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fif"/><Relationship Id="rId3" Type="http://schemas.openxmlformats.org/officeDocument/2006/relationships/image" Target="../media/image5.jfif"/><Relationship Id="rId7" Type="http://schemas.openxmlformats.org/officeDocument/2006/relationships/image" Target="../media/image9.jpg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fif"/><Relationship Id="rId5" Type="http://schemas.openxmlformats.org/officeDocument/2006/relationships/image" Target="../media/image7.jfif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fif"/><Relationship Id="rId4" Type="http://schemas.openxmlformats.org/officeDocument/2006/relationships/image" Target="../media/image14.jf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fif"/><Relationship Id="rId3" Type="http://schemas.openxmlformats.org/officeDocument/2006/relationships/image" Target="../media/image18.jpg"/><Relationship Id="rId7" Type="http://schemas.openxmlformats.org/officeDocument/2006/relationships/image" Target="../media/image22.jfif"/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f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5.jpg"/><Relationship Id="rId7" Type="http://schemas.openxmlformats.org/officeDocument/2006/relationships/image" Target="../media/image28.jpg"/><Relationship Id="rId2" Type="http://schemas.openxmlformats.org/officeDocument/2006/relationships/image" Target="../media/image24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2.jfif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ebp"/><Relationship Id="rId3" Type="http://schemas.openxmlformats.org/officeDocument/2006/relationships/image" Target="../media/image31.jfif"/><Relationship Id="rId7" Type="http://schemas.openxmlformats.org/officeDocument/2006/relationships/image" Target="../media/image35.jf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fif"/><Relationship Id="rId10" Type="http://schemas.openxmlformats.org/officeDocument/2006/relationships/image" Target="../media/image23.jfif"/><Relationship Id="rId4" Type="http://schemas.openxmlformats.org/officeDocument/2006/relationships/image" Target="../media/image32.jfif"/><Relationship Id="rId9" Type="http://schemas.openxmlformats.org/officeDocument/2006/relationships/image" Target="../media/image22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1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fif"/><Relationship Id="rId5" Type="http://schemas.openxmlformats.org/officeDocument/2006/relationships/image" Target="../media/image40.jfif"/><Relationship Id="rId4" Type="http://schemas.openxmlformats.org/officeDocument/2006/relationships/image" Target="../media/image3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9E7F3E-02DD-F0CC-E213-067C5C04D3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 З НЕДАВНЬОГО МИНУЛОГО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915610-0163-1274-306E-D29E822F81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Презентація до уроку ЯДС 2 клас за підручником О. Іщенко</a:t>
            </a:r>
          </a:p>
          <a:p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</a:t>
            </a:r>
            <a:r>
              <a:rPr lang="uk-UA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Шокотко</a:t>
            </a:r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В. П.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533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09AC0D-B80F-5739-FE67-494202457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все своє існування на планеті прагне удосконалити навколишні предмети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7B3E6CC-85DC-85A6-1E55-18417606F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0234" y="2651626"/>
            <a:ext cx="3668399" cy="3331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499019-41CE-CBA4-59A0-82D7AFD5B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8062" y="2355194"/>
            <a:ext cx="3941686" cy="3410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89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7BA6AC-398B-18EB-EBEA-B14C0750F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1267D8-B6AD-C69C-8034-15A0F16F5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0" lang="uk-UA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Сьогодні ми розглянемо і познайомимося з «пращурами» сучасних речей. </a:t>
            </a:r>
          </a:p>
          <a:p>
            <a:pPr marL="0" indent="0">
              <a:buNone/>
            </a:pP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Назвіть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і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опишіть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що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зображено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Для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чого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використовувався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цей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предмет? </a:t>
            </a:r>
          </a:p>
          <a:p>
            <a:pPr marL="0" indent="0">
              <a:buNone/>
            </a:pP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Що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прийшло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йому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на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зміну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200" b="1" i="1" u="none" strike="noStrike" kern="1200" cap="all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сьогодні</a:t>
            </a:r>
            <a: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ru-RU" sz="2200" b="1" i="1" cap="all" dirty="0" err="1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Відгадайте</a:t>
            </a:r>
            <a:r>
              <a:rPr lang="ru-RU" sz="2200" b="1" i="1" cap="all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загадки.</a:t>
            </a:r>
            <a:br>
              <a:rPr kumimoji="0" lang="ru-RU" sz="2200" b="1" i="1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3434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B6000-51AA-3211-364F-73A9F9D9E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328475"/>
            <a:ext cx="9603275" cy="1525280"/>
          </a:xfrm>
        </p:spPr>
        <p:txBody>
          <a:bodyPr>
            <a:normAutofit/>
          </a:bodyPr>
          <a:lstStyle/>
          <a:p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Сніг зимою, сонце літом,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Поле, що чарує цвітом, -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Все на чіпі  зберігає,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Адже добру пам’ять має!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CBB085F-45C5-B208-7717-5F2B745EE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652" y="3879518"/>
            <a:ext cx="2543175" cy="180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B966BB0-22BF-B58D-6080-B6C4157F9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400" y="1471613"/>
            <a:ext cx="2190750" cy="2085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0C0190-BA0D-D441-7D0A-AF8683E477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8827" y="1398503"/>
            <a:ext cx="2979199" cy="2383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D4A7A70-469B-909C-EFF4-1668F88276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1568" y="4118421"/>
            <a:ext cx="2581275" cy="1771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2172304-64AC-0F7D-D214-0539D38EBE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4043" y="-253206"/>
            <a:ext cx="1460968" cy="2555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4">
            <a:extLst>
              <a:ext uri="{FF2B5EF4-FFF2-40B4-BE49-F238E27FC236}">
                <a16:creationId xmlns:a16="http://schemas.microsoft.com/office/drawing/2014/main" id="{4C34D3E8-7C95-8EF6-6E2F-B0E880B65D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3976" y="3099280"/>
            <a:ext cx="3882078" cy="2580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3C5AF2-BCAF-BFCD-4A3F-76BBC17F95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74681" y="114698"/>
            <a:ext cx="1876425" cy="2428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09C02A5-9705-242C-8BAE-95F244E808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88465" y="3227860"/>
            <a:ext cx="1407883" cy="1992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0383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437D2E-11A9-9F67-10C7-D4EC37EED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Хоч і відстань розділяє,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Він нас з друзями з’єднає.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Щоб могли порозмовляти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 про все на світі знати.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77510B-CEDF-3D07-A3D4-93D4AEB2B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4239" y="2023559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0AC24D9-3444-5F20-7013-DD22E3AF7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9149" y="149686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E428155-3EDC-884D-9166-A1282ABE0D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4897" y="3577701"/>
            <a:ext cx="3087976" cy="2315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CF80AA2-ADC5-FBDA-7407-79B1DA013B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6648" y="2606753"/>
            <a:ext cx="2040321" cy="30604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582B464-F91E-A9EF-1EDA-31A49602D3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3989" y="1749886"/>
            <a:ext cx="3942660" cy="2387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647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ECE3A0-7FEF-AA48-5876-0EB23EA8D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2527" y="295594"/>
            <a:ext cx="9603275" cy="1049235"/>
          </a:xfrm>
        </p:spPr>
        <p:txBody>
          <a:bodyPr>
            <a:norm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Ось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моє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запитання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легко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читаний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:</a:t>
            </a:r>
            <a:br>
              <a:rPr lang="ru-RU" sz="1600" dirty="0"/>
            </a:b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На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чому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всі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юзери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тягають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16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файли</a:t>
            </a:r>
            <a:r>
              <a:rPr lang="ru-RU" sz="16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?</a:t>
            </a:r>
            <a:endParaRPr lang="ru-RU" sz="16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9E28FB1-9377-665D-3E73-05A3CAC219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280" y="3615662"/>
            <a:ext cx="2177249" cy="1894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9FBA457-E3AA-DED1-2262-41D4B2C7B6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9249" y="2652369"/>
            <a:ext cx="2769833" cy="21836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9A3C0D2-6379-F9E3-B148-58D122B8BA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4642" y="950854"/>
            <a:ext cx="2476500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6EC9E4A-9C5C-4869-2D41-B8D098B7B2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2536" y="-8995"/>
            <a:ext cx="2842604" cy="1894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59C50F0-28F5-5437-0B5D-B2E9D7206A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032" y="1225349"/>
            <a:ext cx="2390313" cy="2390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9A7EB8D-0A35-AB82-27ED-E62F779029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48400" y="1989561"/>
            <a:ext cx="24003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8093308-4881-64EE-784E-894D981F54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2843" y="3925946"/>
            <a:ext cx="2314575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166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840EF6-82FA-4187-7B37-144EBEE1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Лиш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касету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проковтне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Враз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співати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він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почне</a:t>
            </a:r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06D4CC6-7BF5-9E95-958B-82667AB13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7639" y="3429000"/>
            <a:ext cx="5592931" cy="1893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FCFD6AE-33F4-3486-16CC-582302919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153" y="4194346"/>
            <a:ext cx="2552120" cy="2100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7330E7E-0156-44D3-746A-5A4C2003FF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153" y="1510948"/>
            <a:ext cx="3080550" cy="1734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465B2C-08F8-E616-BE94-88A96D129A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0476" y="131881"/>
            <a:ext cx="29165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3CCC8A-705E-C35F-D0B4-94AF3D4C9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3835" y="1792822"/>
            <a:ext cx="3661830" cy="2495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85D6F58-0CC5-7751-EF76-62026AE9E8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7526" y="-50615"/>
            <a:ext cx="2286000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2D14EDE-021C-C7CA-A386-D1E2375599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3526" y="3582531"/>
            <a:ext cx="2440619" cy="2440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526330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11B069-4B30-00D7-CF29-15698254C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Дивна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скринька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стіні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Все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розказує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мені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6BEDA44-DB4F-330E-DE32-6DA8CF24C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28257" y="3942049"/>
            <a:ext cx="3619453" cy="2781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B8AF48-F843-190C-EAE3-CB641F6A83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1334" y="1353874"/>
            <a:ext cx="3947255" cy="3164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4B8034-6CD3-EE36-AFE0-3E447DF73C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53" y="-32196"/>
            <a:ext cx="1673019" cy="1304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97A1966-238C-DB9F-3FE9-B2C1696C1A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1662" y="35374"/>
            <a:ext cx="2102363" cy="1293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02D5955-5EDB-99AB-C8FF-149D0AFF71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6429" y="1428301"/>
            <a:ext cx="1967596" cy="1293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2082F59-5D70-BE8A-08E4-04E0D3C6FD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2160" y="1983916"/>
            <a:ext cx="1967596" cy="1180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94B4675-91B2-3E8C-3AF2-F8A4D293F1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8923" y="1525270"/>
            <a:ext cx="2014153" cy="1304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B5D147A-1BD1-7CDD-DA98-63295ECF34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25808" y="3662039"/>
            <a:ext cx="24003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6E3A424-1ABA-6D89-751B-E8A20B1F96E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2983" y="3662039"/>
            <a:ext cx="2314575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888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CDDEC1-96BA-F06F-69D6-30DD70D98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/>
              <a:t>Стук – і буква вилітає, </a:t>
            </a:r>
            <a:br>
              <a:rPr lang="uk-UA" sz="2400" dirty="0"/>
            </a:br>
            <a:r>
              <a:rPr lang="uk-UA" sz="2400" dirty="0"/>
              <a:t>на папері осідає.</a:t>
            </a:r>
            <a:endParaRPr lang="ru-RU" sz="2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4754EE2-4DE8-0A10-7E58-CD6D45EBCD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76196" y="2290437"/>
            <a:ext cx="2612243" cy="1935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5E78695-8FE6-5F77-B5AD-3721118C6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521" y="5004247"/>
            <a:ext cx="2544259" cy="16565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778FC2A-EE1E-B11B-5048-8A718D3905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305" y="3655161"/>
            <a:ext cx="22098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909290B-B35D-6512-E55C-C14C89B97F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170" y="1850152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3D3633A-6CE2-B7D5-57AB-7ABB6FCC60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91770" y="338536"/>
            <a:ext cx="2314575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FCCA1CA-EB01-5078-1804-6F6E5D2399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4867" y="3369411"/>
            <a:ext cx="3038475" cy="24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718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C2850-768A-3B4A-A3E6-3F47A9448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 кого нагородили,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 супутник запустили,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Фільми, казочки, новини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Він транслює щохвилини.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54AB750-795B-5B4F-B795-486499AB01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0979" y="2510161"/>
            <a:ext cx="3080551" cy="3129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A2FB26-F1FC-9502-8C30-245FC77B2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401565"/>
            <a:ext cx="3817398" cy="262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D4A3A3-8946-C554-2840-03CBE07EA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4973" y="-148700"/>
            <a:ext cx="3409874" cy="2734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1AA2853-887B-F565-FDD0-39FD091BCE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5049" y="362828"/>
            <a:ext cx="3876467" cy="3129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E73F5AE-C670-C413-BACC-796483A4D5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6293" y="4074850"/>
            <a:ext cx="5025707" cy="2774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3376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алерея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94</TotalTime>
  <Words>184</Words>
  <Application>Microsoft Office PowerPoint</Application>
  <PresentationFormat>Широкоэкранный</PresentationFormat>
  <Paragraphs>16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Gill Sans MT</vt:lpstr>
      <vt:lpstr>Roboto</vt:lpstr>
      <vt:lpstr>Times New Roman</vt:lpstr>
      <vt:lpstr>Галерея</vt:lpstr>
      <vt:lpstr>ПРЕДМЕТИ З НЕДАВНЬОГО МИНУЛОГО </vt:lpstr>
      <vt:lpstr>Людина все своє існування на планеті прагне удосконалити навколишні предмети</vt:lpstr>
      <vt:lpstr>Презентация PowerPoint</vt:lpstr>
      <vt:lpstr>Сніг зимою, сонце літом, Поле, що чарує цвітом, - Все на чіпі  зберігає, Адже добру пам’ять має! </vt:lpstr>
      <vt:lpstr>Хоч і відстань розділяє, Він нас з друзями з’єднає. Щоб могли порозмовляти І про все на світі знати. </vt:lpstr>
      <vt:lpstr>Ось моє запитання, легко читаний: На чому всі юзери тягають файли?</vt:lpstr>
      <vt:lpstr>Лиш касету проковтне,  Враз співати він почне</vt:lpstr>
      <vt:lpstr>Дивна скринька на стіні  Все розказує мені. </vt:lpstr>
      <vt:lpstr>Стук – і буква вилітає,  на папері осідає.</vt:lpstr>
      <vt:lpstr>Де кого нагородили, Де супутник запустили, Фільми, казочки, новини Він транслює щохвилини.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ПРЕДМЕТИ З НЕДАВНЬОГО МИНУЛОГО </dc:title>
  <dc:creator>Пользователь</dc:creator>
  <cp:lastModifiedBy>Пользователь</cp:lastModifiedBy>
  <cp:revision>6</cp:revision>
  <dcterms:created xsi:type="dcterms:W3CDTF">2023-03-11T15:25:48Z</dcterms:created>
  <dcterms:modified xsi:type="dcterms:W3CDTF">2023-03-13T08:58:52Z</dcterms:modified>
</cp:coreProperties>
</file>