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4" r:id="rId2"/>
    <p:sldId id="265" r:id="rId3"/>
    <p:sldId id="257" r:id="rId4"/>
    <p:sldId id="258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B1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7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3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9916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08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183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356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374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98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630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812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251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274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43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31431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9193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512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083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201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327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8493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7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484" y="800410"/>
            <a:ext cx="7777191" cy="1400530"/>
          </a:xfrm>
        </p:spPr>
        <p:txBody>
          <a:bodyPr/>
          <a:lstStyle/>
          <a:p>
            <a:pPr algn="ctr"/>
            <a:r>
              <a:rPr lang="en-US" sz="54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clean and be green!</a:t>
            </a:r>
            <a:endParaRPr lang="ru-RU" sz="54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2046" y="2079032"/>
            <a:ext cx="4308904" cy="4308904"/>
          </a:xfrm>
          <a:prstGeom prst="ellipse">
            <a:avLst/>
          </a:prstGeom>
          <a:ln w="6350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30837" y="-1012"/>
            <a:ext cx="8238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 motto  of the lesson: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9968" y="2261838"/>
            <a:ext cx="6312626" cy="4316075"/>
          </a:xfrm>
          <a:prstGeom prst="rect">
            <a:avLst/>
          </a:prstGeom>
          <a:ln w="57150">
            <a:solidFill>
              <a:srgbClr val="92D050"/>
            </a:solidFill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2B9493-5D71-417E-A60E-94BB038717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1786" y="1292580"/>
            <a:ext cx="5419814" cy="15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15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85126" y="-24714"/>
            <a:ext cx="719780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Forests are green,</a:t>
            </a:r>
          </a:p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Oceans are blue.</a:t>
            </a:r>
          </a:p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Keep the Earth clean</a:t>
            </a:r>
          </a:p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For me and you!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92" y="3507968"/>
            <a:ext cx="4714672" cy="315097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422" y="3615250"/>
            <a:ext cx="5812802" cy="2633149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rnd">
            <a:solidFill>
              <a:srgbClr val="0070C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l="10240" t="9610" r="8558" b="8829"/>
          <a:stretch/>
        </p:blipFill>
        <p:spPr>
          <a:xfrm>
            <a:off x="4053016" y="3326551"/>
            <a:ext cx="3433514" cy="3448751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/>
          <a:srcRect t="11051" b="10150"/>
          <a:stretch/>
        </p:blipFill>
        <p:spPr>
          <a:xfrm>
            <a:off x="400942" y="208027"/>
            <a:ext cx="3201031" cy="3183579"/>
          </a:xfrm>
          <a:prstGeom prst="ellipse">
            <a:avLst/>
          </a:prstGeom>
          <a:ln w="63500" cap="rnd">
            <a:solidFill>
              <a:schemeClr val="accent5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705367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649" y="799070"/>
            <a:ext cx="10515600" cy="1274980"/>
          </a:xfrm>
        </p:spPr>
        <p:txBody>
          <a:bodyPr>
            <a:normAutofit fontScale="90000"/>
          </a:bodyPr>
          <a:lstStyle/>
          <a:p>
            <a:r>
              <a:rPr lang="en-US" sz="4000" b="1" u="sng" dirty="0">
                <a:solidFill>
                  <a:schemeClr val="bg2">
                    <a:lumMod val="20000"/>
                    <a:lumOff val="80000"/>
                  </a:schemeClr>
                </a:solidFill>
              </a:rPr>
              <a:t>They </a:t>
            </a:r>
            <a:r>
              <a:rPr lang="en-US" sz="4000" b="1" u="sng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are</a:t>
            </a:r>
            <a:r>
              <a:rPr lang="en-US" sz="3100" b="1" u="sng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________.</a:t>
            </a:r>
            <a:r>
              <a:rPr lang="en-US" sz="3100" b="1" u="sng" dirty="0" err="1">
                <a:solidFill>
                  <a:srgbClr val="92D050"/>
                </a:solidFill>
              </a:rPr>
              <a:t>Yes</a:t>
            </a:r>
            <a:r>
              <a:rPr lang="en-US" sz="3100" b="1" u="sng" dirty="0">
                <a:solidFill>
                  <a:srgbClr val="92D050"/>
                </a:solidFill>
              </a:rPr>
              <a:t>, they are</a:t>
            </a:r>
            <a:r>
              <a:rPr lang="en-US" sz="3100" b="1" u="sng" dirty="0">
                <a:solidFill>
                  <a:srgbClr val="0070C0"/>
                </a:solidFill>
              </a:rPr>
              <a:t>.</a:t>
            </a:r>
            <a:r>
              <a:rPr lang="en-US" sz="3100" b="1" u="sng" dirty="0">
                <a:solidFill>
                  <a:schemeClr val="bg2">
                    <a:lumMod val="20000"/>
                    <a:lumOff val="80000"/>
                  </a:schemeClr>
                </a:solidFill>
              </a:rPr>
              <a:t>/</a:t>
            </a:r>
            <a:r>
              <a:rPr lang="en-US" sz="3100" b="1" u="sng" dirty="0">
                <a:solidFill>
                  <a:srgbClr val="FF0000"/>
                </a:solidFill>
              </a:rPr>
              <a:t>No, they </a:t>
            </a:r>
            <a:r>
              <a:rPr lang="en-US" sz="3600" b="1" u="sng" dirty="0">
                <a:solidFill>
                  <a:srgbClr val="FF0000"/>
                </a:solidFill>
              </a:rPr>
              <a:t>aren’t.  </a:t>
            </a:r>
            <a:br>
              <a:rPr lang="en-US" sz="3600" b="1" u="sng" dirty="0">
                <a:solidFill>
                  <a:srgbClr val="0070C0"/>
                </a:solidFill>
              </a:rPr>
            </a:br>
            <a:r>
              <a:rPr lang="en-US" dirty="0"/>
              <a:t>working</a:t>
            </a:r>
            <a:br>
              <a:rPr lang="en-US" dirty="0"/>
            </a:br>
            <a:br>
              <a:rPr lang="en-US" dirty="0"/>
            </a:br>
            <a:r>
              <a:rPr lang="en-US" dirty="0"/>
              <a:t>having a picnic</a:t>
            </a:r>
            <a:br>
              <a:rPr lang="en-US" dirty="0"/>
            </a:br>
            <a:br>
              <a:rPr lang="en-US" dirty="0"/>
            </a:br>
            <a:r>
              <a:rPr lang="en-US" dirty="0"/>
              <a:t>cooking</a:t>
            </a:r>
            <a:br>
              <a:rPr lang="en-US" dirty="0"/>
            </a:br>
            <a:br>
              <a:rPr lang="en-US" dirty="0"/>
            </a:br>
            <a:r>
              <a:rPr lang="en-US" dirty="0"/>
              <a:t>planting trees</a:t>
            </a:r>
            <a:br>
              <a:rPr lang="en-US" dirty="0"/>
            </a:br>
            <a:br>
              <a:rPr lang="en-US" dirty="0"/>
            </a:br>
            <a:r>
              <a:rPr lang="en-US" dirty="0"/>
              <a:t>sleeping</a:t>
            </a:r>
            <a:br>
              <a:rPr lang="en-US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19255" y="2280434"/>
            <a:ext cx="6293643" cy="4195762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321547" y="2725531"/>
            <a:ext cx="492210" cy="3871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47" y="3982041"/>
            <a:ext cx="506012" cy="3962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377" y="5006717"/>
            <a:ext cx="506012" cy="39627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86" y="6084568"/>
            <a:ext cx="506012" cy="39627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86" y="1595201"/>
            <a:ext cx="506012" cy="39627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/>
          <a:srcRect l="-961" t="-20563" r="50961" b="20563"/>
          <a:stretch/>
        </p:blipFill>
        <p:spPr>
          <a:xfrm>
            <a:off x="222547" y="1300732"/>
            <a:ext cx="620063" cy="98521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/>
          <a:srcRect l="49038" t="-303" r="1472" b="18929"/>
          <a:stretch/>
        </p:blipFill>
        <p:spPr>
          <a:xfrm>
            <a:off x="223077" y="2525954"/>
            <a:ext cx="605408" cy="79083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120" y="3684030"/>
            <a:ext cx="603556" cy="78645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077" y="4747112"/>
            <a:ext cx="603556" cy="78645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833" y="5798549"/>
            <a:ext cx="603556" cy="78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43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611" y="365125"/>
            <a:ext cx="11722443" cy="13255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Listen, repeat and learn</a:t>
            </a:r>
            <a:endParaRPr lang="ru-RU" sz="4800" b="1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44101" y="1850338"/>
            <a:ext cx="3700848" cy="4351338"/>
          </a:xfrm>
        </p:spPr>
        <p:txBody>
          <a:bodyPr>
            <a:normAutofit fontScale="92500" lnSpcReduction="20000"/>
          </a:bodyPr>
          <a:lstStyle/>
          <a:p>
            <a:r>
              <a:rPr lang="en-US" sz="4000" dirty="0"/>
              <a:t>bin</a:t>
            </a:r>
          </a:p>
          <a:p>
            <a:r>
              <a:rPr lang="en-US" sz="4000" dirty="0"/>
              <a:t>fountain</a:t>
            </a:r>
          </a:p>
          <a:p>
            <a:r>
              <a:rPr lang="en-US" sz="4000" dirty="0"/>
              <a:t>sign</a:t>
            </a:r>
          </a:p>
          <a:p>
            <a:r>
              <a:rPr lang="en-US" sz="4000" dirty="0"/>
              <a:t>street</a:t>
            </a:r>
          </a:p>
          <a:p>
            <a:r>
              <a:rPr lang="en-US" sz="4000" dirty="0"/>
              <a:t>town </a:t>
            </a:r>
            <a:r>
              <a:rPr lang="en-US" sz="4000" dirty="0" err="1"/>
              <a:t>centre</a:t>
            </a:r>
            <a:endParaRPr lang="en-US" sz="4000" dirty="0"/>
          </a:p>
          <a:p>
            <a:r>
              <a:rPr lang="en-US" sz="4000" dirty="0"/>
              <a:t>walk </a:t>
            </a:r>
          </a:p>
          <a:p>
            <a:r>
              <a:rPr lang="en-US" sz="4000" dirty="0"/>
              <a:t>pavement </a:t>
            </a:r>
            <a:endParaRPr lang="ru-RU" sz="4000" dirty="0"/>
          </a:p>
          <a:p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11790" r="13450"/>
          <a:stretch/>
        </p:blipFill>
        <p:spPr>
          <a:xfrm>
            <a:off x="263611" y="4946307"/>
            <a:ext cx="1186256" cy="15867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237" y="2631365"/>
            <a:ext cx="1394397" cy="18337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9633" y="5169228"/>
            <a:ext cx="1435035" cy="14350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0805" y="4422111"/>
            <a:ext cx="1583809" cy="11878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14665" y="1380202"/>
            <a:ext cx="2274218" cy="15175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94000" y="3069268"/>
            <a:ext cx="1783306" cy="11931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1554" y="1160866"/>
            <a:ext cx="2161872" cy="1216053"/>
          </a:xfrm>
          <a:prstGeom prst="rect">
            <a:avLst/>
          </a:prstGeom>
        </p:spPr>
      </p:pic>
      <p:cxnSp>
        <p:nvCxnSpPr>
          <p:cNvPr id="12" name="Прямая со стрелкой 11"/>
          <p:cNvCxnSpPr/>
          <p:nvPr/>
        </p:nvCxnSpPr>
        <p:spPr>
          <a:xfrm flipH="1">
            <a:off x="1540476" y="2085775"/>
            <a:ext cx="2784389" cy="3277057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 flipV="1">
            <a:off x="2363426" y="2376919"/>
            <a:ext cx="2022233" cy="322135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9" idx="1"/>
          </p:cNvCxnSpPr>
          <p:nvPr/>
        </p:nvCxnSpPr>
        <p:spPr>
          <a:xfrm flipV="1">
            <a:off x="5535359" y="3665865"/>
            <a:ext cx="4258641" cy="1617483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505129" y="3152335"/>
            <a:ext cx="3959309" cy="2054431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7296161" y="1690688"/>
            <a:ext cx="2144401" cy="2851604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5830991" y="3915147"/>
            <a:ext cx="4142984" cy="95695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1695677" y="2700559"/>
            <a:ext cx="2733899" cy="76575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Track 11.1_11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539183" y="57396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70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6" dur="294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4793" y="900116"/>
            <a:ext cx="69124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Listen and read.11.2</a:t>
            </a:r>
            <a:endParaRPr lang="ru-RU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Track 11.2_11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83550" y="470415"/>
            <a:ext cx="609600" cy="60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6509" y="2045062"/>
            <a:ext cx="1131271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We went to the town </a:t>
            </a:r>
            <a:r>
              <a:rPr lang="en-US" sz="4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centre</a:t>
            </a:r>
            <a:r>
              <a:rPr lang="en-US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yesterday.</a:t>
            </a:r>
          </a:p>
          <a:p>
            <a:pPr algn="ctr"/>
            <a:r>
              <a:rPr lang="en-US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It was sunny. We played in the fountain.</a:t>
            </a:r>
          </a:p>
          <a:p>
            <a:pPr algn="ctr"/>
            <a:r>
              <a:rPr lang="en-US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We had lots of fun</a:t>
            </a:r>
            <a:r>
              <a:rPr lang="en-US" sz="3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.</a:t>
            </a:r>
            <a:endParaRPr lang="ru-RU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793" y="130675"/>
            <a:ext cx="642836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SB Exercise 2 page 120</a:t>
            </a:r>
            <a:endParaRPr lang="ru-RU" sz="4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509" y="4223136"/>
            <a:ext cx="4390768" cy="24676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4355" y="4130077"/>
            <a:ext cx="3637849" cy="26537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15605" y="4447318"/>
            <a:ext cx="2266950" cy="2019300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15155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84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354</TotalTime>
  <Words>109</Words>
  <Application>Microsoft Office PowerPoint</Application>
  <PresentationFormat>Широкоэкранный</PresentationFormat>
  <Paragraphs>20</Paragraphs>
  <Slides>5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Century Gothic</vt:lpstr>
      <vt:lpstr>Times New Roman</vt:lpstr>
      <vt:lpstr>Wingdings 3</vt:lpstr>
      <vt:lpstr>Ион</vt:lpstr>
      <vt:lpstr>Be clean and be green!</vt:lpstr>
      <vt:lpstr>Презентация PowerPoint</vt:lpstr>
      <vt:lpstr>They are________.Yes, they are./No, they aren’t.   working  having a picnic  cooking  planting trees  sleeping </vt:lpstr>
      <vt:lpstr>Listen, repeat and learn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Thursday, the twenty-fifth of November Class Work</dc:title>
  <dc:creator>Таня</dc:creator>
  <cp:lastModifiedBy>Таня</cp:lastModifiedBy>
  <cp:revision>29</cp:revision>
  <dcterms:created xsi:type="dcterms:W3CDTF">2021-10-26T19:44:08Z</dcterms:created>
  <dcterms:modified xsi:type="dcterms:W3CDTF">2022-01-09T19:51:06Z</dcterms:modified>
</cp:coreProperties>
</file>