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66" r:id="rId3"/>
    <p:sldId id="261" r:id="rId4"/>
    <p:sldId id="262" r:id="rId5"/>
    <p:sldId id="263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B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916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08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183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35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374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98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630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812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251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27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43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3143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919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51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083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201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32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75A92F3-9AB1-4DF7-85EB-09D49A129876}" type="datetimeFigureOut">
              <a:rPr lang="ru-RU" smtClean="0"/>
              <a:t>09.01.2022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7E057-FCF1-4A62-B5E6-C93466BE45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8493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Document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1c7951e0f713f82c10d3-9c5e6fbd2c9d828eb37b6bf0399bddd6.ssl.cf1.rackcdn.com/clean-green/index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ordwall.net/uk/resource/25143551/keep-it-clean-wonderful-world-2-sb-p-1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0612" y="133519"/>
            <a:ext cx="60131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i="1" cap="none" spc="0" dirty="0">
                <a:ln w="0"/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SB Exercise 3, page 120</a:t>
            </a:r>
            <a:endParaRPr lang="ru-RU" sz="4000" b="1" i="1" cap="none" spc="0" dirty="0">
              <a:ln w="0"/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260" y="841405"/>
            <a:ext cx="82654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Look and read. Write Yes  or  No.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9917" y="1549291"/>
            <a:ext cx="948131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cap="none" spc="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children are playing in a fountain. </a:t>
            </a:r>
            <a:r>
              <a:rPr lang="en-US" sz="2800" b="1" u="sng" cap="none" spc="0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514350" indent="-514350">
              <a:buAutoNum type="arabicPeriod"/>
            </a:pPr>
            <a:r>
              <a:rPr lang="en-US" sz="2800" b="1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There’s a sign in the photo. It says, “No Jumping”. </a:t>
            </a:r>
            <a:r>
              <a:rPr lang="en-US" sz="2800" b="1" u="sng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sz="2800" b="1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r>
              <a:rPr lang="en-US" sz="2800" b="1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They’re walking in the street. </a:t>
            </a:r>
            <a:r>
              <a:rPr lang="en-US" sz="2800" b="1" u="sng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514350" indent="-514350">
              <a:buAutoNum type="arabicPeriod"/>
            </a:pPr>
            <a:r>
              <a:rPr lang="en-US" sz="2800" b="1" cap="none" spc="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They’re wet. </a:t>
            </a:r>
            <a:r>
              <a:rPr lang="en-US" sz="2800" b="1" u="sng" cap="none" spc="0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ru-RU" sz="2800" b="1" cap="none" spc="0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78179" y="1576685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Yes.</a:t>
            </a:r>
            <a:endParaRPr lang="ru-RU" sz="2400" b="1" dirty="0">
              <a:solidFill>
                <a:srgbClr val="92D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18894" y="2457232"/>
            <a:ext cx="699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No.</a:t>
            </a:r>
            <a:endParaRPr lang="ru-RU" sz="24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92033" y="2042009"/>
            <a:ext cx="678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No</a:t>
            </a:r>
            <a:r>
              <a:rPr lang="en-US" b="1" dirty="0">
                <a:solidFill>
                  <a:srgbClr val="92D050"/>
                </a:solidFill>
              </a:rPr>
              <a:t>.</a:t>
            </a:r>
            <a:endParaRPr lang="ru-RU" b="1" dirty="0">
              <a:solidFill>
                <a:srgbClr val="92D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85760" y="2903508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Yes.</a:t>
            </a:r>
            <a:endParaRPr lang="ru-RU" sz="2400" b="1" dirty="0">
              <a:solidFill>
                <a:srgbClr val="92D05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2214" b="9593"/>
          <a:stretch/>
        </p:blipFill>
        <p:spPr>
          <a:xfrm>
            <a:off x="4261368" y="2946291"/>
            <a:ext cx="6408325" cy="375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6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671270" y="12680"/>
            <a:ext cx="1272625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Compost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 багаті поживними речовинами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«ЗЕЛЕНІ» </a:t>
            </a:r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відходи.</a:t>
            </a:r>
          </a:p>
          <a:p>
            <a:pPr algn="ctr"/>
            <a:endParaRPr lang="uk-UA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012" y="2704593"/>
            <a:ext cx="6037733" cy="402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66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b="19109"/>
          <a:stretch/>
        </p:blipFill>
        <p:spPr>
          <a:xfrm>
            <a:off x="2084174" y="2827251"/>
            <a:ext cx="6510451" cy="3888261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0142195"/>
              </p:ext>
            </p:extLst>
          </p:nvPr>
        </p:nvGraphicFramePr>
        <p:xfrm>
          <a:off x="661988" y="452438"/>
          <a:ext cx="59309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Документ" r:id="rId4" imgW="5381655" imgH="755470" progId="Word.Document.12">
                  <p:embed/>
                </p:oleObj>
              </mc:Choice>
              <mc:Fallback>
                <p:oleObj name="Документ" r:id="rId4" imgW="5381655" imgH="75547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1988" y="452438"/>
                        <a:ext cx="5930900" cy="74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338" t="45526" r="47297" b="37176"/>
          <a:stretch/>
        </p:blipFill>
        <p:spPr>
          <a:xfrm>
            <a:off x="2147237" y="1063196"/>
            <a:ext cx="6384324" cy="1186249"/>
          </a:xfrm>
          <a:prstGeom prst="rect">
            <a:avLst/>
          </a:prstGeom>
        </p:spPr>
      </p:pic>
      <p:cxnSp>
        <p:nvCxnSpPr>
          <p:cNvPr id="16" name="Прямая со стрелкой 15"/>
          <p:cNvCxnSpPr/>
          <p:nvPr/>
        </p:nvCxnSpPr>
        <p:spPr>
          <a:xfrm>
            <a:off x="3435178" y="1845276"/>
            <a:ext cx="3566984" cy="28255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4324865" y="1845276"/>
            <a:ext cx="1845276" cy="30644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4654378" y="1845276"/>
            <a:ext cx="337752" cy="30644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 flipV="1">
            <a:off x="4967416" y="1812496"/>
            <a:ext cx="24714" cy="1151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777946" y="1606379"/>
            <a:ext cx="799070" cy="32374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6054811" y="1779544"/>
            <a:ext cx="1760058" cy="313020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587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82" y="343660"/>
            <a:ext cx="4761726" cy="61517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8958" y="641249"/>
            <a:ext cx="4450466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534" y="394692"/>
            <a:ext cx="6096000" cy="64633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Homework</a:t>
            </a:r>
          </a:p>
          <a:p>
            <a:pPr algn="ctr"/>
            <a:endParaRPr lang="en-US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en-US" sz="3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SB page 120</a:t>
            </a:r>
          </a:p>
          <a:p>
            <a:pPr algn="ctr"/>
            <a:r>
              <a:rPr lang="en-US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WB </a:t>
            </a: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Ex 1, 2 p 84</a:t>
            </a:r>
          </a:p>
          <a:p>
            <a:pPr algn="ctr"/>
            <a:endParaRPr lang="en-US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en-US" sz="3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Game</a:t>
            </a:r>
          </a:p>
          <a:p>
            <a:pPr algn="ctr"/>
            <a:r>
              <a:rPr lang="en-US" sz="36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Wordwall</a:t>
            </a:r>
            <a:endParaRPr lang="en-US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en-US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64573" y="486612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2"/>
              </a:rPr>
              <a:t>https://1c7951e0f713f82c10d3-9c5e6fbd2c9d828eb37b6bf0399bddd6.ssl.cf1.rackcdn.com/clean-green/index.html</a:t>
            </a:r>
            <a:endParaRPr lang="en-US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9786" r="47706" b="39816"/>
          <a:stretch/>
        </p:blipFill>
        <p:spPr>
          <a:xfrm>
            <a:off x="6230035" y="1653861"/>
            <a:ext cx="5565075" cy="301685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8495" y="576015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4"/>
              </a:rPr>
              <a:t>https://wordwall.net/uk/resource/25143551/keep-it-clean-wonderful-world-2-sb-p-120</a:t>
            </a:r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74001" y="4836828"/>
            <a:ext cx="14318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Test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83930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354</TotalTime>
  <Words>109</Words>
  <Application>Microsoft Office PowerPoint</Application>
  <PresentationFormat>Широкоэкранный</PresentationFormat>
  <Paragraphs>24</Paragraphs>
  <Slides>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Century Gothic</vt:lpstr>
      <vt:lpstr>Times New Roman</vt:lpstr>
      <vt:lpstr>Wingdings 3</vt:lpstr>
      <vt:lpstr>Ион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Thursday, the twenty-fifth of November Class Work</dc:title>
  <dc:creator>Таня</dc:creator>
  <cp:lastModifiedBy>Таня</cp:lastModifiedBy>
  <cp:revision>29</cp:revision>
  <dcterms:created xsi:type="dcterms:W3CDTF">2021-10-26T19:44:08Z</dcterms:created>
  <dcterms:modified xsi:type="dcterms:W3CDTF">2022-01-09T19:51:55Z</dcterms:modified>
</cp:coreProperties>
</file>