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9" r:id="rId12"/>
    <p:sldId id="271" r:id="rId13"/>
    <p:sldId id="267" r:id="rId14"/>
    <p:sldId id="268" r:id="rId15"/>
    <p:sldId id="266" r:id="rId16"/>
    <p:sldId id="27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48" d="100"/>
          <a:sy n="48" d="100"/>
        </p:scale>
        <p:origin x="-1360" y="-5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BA15BA-05EB-468D-A963-352E626DCE5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6B8F66-B959-4B2E-9611-223A5B5CE5FC}">
      <dgm:prSet phldrT="[Текст]"/>
      <dgm:spPr/>
      <dgm:t>
        <a:bodyPr/>
        <a:lstStyle/>
        <a:p>
          <a:r>
            <a:rPr lang="en-US" dirty="0" smtClean="0"/>
            <a:t>Yes</a:t>
          </a:r>
          <a:endParaRPr lang="ru-RU" dirty="0"/>
        </a:p>
      </dgm:t>
    </dgm:pt>
    <dgm:pt modelId="{6DDC898F-21D4-4728-9977-C957DE969B4C}" type="parTrans" cxnId="{A86F206E-0B91-4D80-AE11-5763ED011F0B}">
      <dgm:prSet/>
      <dgm:spPr/>
      <dgm:t>
        <a:bodyPr/>
        <a:lstStyle/>
        <a:p>
          <a:endParaRPr lang="ru-RU"/>
        </a:p>
      </dgm:t>
    </dgm:pt>
    <dgm:pt modelId="{2EDA22E5-1FB3-45E0-896C-ECBEDB6D0F0D}" type="sibTrans" cxnId="{A86F206E-0B91-4D80-AE11-5763ED011F0B}">
      <dgm:prSet/>
      <dgm:spPr/>
      <dgm:t>
        <a:bodyPr/>
        <a:lstStyle/>
        <a:p>
          <a:endParaRPr lang="ru-RU"/>
        </a:p>
      </dgm:t>
    </dgm:pt>
    <dgm:pt modelId="{4A75B6F8-2ECB-4530-BD0E-29E7861614A2}">
      <dgm:prSet phldrT="[Текст]"/>
      <dgm:spPr/>
      <dgm:t>
        <a:bodyPr/>
        <a:lstStyle/>
        <a:p>
          <a:r>
            <a:rPr lang="en-US" dirty="0" smtClean="0"/>
            <a:t>No</a:t>
          </a:r>
          <a:endParaRPr lang="ru-RU" dirty="0"/>
        </a:p>
      </dgm:t>
    </dgm:pt>
    <dgm:pt modelId="{68E6B7D3-5D27-4866-8D02-BF1B2B434ADB}" type="parTrans" cxnId="{268EFDE1-9B8E-4D93-AA47-1A0315FA0BD0}">
      <dgm:prSet/>
      <dgm:spPr/>
      <dgm:t>
        <a:bodyPr/>
        <a:lstStyle/>
        <a:p>
          <a:endParaRPr lang="ru-RU"/>
        </a:p>
      </dgm:t>
    </dgm:pt>
    <dgm:pt modelId="{45AEE3ED-F630-4E08-86EF-44CC8C86E6FA}" type="sibTrans" cxnId="{268EFDE1-9B8E-4D93-AA47-1A0315FA0BD0}">
      <dgm:prSet/>
      <dgm:spPr/>
      <dgm:t>
        <a:bodyPr/>
        <a:lstStyle/>
        <a:p>
          <a:endParaRPr lang="ru-RU"/>
        </a:p>
      </dgm:t>
    </dgm:pt>
    <dgm:pt modelId="{A10E4A62-866E-406D-A9A0-12689D5F4F58}">
      <dgm:prSet/>
      <dgm:spPr/>
      <dgm:t>
        <a:bodyPr/>
        <a:lstStyle/>
        <a:p>
          <a:r>
            <a:rPr lang="en-US" dirty="0" smtClean="0"/>
            <a:t>My </a:t>
          </a:r>
          <a:r>
            <a:rPr lang="en-US" dirty="0" err="1" smtClean="0"/>
            <a:t>favourite</a:t>
          </a:r>
          <a:r>
            <a:rPr lang="en-US" dirty="0" smtClean="0"/>
            <a:t> is…</a:t>
          </a:r>
          <a:endParaRPr lang="ru-RU" dirty="0"/>
        </a:p>
      </dgm:t>
    </dgm:pt>
    <dgm:pt modelId="{80AACA68-11CE-4525-9619-3B5E81CE2E04}" type="parTrans" cxnId="{B2EC3908-1E86-4AC4-B2FD-E0F43A7E38EC}">
      <dgm:prSet/>
      <dgm:spPr/>
      <dgm:t>
        <a:bodyPr/>
        <a:lstStyle/>
        <a:p>
          <a:endParaRPr lang="ru-RU"/>
        </a:p>
      </dgm:t>
    </dgm:pt>
    <dgm:pt modelId="{9A856EAE-0B24-4247-A2AD-F9910CF39A01}" type="sibTrans" cxnId="{B2EC3908-1E86-4AC4-B2FD-E0F43A7E38EC}">
      <dgm:prSet/>
      <dgm:spPr/>
      <dgm:t>
        <a:bodyPr/>
        <a:lstStyle/>
        <a:p>
          <a:endParaRPr lang="ru-RU"/>
        </a:p>
      </dgm:t>
    </dgm:pt>
    <dgm:pt modelId="{D711F643-9FC7-4B8F-988F-53FF470ADE4A}" type="pres">
      <dgm:prSet presAssocID="{56BA15BA-05EB-468D-A963-352E626DCE5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EE590F27-E7CD-4B11-849B-289F0BDDBDB4}" type="pres">
      <dgm:prSet presAssocID="{9B6B8F66-B959-4B2E-9611-223A5B5CE5FC}" presName="parentText" presStyleLbl="node1" presStyleIdx="0" presStyleCnt="3" custScaleX="24825" custLinFactNeighborX="-36088" custLinFactNeighborY="44011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CFD98F5-C58C-4A8A-A914-BCB98B925D0F}" type="pres">
      <dgm:prSet presAssocID="{2EDA22E5-1FB3-45E0-896C-ECBEDB6D0F0D}" presName="spacer" presStyleCnt="0"/>
      <dgm:spPr/>
    </dgm:pt>
    <dgm:pt modelId="{39B1F774-7B4E-427A-9548-30B88C6C3D3D}" type="pres">
      <dgm:prSet presAssocID="{4A75B6F8-2ECB-4530-BD0E-29E7861614A2}" presName="parentText" presStyleLbl="node1" presStyleIdx="1" presStyleCnt="3" custFlipHor="1" custScaleX="25167" custScaleY="99997" custLinFactNeighborX="-36259" custLinFactNeighborY="1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A9D9F42-83E0-41C8-87AD-ACAB6F25B202}" type="pres">
      <dgm:prSet presAssocID="{45AEE3ED-F630-4E08-86EF-44CC8C86E6FA}" presName="spacer" presStyleCnt="0"/>
      <dgm:spPr/>
    </dgm:pt>
    <dgm:pt modelId="{CA22E482-9E59-4341-A755-81B6FD15517D}" type="pres">
      <dgm:prSet presAssocID="{A10E4A62-866E-406D-A9A0-12689D5F4F5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AD490A-C54E-4C11-A42D-BFA65CA3477F}" type="presOf" srcId="{4A75B6F8-2ECB-4530-BD0E-29E7861614A2}" destId="{39B1F774-7B4E-427A-9548-30B88C6C3D3D}" srcOrd="0" destOrd="0" presId="urn:microsoft.com/office/officeart/2005/8/layout/vList2"/>
    <dgm:cxn modelId="{DB0DFDEB-B803-4D86-9C2F-F4CC9DF6F043}" type="presOf" srcId="{A10E4A62-866E-406D-A9A0-12689D5F4F58}" destId="{CA22E482-9E59-4341-A755-81B6FD15517D}" srcOrd="0" destOrd="0" presId="urn:microsoft.com/office/officeart/2005/8/layout/vList2"/>
    <dgm:cxn modelId="{8054CFC8-0C74-499C-877C-312E4CC5C026}" type="presOf" srcId="{56BA15BA-05EB-468D-A963-352E626DCE5C}" destId="{D711F643-9FC7-4B8F-988F-53FF470ADE4A}" srcOrd="0" destOrd="0" presId="urn:microsoft.com/office/officeart/2005/8/layout/vList2"/>
    <dgm:cxn modelId="{9A504D5F-3D57-4D44-B91C-7BD920A63728}" type="presOf" srcId="{9B6B8F66-B959-4B2E-9611-223A5B5CE5FC}" destId="{EE590F27-E7CD-4B11-849B-289F0BDDBDB4}" srcOrd="0" destOrd="0" presId="urn:microsoft.com/office/officeart/2005/8/layout/vList2"/>
    <dgm:cxn modelId="{B2EC3908-1E86-4AC4-B2FD-E0F43A7E38EC}" srcId="{56BA15BA-05EB-468D-A963-352E626DCE5C}" destId="{A10E4A62-866E-406D-A9A0-12689D5F4F58}" srcOrd="2" destOrd="0" parTransId="{80AACA68-11CE-4525-9619-3B5E81CE2E04}" sibTransId="{9A856EAE-0B24-4247-A2AD-F9910CF39A01}"/>
    <dgm:cxn modelId="{268EFDE1-9B8E-4D93-AA47-1A0315FA0BD0}" srcId="{56BA15BA-05EB-468D-A963-352E626DCE5C}" destId="{4A75B6F8-2ECB-4530-BD0E-29E7861614A2}" srcOrd="1" destOrd="0" parTransId="{68E6B7D3-5D27-4866-8D02-BF1B2B434ADB}" sibTransId="{45AEE3ED-F630-4E08-86EF-44CC8C86E6FA}"/>
    <dgm:cxn modelId="{A86F206E-0B91-4D80-AE11-5763ED011F0B}" srcId="{56BA15BA-05EB-468D-A963-352E626DCE5C}" destId="{9B6B8F66-B959-4B2E-9611-223A5B5CE5FC}" srcOrd="0" destOrd="0" parTransId="{6DDC898F-21D4-4728-9977-C957DE969B4C}" sibTransId="{2EDA22E5-1FB3-45E0-896C-ECBEDB6D0F0D}"/>
    <dgm:cxn modelId="{0DA1BD61-B798-4A13-BB9B-E133C4E6DA5E}" type="presParOf" srcId="{D711F643-9FC7-4B8F-988F-53FF470ADE4A}" destId="{EE590F27-E7CD-4B11-849B-289F0BDDBDB4}" srcOrd="0" destOrd="0" presId="urn:microsoft.com/office/officeart/2005/8/layout/vList2"/>
    <dgm:cxn modelId="{343CB05C-8370-4EFF-8350-87063614D8C7}" type="presParOf" srcId="{D711F643-9FC7-4B8F-988F-53FF470ADE4A}" destId="{4CFD98F5-C58C-4A8A-A914-BCB98B925D0F}" srcOrd="1" destOrd="0" presId="urn:microsoft.com/office/officeart/2005/8/layout/vList2"/>
    <dgm:cxn modelId="{E5D0C9B7-25CF-4FDB-BE21-7A878600EF89}" type="presParOf" srcId="{D711F643-9FC7-4B8F-988F-53FF470ADE4A}" destId="{39B1F774-7B4E-427A-9548-30B88C6C3D3D}" srcOrd="2" destOrd="0" presId="urn:microsoft.com/office/officeart/2005/8/layout/vList2"/>
    <dgm:cxn modelId="{856EFC5E-7DCA-41A9-B4BD-F12CA9B5EE26}" type="presParOf" srcId="{D711F643-9FC7-4B8F-988F-53FF470ADE4A}" destId="{3A9D9F42-83E0-41C8-87AD-ACAB6F25B202}" srcOrd="3" destOrd="0" presId="urn:microsoft.com/office/officeart/2005/8/layout/vList2"/>
    <dgm:cxn modelId="{71351863-FE58-4ED9-8A9E-AAE8F44FFE80}" type="presParOf" srcId="{D711F643-9FC7-4B8F-988F-53FF470ADE4A}" destId="{CA22E482-9E59-4341-A755-81B6FD15517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DFA41C-B21B-4169-841A-65D40D4D0FAE}" type="doc">
      <dgm:prSet loTypeId="urn:microsoft.com/office/officeart/2008/layout/VerticalCurvedList" loCatId="list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2897A3-B377-43B3-B179-8821B6F9CF3C}">
      <dgm:prSet phldrT="[Текст]"/>
      <dgm:spPr/>
      <dgm:t>
        <a:bodyPr/>
        <a:lstStyle/>
        <a:p>
          <a:r>
            <a:rPr lang="en-US" dirty="0" smtClean="0"/>
            <a:t>I usually get up at…</a:t>
          </a:r>
          <a:endParaRPr lang="ru-RU" dirty="0"/>
        </a:p>
      </dgm:t>
    </dgm:pt>
    <dgm:pt modelId="{AEE06436-88F7-450A-A9A7-DD96591E63A4}" type="parTrans" cxnId="{4674DFF2-BEEC-468C-82BB-CD913B9CD415}">
      <dgm:prSet/>
      <dgm:spPr/>
      <dgm:t>
        <a:bodyPr/>
        <a:lstStyle/>
        <a:p>
          <a:endParaRPr lang="ru-RU"/>
        </a:p>
      </dgm:t>
    </dgm:pt>
    <dgm:pt modelId="{17B90C8F-FC87-442C-8CAB-BD2E55D6EC7B}" type="sibTrans" cxnId="{4674DFF2-BEEC-468C-82BB-CD913B9CD415}">
      <dgm:prSet/>
      <dgm:spPr/>
      <dgm:t>
        <a:bodyPr/>
        <a:lstStyle/>
        <a:p>
          <a:endParaRPr lang="ru-RU"/>
        </a:p>
      </dgm:t>
    </dgm:pt>
    <dgm:pt modelId="{76E30A9D-C40E-4946-B674-524D54487523}">
      <dgm:prSet phldrT="[Текст]"/>
      <dgm:spPr/>
      <dgm:t>
        <a:bodyPr/>
        <a:lstStyle/>
        <a:p>
          <a:r>
            <a:rPr lang="en-US" dirty="0" smtClean="0"/>
            <a:t>I usually have my breakfast at…</a:t>
          </a:r>
          <a:endParaRPr lang="ru-RU" dirty="0"/>
        </a:p>
      </dgm:t>
    </dgm:pt>
    <dgm:pt modelId="{0EF1D803-7038-4442-930A-541598B1BDDB}" type="parTrans" cxnId="{3372A537-BF1B-4E4E-B97A-4B3ADA3ED103}">
      <dgm:prSet/>
      <dgm:spPr/>
      <dgm:t>
        <a:bodyPr/>
        <a:lstStyle/>
        <a:p>
          <a:endParaRPr lang="ru-RU"/>
        </a:p>
      </dgm:t>
    </dgm:pt>
    <dgm:pt modelId="{1BBE1274-232D-4180-9450-1261E33E08CD}" type="sibTrans" cxnId="{3372A537-BF1B-4E4E-B97A-4B3ADA3ED103}">
      <dgm:prSet/>
      <dgm:spPr/>
      <dgm:t>
        <a:bodyPr/>
        <a:lstStyle/>
        <a:p>
          <a:endParaRPr lang="ru-RU"/>
        </a:p>
      </dgm:t>
    </dgm:pt>
    <dgm:pt modelId="{F5E9C280-D45F-479D-A928-18ACF83FF816}">
      <dgm:prSet phldrT="[Текст]"/>
      <dgm:spPr/>
      <dgm:t>
        <a:bodyPr/>
        <a:lstStyle/>
        <a:p>
          <a:r>
            <a:rPr lang="en-US" dirty="0" smtClean="0"/>
            <a:t>My school starts at…</a:t>
          </a:r>
          <a:endParaRPr lang="ru-RU" dirty="0"/>
        </a:p>
      </dgm:t>
    </dgm:pt>
    <dgm:pt modelId="{ECA184D9-016F-4696-9CED-845F88D79898}" type="parTrans" cxnId="{FA462869-48AC-479A-9D61-B681AB397AD8}">
      <dgm:prSet/>
      <dgm:spPr/>
      <dgm:t>
        <a:bodyPr/>
        <a:lstStyle/>
        <a:p>
          <a:endParaRPr lang="ru-RU"/>
        </a:p>
      </dgm:t>
    </dgm:pt>
    <dgm:pt modelId="{EC1EBDED-C202-4C87-8153-5C0CE3B2A88A}" type="sibTrans" cxnId="{FA462869-48AC-479A-9D61-B681AB397AD8}">
      <dgm:prSet/>
      <dgm:spPr/>
      <dgm:t>
        <a:bodyPr/>
        <a:lstStyle/>
        <a:p>
          <a:endParaRPr lang="ru-RU"/>
        </a:p>
      </dgm:t>
    </dgm:pt>
    <dgm:pt modelId="{EA2A7748-5C4B-4B3C-B134-842DCA0B37DC}">
      <dgm:prSet/>
      <dgm:spPr/>
      <dgm:t>
        <a:bodyPr/>
        <a:lstStyle/>
        <a:p>
          <a:r>
            <a:rPr lang="en-US" dirty="0" smtClean="0"/>
            <a:t>I usually go to bed at…</a:t>
          </a:r>
          <a:endParaRPr lang="ru-RU" dirty="0"/>
        </a:p>
      </dgm:t>
    </dgm:pt>
    <dgm:pt modelId="{EAFEAB54-9D5F-4A6E-82D4-15B6019BC172}" type="parTrans" cxnId="{9738C96C-D1B5-4F66-ABFE-7C445A0BA611}">
      <dgm:prSet/>
      <dgm:spPr/>
      <dgm:t>
        <a:bodyPr/>
        <a:lstStyle/>
        <a:p>
          <a:endParaRPr lang="ru-RU"/>
        </a:p>
      </dgm:t>
    </dgm:pt>
    <dgm:pt modelId="{F6A2B008-7271-440C-A55C-2E8A6576D256}" type="sibTrans" cxnId="{9738C96C-D1B5-4F66-ABFE-7C445A0BA611}">
      <dgm:prSet/>
      <dgm:spPr/>
      <dgm:t>
        <a:bodyPr/>
        <a:lstStyle/>
        <a:p>
          <a:endParaRPr lang="ru-RU"/>
        </a:p>
      </dgm:t>
    </dgm:pt>
    <dgm:pt modelId="{53F83D76-0117-4F06-BA1C-585559E4C19D}" type="pres">
      <dgm:prSet presAssocID="{C5DFA41C-B21B-4169-841A-65D40D4D0FA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uk-UA"/>
        </a:p>
      </dgm:t>
    </dgm:pt>
    <dgm:pt modelId="{B6BD32E9-2CCC-4D68-BD6B-3D3BD2B08ED5}" type="pres">
      <dgm:prSet presAssocID="{C5DFA41C-B21B-4169-841A-65D40D4D0FAE}" presName="Name1" presStyleCnt="0"/>
      <dgm:spPr/>
    </dgm:pt>
    <dgm:pt modelId="{AB46D38A-CEA0-4FC1-ABF3-91FC620ABA13}" type="pres">
      <dgm:prSet presAssocID="{C5DFA41C-B21B-4169-841A-65D40D4D0FAE}" presName="cycle" presStyleCnt="0"/>
      <dgm:spPr/>
    </dgm:pt>
    <dgm:pt modelId="{6FBEF45F-97A6-4AC8-8D9F-0BB281FDC490}" type="pres">
      <dgm:prSet presAssocID="{C5DFA41C-B21B-4169-841A-65D40D4D0FAE}" presName="srcNode" presStyleLbl="node1" presStyleIdx="0" presStyleCnt="4"/>
      <dgm:spPr/>
    </dgm:pt>
    <dgm:pt modelId="{A884320F-7067-4763-B283-3C43F2E868C7}" type="pres">
      <dgm:prSet presAssocID="{C5DFA41C-B21B-4169-841A-65D40D4D0FAE}" presName="conn" presStyleLbl="parChTrans1D2" presStyleIdx="0" presStyleCnt="1"/>
      <dgm:spPr/>
      <dgm:t>
        <a:bodyPr/>
        <a:lstStyle/>
        <a:p>
          <a:endParaRPr lang="uk-UA"/>
        </a:p>
      </dgm:t>
    </dgm:pt>
    <dgm:pt modelId="{E5714395-2F70-4ABF-8251-BA9F782040FE}" type="pres">
      <dgm:prSet presAssocID="{C5DFA41C-B21B-4169-841A-65D40D4D0FAE}" presName="extraNode" presStyleLbl="node1" presStyleIdx="0" presStyleCnt="4"/>
      <dgm:spPr/>
    </dgm:pt>
    <dgm:pt modelId="{5D2A91AA-0B15-4A8F-8201-F97777A59221}" type="pres">
      <dgm:prSet presAssocID="{C5DFA41C-B21B-4169-841A-65D40D4D0FAE}" presName="dstNode" presStyleLbl="node1" presStyleIdx="0" presStyleCnt="4"/>
      <dgm:spPr/>
    </dgm:pt>
    <dgm:pt modelId="{C1367F53-EFC1-4E41-AE74-FD2E384A7D0F}" type="pres">
      <dgm:prSet presAssocID="{222897A3-B377-43B3-B179-8821B6F9CF3C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A53B42-1152-4050-B92F-8BE3B9AA7496}" type="pres">
      <dgm:prSet presAssocID="{222897A3-B377-43B3-B179-8821B6F9CF3C}" presName="accent_1" presStyleCnt="0"/>
      <dgm:spPr/>
    </dgm:pt>
    <dgm:pt modelId="{67922F90-E8F0-4B7A-91D0-36D8C3EA1EDD}" type="pres">
      <dgm:prSet presAssocID="{222897A3-B377-43B3-B179-8821B6F9CF3C}" presName="accentRepeatNode" presStyleLbl="solidFgAcc1" presStyleIdx="0" presStyleCnt="4"/>
      <dgm:spPr/>
    </dgm:pt>
    <dgm:pt modelId="{DD711D55-655D-4FAA-AD28-CCD4625AC175}" type="pres">
      <dgm:prSet presAssocID="{76E30A9D-C40E-4946-B674-524D54487523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CFC407-7C9B-4448-B60A-1D8EE3747959}" type="pres">
      <dgm:prSet presAssocID="{76E30A9D-C40E-4946-B674-524D54487523}" presName="accent_2" presStyleCnt="0"/>
      <dgm:spPr/>
    </dgm:pt>
    <dgm:pt modelId="{B87E4468-10B2-46D1-B671-76109E6EE36C}" type="pres">
      <dgm:prSet presAssocID="{76E30A9D-C40E-4946-B674-524D54487523}" presName="accentRepeatNode" presStyleLbl="solidFgAcc1" presStyleIdx="1" presStyleCnt="4"/>
      <dgm:spPr/>
    </dgm:pt>
    <dgm:pt modelId="{6DE494C2-5088-49EA-8CEF-8A1D0BC38C9F}" type="pres">
      <dgm:prSet presAssocID="{F5E9C280-D45F-479D-A928-18ACF83FF816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81A481-8010-4790-8ACF-47676A4DD2ED}" type="pres">
      <dgm:prSet presAssocID="{F5E9C280-D45F-479D-A928-18ACF83FF816}" presName="accent_3" presStyleCnt="0"/>
      <dgm:spPr/>
    </dgm:pt>
    <dgm:pt modelId="{E5E6C1BF-951B-4063-866F-6BAE6B637E21}" type="pres">
      <dgm:prSet presAssocID="{F5E9C280-D45F-479D-A928-18ACF83FF816}" presName="accentRepeatNode" presStyleLbl="solidFgAcc1" presStyleIdx="2" presStyleCnt="4"/>
      <dgm:spPr/>
    </dgm:pt>
    <dgm:pt modelId="{8E57BAC8-92CD-403C-9E06-C08449574813}" type="pres">
      <dgm:prSet presAssocID="{EA2A7748-5C4B-4B3C-B134-842DCA0B37DC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82CCBC5-EAC5-4627-936F-87177C6B5E63}" type="pres">
      <dgm:prSet presAssocID="{EA2A7748-5C4B-4B3C-B134-842DCA0B37DC}" presName="accent_4" presStyleCnt="0"/>
      <dgm:spPr/>
    </dgm:pt>
    <dgm:pt modelId="{41D794F8-3204-466F-B523-E58AE9B8928F}" type="pres">
      <dgm:prSet presAssocID="{EA2A7748-5C4B-4B3C-B134-842DCA0B37DC}" presName="accentRepeatNode" presStyleLbl="solidFgAcc1" presStyleIdx="3" presStyleCnt="4"/>
      <dgm:spPr/>
    </dgm:pt>
  </dgm:ptLst>
  <dgm:cxnLst>
    <dgm:cxn modelId="{6BA441AA-B10D-4645-BA37-DA237357FD90}" type="presOf" srcId="{76E30A9D-C40E-4946-B674-524D54487523}" destId="{DD711D55-655D-4FAA-AD28-CCD4625AC175}" srcOrd="0" destOrd="0" presId="urn:microsoft.com/office/officeart/2008/layout/VerticalCurvedList"/>
    <dgm:cxn modelId="{4674DFF2-BEEC-468C-82BB-CD913B9CD415}" srcId="{C5DFA41C-B21B-4169-841A-65D40D4D0FAE}" destId="{222897A3-B377-43B3-B179-8821B6F9CF3C}" srcOrd="0" destOrd="0" parTransId="{AEE06436-88F7-450A-A9A7-DD96591E63A4}" sibTransId="{17B90C8F-FC87-442C-8CAB-BD2E55D6EC7B}"/>
    <dgm:cxn modelId="{7E43A816-325B-44FE-91FB-FACE59391990}" type="presOf" srcId="{17B90C8F-FC87-442C-8CAB-BD2E55D6EC7B}" destId="{A884320F-7067-4763-B283-3C43F2E868C7}" srcOrd="0" destOrd="0" presId="urn:microsoft.com/office/officeart/2008/layout/VerticalCurvedList"/>
    <dgm:cxn modelId="{5F452380-6407-49EB-82DF-097337BB6F45}" type="presOf" srcId="{C5DFA41C-B21B-4169-841A-65D40D4D0FAE}" destId="{53F83D76-0117-4F06-BA1C-585559E4C19D}" srcOrd="0" destOrd="0" presId="urn:microsoft.com/office/officeart/2008/layout/VerticalCurvedList"/>
    <dgm:cxn modelId="{5A971178-5432-49B5-AC58-15BD6485091B}" type="presOf" srcId="{222897A3-B377-43B3-B179-8821B6F9CF3C}" destId="{C1367F53-EFC1-4E41-AE74-FD2E384A7D0F}" srcOrd="0" destOrd="0" presId="urn:microsoft.com/office/officeart/2008/layout/VerticalCurvedList"/>
    <dgm:cxn modelId="{FA462869-48AC-479A-9D61-B681AB397AD8}" srcId="{C5DFA41C-B21B-4169-841A-65D40D4D0FAE}" destId="{F5E9C280-D45F-479D-A928-18ACF83FF816}" srcOrd="2" destOrd="0" parTransId="{ECA184D9-016F-4696-9CED-845F88D79898}" sibTransId="{EC1EBDED-C202-4C87-8153-5C0CE3B2A88A}"/>
    <dgm:cxn modelId="{9738C96C-D1B5-4F66-ABFE-7C445A0BA611}" srcId="{C5DFA41C-B21B-4169-841A-65D40D4D0FAE}" destId="{EA2A7748-5C4B-4B3C-B134-842DCA0B37DC}" srcOrd="3" destOrd="0" parTransId="{EAFEAB54-9D5F-4A6E-82D4-15B6019BC172}" sibTransId="{F6A2B008-7271-440C-A55C-2E8A6576D256}"/>
    <dgm:cxn modelId="{F9374E95-827D-405C-8CBE-82A4B5A44A92}" type="presOf" srcId="{EA2A7748-5C4B-4B3C-B134-842DCA0B37DC}" destId="{8E57BAC8-92CD-403C-9E06-C08449574813}" srcOrd="0" destOrd="0" presId="urn:microsoft.com/office/officeart/2008/layout/VerticalCurvedList"/>
    <dgm:cxn modelId="{7374152B-CF5D-4C18-A082-35CA5CC81E42}" type="presOf" srcId="{F5E9C280-D45F-479D-A928-18ACF83FF816}" destId="{6DE494C2-5088-49EA-8CEF-8A1D0BC38C9F}" srcOrd="0" destOrd="0" presId="urn:microsoft.com/office/officeart/2008/layout/VerticalCurvedList"/>
    <dgm:cxn modelId="{3372A537-BF1B-4E4E-B97A-4B3ADA3ED103}" srcId="{C5DFA41C-B21B-4169-841A-65D40D4D0FAE}" destId="{76E30A9D-C40E-4946-B674-524D54487523}" srcOrd="1" destOrd="0" parTransId="{0EF1D803-7038-4442-930A-541598B1BDDB}" sibTransId="{1BBE1274-232D-4180-9450-1261E33E08CD}"/>
    <dgm:cxn modelId="{4116500F-FB03-4F33-8E2A-0593EC972069}" type="presParOf" srcId="{53F83D76-0117-4F06-BA1C-585559E4C19D}" destId="{B6BD32E9-2CCC-4D68-BD6B-3D3BD2B08ED5}" srcOrd="0" destOrd="0" presId="urn:microsoft.com/office/officeart/2008/layout/VerticalCurvedList"/>
    <dgm:cxn modelId="{A903E625-3EB8-48ED-B869-1C8C47AA2311}" type="presParOf" srcId="{B6BD32E9-2CCC-4D68-BD6B-3D3BD2B08ED5}" destId="{AB46D38A-CEA0-4FC1-ABF3-91FC620ABA13}" srcOrd="0" destOrd="0" presId="urn:microsoft.com/office/officeart/2008/layout/VerticalCurvedList"/>
    <dgm:cxn modelId="{3F96E7C9-3BBC-4B85-AEAA-1DA0CD525FD6}" type="presParOf" srcId="{AB46D38A-CEA0-4FC1-ABF3-91FC620ABA13}" destId="{6FBEF45F-97A6-4AC8-8D9F-0BB281FDC490}" srcOrd="0" destOrd="0" presId="urn:microsoft.com/office/officeart/2008/layout/VerticalCurvedList"/>
    <dgm:cxn modelId="{09C3268B-7FA8-4A7B-B2FC-E699FE380417}" type="presParOf" srcId="{AB46D38A-CEA0-4FC1-ABF3-91FC620ABA13}" destId="{A884320F-7067-4763-B283-3C43F2E868C7}" srcOrd="1" destOrd="0" presId="urn:microsoft.com/office/officeart/2008/layout/VerticalCurvedList"/>
    <dgm:cxn modelId="{66ECC65A-E6ED-40F4-A854-E017B570E767}" type="presParOf" srcId="{AB46D38A-CEA0-4FC1-ABF3-91FC620ABA13}" destId="{E5714395-2F70-4ABF-8251-BA9F782040FE}" srcOrd="2" destOrd="0" presId="urn:microsoft.com/office/officeart/2008/layout/VerticalCurvedList"/>
    <dgm:cxn modelId="{616CDF63-BF5A-4A70-BABE-8DDF2B6C9565}" type="presParOf" srcId="{AB46D38A-CEA0-4FC1-ABF3-91FC620ABA13}" destId="{5D2A91AA-0B15-4A8F-8201-F97777A59221}" srcOrd="3" destOrd="0" presId="urn:microsoft.com/office/officeart/2008/layout/VerticalCurvedList"/>
    <dgm:cxn modelId="{BE1F4AF5-49FA-44CA-8B45-4F11D25B3116}" type="presParOf" srcId="{B6BD32E9-2CCC-4D68-BD6B-3D3BD2B08ED5}" destId="{C1367F53-EFC1-4E41-AE74-FD2E384A7D0F}" srcOrd="1" destOrd="0" presId="urn:microsoft.com/office/officeart/2008/layout/VerticalCurvedList"/>
    <dgm:cxn modelId="{377B87AF-B3C4-4456-B89A-72AE5B46099D}" type="presParOf" srcId="{B6BD32E9-2CCC-4D68-BD6B-3D3BD2B08ED5}" destId="{EDA53B42-1152-4050-B92F-8BE3B9AA7496}" srcOrd="2" destOrd="0" presId="urn:microsoft.com/office/officeart/2008/layout/VerticalCurvedList"/>
    <dgm:cxn modelId="{3B33876A-5EFE-4A40-8E7A-649A7D00536B}" type="presParOf" srcId="{EDA53B42-1152-4050-B92F-8BE3B9AA7496}" destId="{67922F90-E8F0-4B7A-91D0-36D8C3EA1EDD}" srcOrd="0" destOrd="0" presId="urn:microsoft.com/office/officeart/2008/layout/VerticalCurvedList"/>
    <dgm:cxn modelId="{EDFC2F79-ADE8-49EA-862E-7016B6504EBB}" type="presParOf" srcId="{B6BD32E9-2CCC-4D68-BD6B-3D3BD2B08ED5}" destId="{DD711D55-655D-4FAA-AD28-CCD4625AC175}" srcOrd="3" destOrd="0" presId="urn:microsoft.com/office/officeart/2008/layout/VerticalCurvedList"/>
    <dgm:cxn modelId="{CF08E084-7A99-477F-A3C8-23DCE57A0383}" type="presParOf" srcId="{B6BD32E9-2CCC-4D68-BD6B-3D3BD2B08ED5}" destId="{ACCFC407-7C9B-4448-B60A-1D8EE3747959}" srcOrd="4" destOrd="0" presId="urn:microsoft.com/office/officeart/2008/layout/VerticalCurvedList"/>
    <dgm:cxn modelId="{051704FF-7C44-45F9-AA68-62949E89096E}" type="presParOf" srcId="{ACCFC407-7C9B-4448-B60A-1D8EE3747959}" destId="{B87E4468-10B2-46D1-B671-76109E6EE36C}" srcOrd="0" destOrd="0" presId="urn:microsoft.com/office/officeart/2008/layout/VerticalCurvedList"/>
    <dgm:cxn modelId="{BBA5A786-C585-40B1-8BAE-DD51B3E640D4}" type="presParOf" srcId="{B6BD32E9-2CCC-4D68-BD6B-3D3BD2B08ED5}" destId="{6DE494C2-5088-49EA-8CEF-8A1D0BC38C9F}" srcOrd="5" destOrd="0" presId="urn:microsoft.com/office/officeart/2008/layout/VerticalCurvedList"/>
    <dgm:cxn modelId="{D873AE21-A995-4F5D-B2EE-D344D2DCA431}" type="presParOf" srcId="{B6BD32E9-2CCC-4D68-BD6B-3D3BD2B08ED5}" destId="{7B81A481-8010-4790-8ACF-47676A4DD2ED}" srcOrd="6" destOrd="0" presId="urn:microsoft.com/office/officeart/2008/layout/VerticalCurvedList"/>
    <dgm:cxn modelId="{88A7213D-40A6-4A2E-8774-4CB89AC8AC54}" type="presParOf" srcId="{7B81A481-8010-4790-8ACF-47676A4DD2ED}" destId="{E5E6C1BF-951B-4063-866F-6BAE6B637E21}" srcOrd="0" destOrd="0" presId="urn:microsoft.com/office/officeart/2008/layout/VerticalCurvedList"/>
    <dgm:cxn modelId="{0AB7759A-D5FF-46B1-AA57-6023EC98B630}" type="presParOf" srcId="{B6BD32E9-2CCC-4D68-BD6B-3D3BD2B08ED5}" destId="{8E57BAC8-92CD-403C-9E06-C08449574813}" srcOrd="7" destOrd="0" presId="urn:microsoft.com/office/officeart/2008/layout/VerticalCurvedList"/>
    <dgm:cxn modelId="{02A6D312-92D7-4DCC-A1A1-61606CAF0F3C}" type="presParOf" srcId="{B6BD32E9-2CCC-4D68-BD6B-3D3BD2B08ED5}" destId="{D82CCBC5-EAC5-4627-936F-87177C6B5E63}" srcOrd="8" destOrd="0" presId="urn:microsoft.com/office/officeart/2008/layout/VerticalCurvedList"/>
    <dgm:cxn modelId="{609182FE-3AD0-4918-A69C-611C33EC9AED}" type="presParOf" srcId="{D82CCBC5-EAC5-4627-936F-87177C6B5E63}" destId="{41D794F8-3204-466F-B523-E58AE9B8928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590F27-E7CD-4B11-849B-289F0BDDBDB4}">
      <dsp:nvSpPr>
        <dsp:cNvPr id="0" name=""/>
        <dsp:cNvSpPr/>
      </dsp:nvSpPr>
      <dsp:spPr>
        <a:xfrm>
          <a:off x="123402" y="315584"/>
          <a:ext cx="2042998" cy="152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Yes</a:t>
          </a:r>
          <a:endParaRPr lang="ru-RU" sz="6500" kern="1200" dirty="0"/>
        </a:p>
      </dsp:txBody>
      <dsp:txXfrm>
        <a:off x="197651" y="389833"/>
        <a:ext cx="1894500" cy="1372502"/>
      </dsp:txXfrm>
    </dsp:sp>
    <dsp:sp modelId="{39B1F774-7B4E-427A-9548-30B88C6C3D3D}">
      <dsp:nvSpPr>
        <dsp:cNvPr id="0" name=""/>
        <dsp:cNvSpPr/>
      </dsp:nvSpPr>
      <dsp:spPr>
        <a:xfrm flipH="1">
          <a:off x="95257" y="1941398"/>
          <a:ext cx="2071143" cy="15209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No</a:t>
          </a:r>
          <a:endParaRPr lang="ru-RU" sz="6500" kern="1200" dirty="0"/>
        </a:p>
      </dsp:txBody>
      <dsp:txXfrm>
        <a:off x="169504" y="2015645"/>
        <a:ext cx="1922649" cy="1372460"/>
      </dsp:txXfrm>
    </dsp:sp>
    <dsp:sp modelId="{CA22E482-9E59-4341-A755-81B6FD15517D}">
      <dsp:nvSpPr>
        <dsp:cNvPr id="0" name=""/>
        <dsp:cNvSpPr/>
      </dsp:nvSpPr>
      <dsp:spPr>
        <a:xfrm>
          <a:off x="0" y="3649550"/>
          <a:ext cx="8229600" cy="152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My </a:t>
          </a:r>
          <a:r>
            <a:rPr lang="en-US" sz="6500" kern="1200" dirty="0" err="1" smtClean="0"/>
            <a:t>favourite</a:t>
          </a:r>
          <a:r>
            <a:rPr lang="en-US" sz="6500" kern="1200" dirty="0" smtClean="0"/>
            <a:t> is…</a:t>
          </a:r>
          <a:endParaRPr lang="ru-RU" sz="6500" kern="1200" dirty="0"/>
        </a:p>
      </dsp:txBody>
      <dsp:txXfrm>
        <a:off x="74249" y="3723799"/>
        <a:ext cx="8081102" cy="13725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84320F-7067-4763-B283-3C43F2E868C7}">
      <dsp:nvSpPr>
        <dsp:cNvPr id="0" name=""/>
        <dsp:cNvSpPr/>
      </dsp:nvSpPr>
      <dsp:spPr>
        <a:xfrm>
          <a:off x="-6504070" y="-994738"/>
          <a:ext cx="7741443" cy="7741443"/>
        </a:xfrm>
        <a:prstGeom prst="blockArc">
          <a:avLst>
            <a:gd name="adj1" fmla="val 18900000"/>
            <a:gd name="adj2" fmla="val 2700000"/>
            <a:gd name="adj3" fmla="val 279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367F53-EFC1-4E41-AE74-FD2E384A7D0F}">
      <dsp:nvSpPr>
        <dsp:cNvPr id="0" name=""/>
        <dsp:cNvSpPr/>
      </dsp:nvSpPr>
      <dsp:spPr>
        <a:xfrm>
          <a:off x="647503" y="442211"/>
          <a:ext cx="8645039" cy="8848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02376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I usually get up at…</a:t>
          </a:r>
          <a:endParaRPr lang="ru-RU" sz="4000" kern="1200" dirty="0"/>
        </a:p>
      </dsp:txBody>
      <dsp:txXfrm>
        <a:off x="647503" y="442211"/>
        <a:ext cx="8645039" cy="884882"/>
      </dsp:txXfrm>
    </dsp:sp>
    <dsp:sp modelId="{67922F90-E8F0-4B7A-91D0-36D8C3EA1EDD}">
      <dsp:nvSpPr>
        <dsp:cNvPr id="0" name=""/>
        <dsp:cNvSpPr/>
      </dsp:nvSpPr>
      <dsp:spPr>
        <a:xfrm>
          <a:off x="94451" y="331600"/>
          <a:ext cx="1106103" cy="11061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711D55-655D-4FAA-AD28-CCD4625AC175}">
      <dsp:nvSpPr>
        <dsp:cNvPr id="0" name=""/>
        <dsp:cNvSpPr/>
      </dsp:nvSpPr>
      <dsp:spPr>
        <a:xfrm>
          <a:off x="1154826" y="1769765"/>
          <a:ext cx="8137716" cy="8848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02376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I usually have my breakfast at…</a:t>
          </a:r>
          <a:endParaRPr lang="ru-RU" sz="4000" kern="1200" dirty="0"/>
        </a:p>
      </dsp:txBody>
      <dsp:txXfrm>
        <a:off x="1154826" y="1769765"/>
        <a:ext cx="8137716" cy="884882"/>
      </dsp:txXfrm>
    </dsp:sp>
    <dsp:sp modelId="{B87E4468-10B2-46D1-B671-76109E6EE36C}">
      <dsp:nvSpPr>
        <dsp:cNvPr id="0" name=""/>
        <dsp:cNvSpPr/>
      </dsp:nvSpPr>
      <dsp:spPr>
        <a:xfrm>
          <a:off x="601775" y="1659154"/>
          <a:ext cx="1106103" cy="11061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E494C2-5088-49EA-8CEF-8A1D0BC38C9F}">
      <dsp:nvSpPr>
        <dsp:cNvPr id="0" name=""/>
        <dsp:cNvSpPr/>
      </dsp:nvSpPr>
      <dsp:spPr>
        <a:xfrm>
          <a:off x="1154826" y="3097319"/>
          <a:ext cx="8137716" cy="8848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02376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My school starts at…</a:t>
          </a:r>
          <a:endParaRPr lang="ru-RU" sz="4000" kern="1200" dirty="0"/>
        </a:p>
      </dsp:txBody>
      <dsp:txXfrm>
        <a:off x="1154826" y="3097319"/>
        <a:ext cx="8137716" cy="884882"/>
      </dsp:txXfrm>
    </dsp:sp>
    <dsp:sp modelId="{E5E6C1BF-951B-4063-866F-6BAE6B637E21}">
      <dsp:nvSpPr>
        <dsp:cNvPr id="0" name=""/>
        <dsp:cNvSpPr/>
      </dsp:nvSpPr>
      <dsp:spPr>
        <a:xfrm>
          <a:off x="601775" y="2986708"/>
          <a:ext cx="1106103" cy="11061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57BAC8-92CD-403C-9E06-C08449574813}">
      <dsp:nvSpPr>
        <dsp:cNvPr id="0" name=""/>
        <dsp:cNvSpPr/>
      </dsp:nvSpPr>
      <dsp:spPr>
        <a:xfrm>
          <a:off x="647503" y="4424873"/>
          <a:ext cx="8645039" cy="8848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02376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I usually go to bed at…</a:t>
          </a:r>
          <a:endParaRPr lang="ru-RU" sz="4000" kern="1200" dirty="0"/>
        </a:p>
      </dsp:txBody>
      <dsp:txXfrm>
        <a:off x="647503" y="4424873"/>
        <a:ext cx="8645039" cy="884882"/>
      </dsp:txXfrm>
    </dsp:sp>
    <dsp:sp modelId="{41D794F8-3204-466F-B523-E58AE9B8928F}">
      <dsp:nvSpPr>
        <dsp:cNvPr id="0" name=""/>
        <dsp:cNvSpPr/>
      </dsp:nvSpPr>
      <dsp:spPr>
        <a:xfrm>
          <a:off x="94451" y="4314262"/>
          <a:ext cx="1106103" cy="11061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67327" y="489397"/>
            <a:ext cx="7766936" cy="2067490"/>
          </a:xfrm>
        </p:spPr>
        <p:txBody>
          <a:bodyPr/>
          <a:lstStyle/>
          <a:p>
            <a:r>
              <a:rPr lang="uk-UA" sz="6600" dirty="0" smtClean="0"/>
              <a:t>Розпорядок дня. Годинник</a:t>
            </a:r>
            <a:endParaRPr lang="uk-UA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50795" y="4841919"/>
            <a:ext cx="3323963" cy="1963601"/>
          </a:xfrm>
        </p:spPr>
        <p:txBody>
          <a:bodyPr>
            <a:noAutofit/>
          </a:bodyPr>
          <a:lstStyle/>
          <a:p>
            <a:r>
              <a:rPr lang="uk-UA" sz="2800" dirty="0" smtClean="0"/>
              <a:t>Підготувала</a:t>
            </a:r>
          </a:p>
          <a:p>
            <a:r>
              <a:rPr lang="uk-UA" sz="2800" dirty="0" smtClean="0"/>
              <a:t>Вчитель англійської мови</a:t>
            </a:r>
          </a:p>
          <a:p>
            <a:r>
              <a:rPr lang="uk-UA" sz="2800" dirty="0" smtClean="0"/>
              <a:t> </a:t>
            </a:r>
            <a:r>
              <a:rPr lang="uk-UA" sz="2800" dirty="0" smtClean="0"/>
              <a:t>Наталія </a:t>
            </a:r>
            <a:r>
              <a:rPr lang="uk-UA" sz="2800" dirty="0" err="1" smtClean="0"/>
              <a:t>Гомечко</a:t>
            </a:r>
            <a:r>
              <a:rPr lang="uk-UA" sz="2800" dirty="0" smtClean="0"/>
              <a:t> </a:t>
            </a:r>
            <a:endParaRPr lang="uk-UA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9868" t="9384" r="48090" b="5424"/>
          <a:stretch/>
        </p:blipFill>
        <p:spPr>
          <a:xfrm>
            <a:off x="914400" y="1639052"/>
            <a:ext cx="3850783" cy="516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92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5360" y="859511"/>
            <a:ext cx="5143916" cy="42846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smtClean="0"/>
              <a:t>Rain, rain </a:t>
            </a:r>
            <a:r>
              <a:rPr lang="en-US" sz="4000" dirty="0"/>
              <a:t>go away,</a:t>
            </a:r>
          </a:p>
          <a:p>
            <a:pPr marL="0" indent="0">
              <a:buNone/>
            </a:pPr>
            <a:r>
              <a:rPr lang="en-US" sz="4000" dirty="0"/>
              <a:t>Come again another day</a:t>
            </a:r>
            <a:r>
              <a:rPr lang="en-US" sz="4000" dirty="0" smtClean="0"/>
              <a:t>.</a:t>
            </a:r>
          </a:p>
          <a:p>
            <a:pPr marL="0" indent="0">
              <a:buNone/>
            </a:pPr>
            <a:r>
              <a:rPr lang="en-US" sz="4000" dirty="0"/>
              <a:t>Little Johnny wants to </a:t>
            </a:r>
            <a:r>
              <a:rPr lang="en-US" sz="4000" dirty="0" smtClean="0"/>
              <a:t>play</a:t>
            </a:r>
            <a:r>
              <a:rPr lang="en-US" sz="4000" dirty="0"/>
              <a:t>,</a:t>
            </a:r>
            <a:endParaRPr lang="en-US" sz="4000" dirty="0" smtClean="0"/>
          </a:p>
          <a:p>
            <a:pPr marL="0" indent="0">
              <a:buNone/>
            </a:pPr>
            <a:r>
              <a:rPr lang="pl-PL" sz="4000" dirty="0" smtClean="0"/>
              <a:t>Rain</a:t>
            </a:r>
            <a:r>
              <a:rPr lang="en-US" sz="4000" dirty="0" smtClean="0"/>
              <a:t>, </a:t>
            </a:r>
            <a:r>
              <a:rPr lang="pl-PL" sz="4000" dirty="0" smtClean="0"/>
              <a:t>rain </a:t>
            </a:r>
            <a:r>
              <a:rPr lang="pl-PL" sz="4000" dirty="0"/>
              <a:t>go </a:t>
            </a:r>
            <a:r>
              <a:rPr lang="pl-PL" sz="4000" dirty="0" smtClean="0"/>
              <a:t>away</a:t>
            </a:r>
            <a:r>
              <a:rPr lang="en-US" sz="4000" dirty="0"/>
              <a:t>.</a:t>
            </a:r>
            <a:endParaRPr lang="pl-PL" sz="4000" dirty="0"/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9276" y="658201"/>
            <a:ext cx="4082605" cy="4687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1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ilkstoneprimaryschool.files.wordpress.com/2014/10/supersta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116" y="167425"/>
            <a:ext cx="5485372" cy="383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797414999"/>
              </p:ext>
            </p:extLst>
          </p:nvPr>
        </p:nvGraphicFramePr>
        <p:xfrm>
          <a:off x="669702" y="669701"/>
          <a:ext cx="8229600" cy="54037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204003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14816"/>
            <a:ext cx="8596668" cy="1320800"/>
          </a:xfrm>
        </p:spPr>
        <p:txBody>
          <a:bodyPr>
            <a:normAutofit/>
          </a:bodyPr>
          <a:lstStyle/>
          <a:p>
            <a:r>
              <a:rPr lang="en-US" sz="6000" dirty="0" smtClean="0"/>
              <a:t>WHAT TIME IS IT?</a:t>
            </a:r>
            <a:endParaRPr lang="uk-UA" sz="6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536" y="1635616"/>
            <a:ext cx="5575466" cy="39084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453" y="1792633"/>
            <a:ext cx="3173568" cy="22479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1921" y="4197594"/>
            <a:ext cx="2536200" cy="252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17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003" y="242855"/>
            <a:ext cx="7997692" cy="6615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193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057" y="39692"/>
            <a:ext cx="4268153" cy="807076"/>
          </a:xfrm>
        </p:spPr>
        <p:txBody>
          <a:bodyPr>
            <a:noAutofit/>
          </a:bodyPr>
          <a:lstStyle/>
          <a:p>
            <a:r>
              <a:rPr lang="en-US" sz="5400" dirty="0" smtClean="0"/>
              <a:t>Remember!</a:t>
            </a:r>
            <a:endParaRPr lang="uk-UA" sz="5400" dirty="0"/>
          </a:p>
        </p:txBody>
      </p:sp>
      <p:sp>
        <p:nvSpPr>
          <p:cNvPr id="4" name="TextBox 3"/>
          <p:cNvSpPr txBox="1"/>
          <p:nvPr/>
        </p:nvSpPr>
        <p:spPr>
          <a:xfrm>
            <a:off x="175057" y="846768"/>
            <a:ext cx="72379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До полудня (00:00-12:00): АМ</a:t>
            </a:r>
          </a:p>
          <a:p>
            <a:r>
              <a:rPr lang="uk-UA" sz="3200" dirty="0" smtClean="0"/>
              <a:t>Після полудня ( 12:00-24:00): РМ</a:t>
            </a:r>
          </a:p>
          <a:p>
            <a:r>
              <a:rPr lang="en-US" sz="3200" dirty="0" smtClean="0"/>
              <a:t>a.m. – in the morning</a:t>
            </a:r>
          </a:p>
          <a:p>
            <a:r>
              <a:rPr lang="en-US" sz="3200" dirty="0" smtClean="0"/>
              <a:t>p.m. – in the evening</a:t>
            </a:r>
            <a:endParaRPr lang="uk-UA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410" y="2966283"/>
            <a:ext cx="6949494" cy="389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4889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1972" r="75414" b="71265"/>
          <a:stretch/>
        </p:blipFill>
        <p:spPr>
          <a:xfrm>
            <a:off x="432785" y="339965"/>
            <a:ext cx="7811500" cy="6318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1434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6667" t="31068" r="51387" b="39818"/>
          <a:stretch/>
        </p:blipFill>
        <p:spPr>
          <a:xfrm>
            <a:off x="1200954" y="154546"/>
            <a:ext cx="6800139" cy="6703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5874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705" t="61442" r="76245" b="10564"/>
          <a:stretch/>
        </p:blipFill>
        <p:spPr>
          <a:xfrm>
            <a:off x="1223494" y="399122"/>
            <a:ext cx="6709894" cy="633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8796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2357" r="26217" b="69911"/>
          <a:stretch/>
        </p:blipFill>
        <p:spPr>
          <a:xfrm>
            <a:off x="1390920" y="180304"/>
            <a:ext cx="6399097" cy="6677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1059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1109" t="60603" r="25697" b="10004"/>
          <a:stretch/>
        </p:blipFill>
        <p:spPr>
          <a:xfrm>
            <a:off x="914399" y="244699"/>
            <a:ext cx="7022698" cy="661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3000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601" t="30649" r="76973" b="40097"/>
          <a:stretch/>
        </p:blipFill>
        <p:spPr>
          <a:xfrm>
            <a:off x="901520" y="0"/>
            <a:ext cx="67595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184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158" y="0"/>
            <a:ext cx="4700469" cy="34294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7122" y="0"/>
            <a:ext cx="4572638" cy="34294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4073" y="3429478"/>
            <a:ext cx="4572638" cy="34294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7122" y="3429478"/>
            <a:ext cx="4572638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5767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038" y="0"/>
            <a:ext cx="4572638" cy="34294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0699" y="0"/>
            <a:ext cx="4572638" cy="34294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038" y="3428521"/>
            <a:ext cx="4572638" cy="34294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0699" y="3428520"/>
            <a:ext cx="4572638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9750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26168277"/>
              </p:ext>
            </p:extLst>
          </p:nvPr>
        </p:nvGraphicFramePr>
        <p:xfrm>
          <a:off x="0" y="334850"/>
          <a:ext cx="9374389" cy="5751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32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80043" y="1769600"/>
            <a:ext cx="712607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Thank you for the lesson. </a:t>
            </a:r>
            <a:endParaRPr lang="ru-RU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Goodbye 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=)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801507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109</TotalTime>
  <Words>104</Words>
  <Application>Microsoft Office PowerPoint</Application>
  <PresentationFormat>Произвольный</PresentationFormat>
  <Paragraphs>23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Аспект</vt:lpstr>
      <vt:lpstr>Розпорядок дня. Годинник</vt:lpstr>
      <vt:lpstr>Презентация PowerPoint</vt:lpstr>
      <vt:lpstr>Презентация PowerPoint</vt:lpstr>
      <vt:lpstr>WHAT TIME IS IT?</vt:lpstr>
      <vt:lpstr>Презентация PowerPoint</vt:lpstr>
      <vt:lpstr>Remember!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Розпорядок дня. Годинник</dc:title>
  <dc:creator>G50new</dc:creator>
  <cp:lastModifiedBy>admin</cp:lastModifiedBy>
  <cp:revision>13</cp:revision>
  <dcterms:created xsi:type="dcterms:W3CDTF">2019-10-24T04:00:48Z</dcterms:created>
  <dcterms:modified xsi:type="dcterms:W3CDTF">2025-01-29T04:49:28Z</dcterms:modified>
</cp:coreProperties>
</file>