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699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882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839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62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261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639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91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52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3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960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98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03BAE-876C-4CE7-A302-6E1BA71E5098}" type="datetimeFigureOut">
              <a:rPr lang="ru-RU" smtClean="0"/>
              <a:t>21.01.2023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24F81-F290-4552-9DD0-4990767DDF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745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4" y="0"/>
            <a:ext cx="12035245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74376" y="659563"/>
            <a:ext cx="4566057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Літера </a:t>
            </a:r>
            <a:r>
              <a:rPr lang="uk-UA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Aa</a:t>
            </a:r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</a:t>
            </a:r>
            <a:endParaRPr lang="en-US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Літера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</a:t>
            </a:r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Bb</a:t>
            </a:r>
            <a:r>
              <a:rPr lang="uk-UA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</a:t>
            </a:r>
            <a:endParaRPr lang="uk-UA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uk-UA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Підготувала:Руденко</a:t>
            </a:r>
            <a:r>
              <a:rPr lang="uk-UA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Л.В</a:t>
            </a:r>
            <a:r>
              <a:rPr lang="en-US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7" y="1132115"/>
            <a:ext cx="5738949" cy="487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07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12274" y="1052194"/>
            <a:ext cx="628758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Hello!</a:t>
            </a:r>
          </a:p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How are you?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735" y="3789045"/>
            <a:ext cx="2333625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6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pic>
        <p:nvPicPr>
          <p:cNvPr id="3" name="VLOG Hello! - Greeting Songs for Kids - Песня на английском языке для детей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199" y="685800"/>
            <a:ext cx="943138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34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5819" y="589895"/>
            <a:ext cx="52275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is it?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What </a:t>
            </a:r>
            <a:r>
              <a:rPr lang="en-US" sz="5400" b="1" dirty="0" err="1" smtClean="0">
                <a:ln/>
                <a:solidFill>
                  <a:schemeClr val="accent4"/>
                </a:solidFill>
              </a:rPr>
              <a:t>colour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 is it?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538" y="2344221"/>
            <a:ext cx="2525486" cy="23409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35506" y="2967335"/>
            <a:ext cx="29209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 ball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35505" y="4308455"/>
            <a:ext cx="28538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red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7673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5819" y="589895"/>
            <a:ext cx="52275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is it?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What </a:t>
            </a:r>
            <a:r>
              <a:rPr lang="en-US" sz="5400" b="1" dirty="0" err="1" smtClean="0">
                <a:ln/>
                <a:solidFill>
                  <a:schemeClr val="accent4"/>
                </a:solidFill>
              </a:rPr>
              <a:t>colour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 is it?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67292" y="2575339"/>
            <a:ext cx="60441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 Christmas tree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06660" y="3972728"/>
            <a:ext cx="35505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green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30" y="2440262"/>
            <a:ext cx="3702796" cy="373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3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5819" y="589895"/>
            <a:ext cx="52275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is it?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What </a:t>
            </a:r>
            <a:r>
              <a:rPr lang="en-US" sz="5400" b="1" dirty="0" err="1" smtClean="0">
                <a:ln/>
                <a:solidFill>
                  <a:schemeClr val="accent4"/>
                </a:solidFill>
              </a:rPr>
              <a:t>colour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 is it?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3641" y="2575339"/>
            <a:ext cx="29514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 doll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06660" y="3972728"/>
            <a:ext cx="35505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pink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8" b="9791"/>
          <a:stretch/>
        </p:blipFill>
        <p:spPr>
          <a:xfrm>
            <a:off x="965869" y="2575339"/>
            <a:ext cx="2700440" cy="286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46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5819" y="589895"/>
            <a:ext cx="52275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is it?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What </a:t>
            </a:r>
            <a:r>
              <a:rPr lang="en-US" sz="5400" b="1" dirty="0" err="1" smtClean="0">
                <a:ln/>
                <a:solidFill>
                  <a:schemeClr val="accent4"/>
                </a:solidFill>
              </a:rPr>
              <a:t>colour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 is it?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25663" y="2575339"/>
            <a:ext cx="2927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 bell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06660" y="3972728"/>
            <a:ext cx="35505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yellow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75" y="2791628"/>
            <a:ext cx="2422306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451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5819" y="589895"/>
            <a:ext cx="52275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is it?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What </a:t>
            </a:r>
            <a:r>
              <a:rPr lang="en-US" sz="5400" b="1" dirty="0" err="1" smtClean="0">
                <a:ln/>
                <a:solidFill>
                  <a:schemeClr val="accent4"/>
                </a:solidFill>
              </a:rPr>
              <a:t>colour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 is it?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53953" y="2575339"/>
            <a:ext cx="3470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 plane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06660" y="3972728"/>
            <a:ext cx="35505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blue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263" y="2784293"/>
            <a:ext cx="3722787" cy="259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164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5819" y="589895"/>
            <a:ext cx="52275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is it?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4"/>
                </a:solidFill>
              </a:rPr>
              <a:t>What </a:t>
            </a:r>
            <a:r>
              <a:rPr lang="en-US" sz="5400" b="1" dirty="0" err="1" smtClean="0">
                <a:ln/>
                <a:solidFill>
                  <a:schemeClr val="accent4"/>
                </a:solidFill>
              </a:rPr>
              <a:t>colour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 is it?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77769" y="2575339"/>
            <a:ext cx="32231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 train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06660" y="3972728"/>
            <a:ext cx="35505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black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41" y="2490650"/>
            <a:ext cx="5318719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8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096758" y="589895"/>
            <a:ext cx="38628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Letter </a:t>
            </a:r>
            <a:r>
              <a:rPr lang="uk-UA" sz="5400" b="1" cap="none" spc="0" dirty="0" smtClean="0">
                <a:ln/>
                <a:solidFill>
                  <a:schemeClr val="accent4"/>
                </a:solidFill>
                <a:effectLst/>
              </a:rPr>
              <a:t>«</a:t>
            </a:r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Aa</a:t>
            </a:r>
            <a:r>
              <a:rPr lang="uk-UA" sz="5400" b="1" dirty="0" smtClean="0">
                <a:ln/>
                <a:solidFill>
                  <a:schemeClr val="accent4"/>
                </a:solidFill>
              </a:rPr>
              <a:t>»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31032" y="2575339"/>
            <a:ext cx="2316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It is ant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116" y="1808388"/>
            <a:ext cx="3889603" cy="31293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2437" y="2575339"/>
            <a:ext cx="20383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60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096758" y="589895"/>
            <a:ext cx="38628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Letter </a:t>
            </a:r>
            <a:r>
              <a:rPr lang="uk-UA" sz="5400" b="1" cap="none" spc="0" dirty="0" smtClean="0">
                <a:ln/>
                <a:solidFill>
                  <a:schemeClr val="accent4"/>
                </a:solidFill>
                <a:effectLst/>
              </a:rPr>
              <a:t>«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Bb</a:t>
            </a:r>
            <a:r>
              <a:rPr lang="uk-UA" sz="5400" b="1" dirty="0" smtClean="0">
                <a:ln/>
                <a:solidFill>
                  <a:schemeClr val="accent4"/>
                </a:solidFill>
              </a:rPr>
              <a:t>»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833" y="2129245"/>
            <a:ext cx="3792584" cy="238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2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39835" y="903403"/>
            <a:ext cx="58420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Sing  the song  </a:t>
            </a:r>
            <a:r>
              <a:rPr lang="uk-UA" sz="5400" b="1" cap="none" spc="0" dirty="0" smtClean="0">
                <a:ln/>
                <a:solidFill>
                  <a:schemeClr val="accent4"/>
                </a:solidFill>
                <a:effectLst/>
              </a:rPr>
              <a:t>«</a:t>
            </a:r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ABC</a:t>
            </a:r>
            <a:r>
              <a:rPr lang="uk-UA" sz="5400" b="1" cap="none" spc="0" dirty="0" smtClean="0">
                <a:ln/>
                <a:solidFill>
                  <a:schemeClr val="accent4"/>
                </a:solidFill>
                <a:effectLst/>
              </a:rPr>
              <a:t>»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5" name="Phonics Song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65792.0735"/>
                  <p14:fade in="150" out="150"/>
                </p14:media>
              </p:ext>
            </p:extLst>
          </p:nvPr>
        </p:nvPicPr>
        <p:blipFill rotWithShape="1">
          <a:blip r:embed="rId5"/>
          <a:srcRect r="2856"/>
          <a:stretch>
            <a:fillRect/>
          </a:stretch>
        </p:blipFill>
        <p:spPr>
          <a:xfrm>
            <a:off x="1219200" y="685800"/>
            <a:ext cx="9474926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4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4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69669"/>
            <a:ext cx="1203524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39835" y="903403"/>
            <a:ext cx="58071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147" y="818606"/>
            <a:ext cx="4598671" cy="37133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05" y="1515291"/>
            <a:ext cx="5256342" cy="442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5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130</Words>
  <Application>Microsoft Office PowerPoint</Application>
  <PresentationFormat>Широкоэкранный</PresentationFormat>
  <Paragraphs>33</Paragraphs>
  <Slides>13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2023-01-21T09:33:14Z</dcterms:created>
  <dcterms:modified xsi:type="dcterms:W3CDTF">2023-01-21T10:32:36Z</dcterms:modified>
</cp:coreProperties>
</file>