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20" Type="http://schemas.openxmlformats.org/officeDocument/2006/relationships/slide" Target="slides/slide1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22" Type="http://schemas.openxmlformats.org/officeDocument/2006/relationships/slide" Target="slides/slide17.xml"/><Relationship Id="rId44" Type="http://schemas.openxmlformats.org/officeDocument/2006/relationships/slide" Target="slides/slide39.xml"/><Relationship Id="rId21" Type="http://schemas.openxmlformats.org/officeDocument/2006/relationships/slide" Target="slides/slide16.xml"/><Relationship Id="rId43" Type="http://schemas.openxmlformats.org/officeDocument/2006/relationships/slide" Target="slides/slide38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schemas.openxmlformats.org/officeDocument/2006/relationships/slide" Target="slides/slide34.xml"/><Relationship Id="rId16" Type="http://schemas.openxmlformats.org/officeDocument/2006/relationships/slide" Target="slides/slide11.xml"/><Relationship Id="rId38" Type="http://schemas.openxmlformats.org/officeDocument/2006/relationships/slide" Target="slides/slide33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29b4863c3e1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29b4863c3e1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29b4863c3e1_0_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29b4863c3e1_0_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29b4863c3e1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29b4863c3e1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29b4863c3e1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29b4863c3e1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29b4863c3e1_0_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29b4863c3e1_0_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29b4863c3e1_0_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29b4863c3e1_0_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29b4863c3e1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29b4863c3e1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29b4863c3e1_0_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29b4863c3e1_0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29b4863c3e1_0_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29b4863c3e1_0_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29b4863c3e1_0_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29b4863c3e1_0_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29b4863c3e1_0_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29b4863c3e1_0_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29b4863c3e1_0_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29b4863c3e1_0_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29b4863c3e1_0_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29b4863c3e1_0_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29b4863c3e1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g29b4863c3e1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29b4863c3e1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29b4863c3e1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29b4863c3e1_0_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29b4863c3e1_0_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29b4863c3e1_0_9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29b4863c3e1_0_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29b4863c3e1_0_10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29b4863c3e1_0_1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29b4863c3e1_0_1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29b4863c3e1_0_1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29b4863c3e1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29b4863c3e1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29b4863c3e1_0_1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29b4863c3e1_0_1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29b4863c3e1_0_1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Google Shape;178;g29b4863c3e1_0_1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29b4863c3e1_0_1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Google Shape;184;g29b4863c3e1_0_1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29b4863c3e1_0_1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29b4863c3e1_0_1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29b4863c3e1_0_1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" name="Google Shape;196;g29b4863c3e1_0_1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29b4863c3e1_0_1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2" name="Google Shape;202;g29b4863c3e1_0_1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29b4863c3e1_0_1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29b4863c3e1_0_1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g29b4863c3e1_0_1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4" name="Google Shape;214;g29b4863c3e1_0_1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29b4863c3e1_0_1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29b4863c3e1_0_1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g29b4863c3e1_0_1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5" name="Google Shape;225;g29b4863c3e1_0_1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g29b4863c3e1_0_17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0" name="Google Shape;230;g29b4863c3e1_0_1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29b4863c3e1_0_17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5" name="Google Shape;235;g29b4863c3e1_0_1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g29b4863c3e1_0_1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0" name="Google Shape;240;g29b4863c3e1_0_1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g29b4863c3e1_0_1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g29b4863c3e1_0_1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g29b4863c3e1_0_19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0" name="Google Shape;250;g29b4863c3e1_0_19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g29b4863c3e1_0_19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5" name="Google Shape;255;g29b4863c3e1_0_19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g29b4863c3e1_0_20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0" name="Google Shape;260;g29b4863c3e1_0_2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g29b4863c3e1_0_20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5" name="Google Shape;265;g29b4863c3e1_0_20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0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6.png"/><Relationship Id="rId4" Type="http://schemas.openxmlformats.org/officeDocument/2006/relationships/image" Target="../media/image2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8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0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5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2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6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9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3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4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4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8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7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1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2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8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33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8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36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3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5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6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34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4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40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30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31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32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27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29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37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39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>
            <p:ph type="ctrTitle"/>
          </p:nvPr>
        </p:nvSpPr>
        <p:spPr>
          <a:xfrm rot="-775165">
            <a:off x="2180239" y="2886556"/>
            <a:ext cx="1627602" cy="1384461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0000">
                <a:solidFill>
                  <a:srgbClr val="9900FF"/>
                </a:solidFill>
              </a:rPr>
              <a:t>3</a:t>
            </a:r>
            <a:endParaRPr b="1" sz="10000">
              <a:solidFill>
                <a:srgbClr val="9900FF"/>
              </a:solidFill>
            </a:endParaRPr>
          </a:p>
        </p:txBody>
      </p:sp>
      <p:sp>
        <p:nvSpPr>
          <p:cNvPr id="56" name="Google Shape;56;p13"/>
          <p:cNvSpPr txBox="1"/>
          <p:nvPr>
            <p:ph idx="1" type="subTitle"/>
          </p:nvPr>
        </p:nvSpPr>
        <p:spPr>
          <a:xfrm>
            <a:off x="4411100" y="4108475"/>
            <a:ext cx="45333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4100">
                <a:solidFill>
                  <a:srgbClr val="FFFF00"/>
                </a:solidFill>
              </a:rPr>
              <a:t>однина/множина</a:t>
            </a:r>
            <a:endParaRPr b="1" sz="410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9900FF"/>
                </a:solidFill>
              </a:rPr>
              <a:t>ОДНИНА</a:t>
            </a:r>
            <a:endParaRPr b="1" sz="3000">
              <a:solidFill>
                <a:srgbClr val="9900FF"/>
              </a:solidFill>
            </a:endParaRPr>
          </a:p>
        </p:txBody>
      </p:sp>
      <p:pic>
        <p:nvPicPr>
          <p:cNvPr id="62" name="Google Shape;6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04350" y="1017725"/>
            <a:ext cx="6774523" cy="38209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9900FF"/>
                </a:solidFill>
              </a:rPr>
              <a:t>ОДНИНА</a:t>
            </a:r>
            <a:endParaRPr b="1" sz="3000">
              <a:solidFill>
                <a:srgbClr val="9900FF"/>
              </a:solidFill>
            </a:endParaRPr>
          </a:p>
        </p:txBody>
      </p:sp>
      <p:pic>
        <p:nvPicPr>
          <p:cNvPr id="68" name="Google Shape;6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40925" y="1109825"/>
            <a:ext cx="6644587" cy="3820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9900FF"/>
                </a:solidFill>
              </a:rPr>
              <a:t>ОДНИНА</a:t>
            </a:r>
            <a:endParaRPr b="1" sz="3000">
              <a:solidFill>
                <a:srgbClr val="9900FF"/>
              </a:solidFill>
            </a:endParaRPr>
          </a:p>
        </p:txBody>
      </p:sp>
      <p:pic>
        <p:nvPicPr>
          <p:cNvPr id="74" name="Google Shape;7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17250" y="1170125"/>
            <a:ext cx="6139321" cy="38209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9900FF"/>
                </a:solidFill>
              </a:rPr>
              <a:t>МНОЖИНА</a:t>
            </a:r>
            <a:endParaRPr b="1" sz="3000">
              <a:solidFill>
                <a:srgbClr val="9900FF"/>
              </a:solidFill>
            </a:endParaRPr>
          </a:p>
        </p:txBody>
      </p:sp>
      <p:pic>
        <p:nvPicPr>
          <p:cNvPr id="80" name="Google Shape;80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02175" y="1017725"/>
            <a:ext cx="7430126" cy="3820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9900FF"/>
                </a:solidFill>
              </a:rPr>
              <a:t>МНОЖИНА</a:t>
            </a:r>
            <a:endParaRPr b="1" sz="3000">
              <a:solidFill>
                <a:srgbClr val="9900FF"/>
              </a:solidFill>
            </a:endParaRPr>
          </a:p>
        </p:txBody>
      </p:sp>
      <p:pic>
        <p:nvPicPr>
          <p:cNvPr id="86" name="Google Shape;8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92925" y="813750"/>
            <a:ext cx="5985850" cy="3930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9900FF"/>
                </a:solidFill>
              </a:rPr>
              <a:t>МНОЖИНА</a:t>
            </a:r>
            <a:endParaRPr b="1" sz="3000">
              <a:solidFill>
                <a:srgbClr val="9900FF"/>
              </a:solidFill>
            </a:endParaRPr>
          </a:p>
        </p:txBody>
      </p:sp>
      <p:pic>
        <p:nvPicPr>
          <p:cNvPr id="92" name="Google Shape;92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51250" y="936073"/>
            <a:ext cx="5629275" cy="3543727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51238" y="4302025"/>
            <a:ext cx="5629275" cy="590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CC4125"/>
                </a:solidFill>
              </a:rPr>
              <a:t>Правило 1</a:t>
            </a:r>
            <a:endParaRPr b="1" sz="3000">
              <a:solidFill>
                <a:srgbClr val="CC4125"/>
              </a:solidFill>
            </a:endParaRPr>
          </a:p>
        </p:txBody>
      </p:sp>
      <p:pic>
        <p:nvPicPr>
          <p:cNvPr id="99" name="Google Shape;99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27150" y="1017725"/>
            <a:ext cx="7317293" cy="3820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Правило 1</a:t>
            </a:r>
            <a:endParaRPr/>
          </a:p>
        </p:txBody>
      </p:sp>
      <p:pic>
        <p:nvPicPr>
          <p:cNvPr id="105" name="Google Shape;105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0063" y="1577025"/>
            <a:ext cx="7923875" cy="28347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Правило 1</a:t>
            </a:r>
            <a:endParaRPr/>
          </a:p>
        </p:txBody>
      </p:sp>
      <p:pic>
        <p:nvPicPr>
          <p:cNvPr id="111" name="Google Shape;111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0738" y="1277575"/>
            <a:ext cx="8142525" cy="32272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Правило 1</a:t>
            </a:r>
            <a:endParaRPr/>
          </a:p>
        </p:txBody>
      </p:sp>
      <p:pic>
        <p:nvPicPr>
          <p:cNvPr id="117" name="Google Shape;117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5350" y="1658200"/>
            <a:ext cx="8133300" cy="299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81100" y="152400"/>
            <a:ext cx="6438656" cy="4838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CC4125"/>
                </a:solidFill>
              </a:rPr>
              <a:t>Правило 2</a:t>
            </a:r>
            <a:endParaRPr b="1" sz="3000">
              <a:solidFill>
                <a:srgbClr val="CC4125"/>
              </a:solidFill>
            </a:endParaRPr>
          </a:p>
        </p:txBody>
      </p:sp>
      <p:pic>
        <p:nvPicPr>
          <p:cNvPr id="128" name="Google Shape;128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3000" y="1477200"/>
            <a:ext cx="7612750" cy="2913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Правило 2</a:t>
            </a:r>
            <a:endParaRPr/>
          </a:p>
        </p:txBody>
      </p:sp>
      <p:pic>
        <p:nvPicPr>
          <p:cNvPr id="134" name="Google Shape;134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96625" y="522025"/>
            <a:ext cx="6873849" cy="4444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Google Shape;139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8658225" cy="4772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Google Shape;144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78550" y="107475"/>
            <a:ext cx="6527775" cy="4867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Google Shape;149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7725" y="83875"/>
            <a:ext cx="6156600" cy="3049275"/>
          </a:xfrm>
          <a:prstGeom prst="rect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50" name="Google Shape;150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21700" y="3423875"/>
            <a:ext cx="5266600" cy="1541775"/>
          </a:xfrm>
          <a:prstGeom prst="rect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Google Shape;155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34225" y="344875"/>
            <a:ext cx="5867925" cy="4637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Google Shape;160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0600" y="268125"/>
            <a:ext cx="6102800" cy="4607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Google Shape;165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12200" y="259875"/>
            <a:ext cx="6845150" cy="4392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Google Shape;170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30538" y="314175"/>
            <a:ext cx="6682926" cy="4515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Google Shape;175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57475" y="329538"/>
            <a:ext cx="6398675" cy="4484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3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CC4125"/>
                </a:solidFill>
              </a:rPr>
              <a:t>Правило 3</a:t>
            </a:r>
            <a:endParaRPr b="1" sz="3000">
              <a:solidFill>
                <a:srgbClr val="CC4125"/>
              </a:solidFill>
            </a:endParaRPr>
          </a:p>
        </p:txBody>
      </p:sp>
      <p:pic>
        <p:nvPicPr>
          <p:cNvPr id="181" name="Google Shape;181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5588" y="1017725"/>
            <a:ext cx="7752827" cy="3820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3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Правило 3</a:t>
            </a:r>
            <a:endParaRPr/>
          </a:p>
        </p:txBody>
      </p:sp>
      <p:pic>
        <p:nvPicPr>
          <p:cNvPr id="187" name="Google Shape;187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7550" y="1124075"/>
            <a:ext cx="6867905" cy="38209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3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CC4125"/>
                </a:solidFill>
              </a:rPr>
              <a:t>Правило 3</a:t>
            </a:r>
            <a:endParaRPr b="1" sz="3000">
              <a:solidFill>
                <a:srgbClr val="CC4125"/>
              </a:solidFill>
            </a:endParaRPr>
          </a:p>
        </p:txBody>
      </p:sp>
      <p:pic>
        <p:nvPicPr>
          <p:cNvPr id="193" name="Google Shape;193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80700" y="1017725"/>
            <a:ext cx="7107200" cy="3404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3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Правило 3</a:t>
            </a:r>
            <a:endParaRPr/>
          </a:p>
        </p:txBody>
      </p:sp>
      <p:pic>
        <p:nvPicPr>
          <p:cNvPr id="199" name="Google Shape;199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89375" y="1108725"/>
            <a:ext cx="7085001" cy="3589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CC4125"/>
                </a:solidFill>
              </a:rPr>
              <a:t>Правило 4</a:t>
            </a:r>
            <a:endParaRPr b="1" sz="3000">
              <a:solidFill>
                <a:srgbClr val="CC4125"/>
              </a:solidFill>
            </a:endParaRPr>
          </a:p>
        </p:txBody>
      </p:sp>
      <p:pic>
        <p:nvPicPr>
          <p:cNvPr id="205" name="Google Shape;205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89400" y="1093375"/>
            <a:ext cx="7654125" cy="3589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4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>
                <a:solidFill>
                  <a:srgbClr val="CC4125"/>
                </a:solidFill>
              </a:rPr>
              <a:t>Правило 4</a:t>
            </a:r>
            <a:endParaRPr b="1">
              <a:solidFill>
                <a:srgbClr val="CC4125"/>
              </a:solidFill>
            </a:endParaRPr>
          </a:p>
        </p:txBody>
      </p:sp>
      <p:pic>
        <p:nvPicPr>
          <p:cNvPr id="211" name="Google Shape;211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0500" y="1154775"/>
            <a:ext cx="7129950" cy="3420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4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Правило 4</a:t>
            </a:r>
            <a:endParaRPr/>
          </a:p>
        </p:txBody>
      </p:sp>
      <p:pic>
        <p:nvPicPr>
          <p:cNvPr id="217" name="Google Shape;217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17999" y="310300"/>
            <a:ext cx="6184225" cy="4596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" name="Google Shape;222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7275" y="152400"/>
            <a:ext cx="7291062" cy="4838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" name="Google Shape;227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57475" y="220000"/>
            <a:ext cx="5758775" cy="470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" name="Google Shape;232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1550" y="889375"/>
            <a:ext cx="8534400" cy="3638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" name="Google Shape;237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94825" y="360250"/>
            <a:ext cx="4381475" cy="4423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" name="Google Shape;242;p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47975" y="283475"/>
            <a:ext cx="4242200" cy="4576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" name="Google Shape;247;p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70800" y="428775"/>
            <a:ext cx="4008825" cy="4438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" name="Google Shape;252;p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40500" y="297900"/>
            <a:ext cx="4419600" cy="45477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" name="Google Shape;257;p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48400" y="213825"/>
            <a:ext cx="4259450" cy="4591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" name="Google Shape;262;p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94425" y="318450"/>
            <a:ext cx="4100600" cy="4506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" name="Google Shape;267;p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79475" y="344888"/>
            <a:ext cx="4352500" cy="4453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