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74" r:id="rId10"/>
    <p:sldId id="263" r:id="rId11"/>
    <p:sldId id="278" r:id="rId12"/>
    <p:sldId id="267" r:id="rId13"/>
    <p:sldId id="266" r:id="rId14"/>
    <p:sldId id="272" r:id="rId15"/>
    <p:sldId id="277" r:id="rId16"/>
    <p:sldId id="273" r:id="rId17"/>
    <p:sldId id="27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A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C17F2E-03AE-476A-8321-78C40027B0B4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0AEE7-2F2F-4548-9EDB-19B36C0AF06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2694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90AEE7-2F2F-4548-9EDB-19B36C0AF066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2094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fif"/><Relationship Id="rId5" Type="http://schemas.openxmlformats.org/officeDocument/2006/relationships/image" Target="../media/image5.jf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5.jfif"/><Relationship Id="rId7" Type="http://schemas.openxmlformats.org/officeDocument/2006/relationships/image" Target="../media/image6.jf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fif"/><Relationship Id="rId5" Type="http://schemas.openxmlformats.org/officeDocument/2006/relationships/image" Target="../media/image27.jfif"/><Relationship Id="rId4" Type="http://schemas.openxmlformats.org/officeDocument/2006/relationships/image" Target="../media/image26.jfif"/><Relationship Id="rId9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24744"/>
            <a:ext cx="7412360" cy="5733256"/>
          </a:xfrm>
        </p:spPr>
        <p:txBody>
          <a:bodyPr>
            <a:normAutofit/>
          </a:bodyPr>
          <a:lstStyle/>
          <a:p>
            <a:r>
              <a:rPr lang="uk-UA" sz="4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 № 8</a:t>
            </a:r>
            <a:br>
              <a:rPr lang="uk-UA" sz="4800" b="1" u="sng" dirty="0">
                <a:latin typeface="Times New Roman" pitchFamily="18" charset="0"/>
                <a:cs typeface="Times New Roman" pitchFamily="18" charset="0"/>
              </a:rPr>
            </a:br>
            <a:r>
              <a:rPr lang="uk-UA" sz="4800" b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Виготовлення яскравого вітрячка з паперу. Об'ємні вироби з паперу.</a:t>
            </a:r>
            <a:br>
              <a:rPr lang="uk-UA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543E14-BF86-48FC-97FE-251BBBAC3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40" y="6173557"/>
            <a:ext cx="3801005" cy="5048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57BA4C-9091-475D-8BD5-9C2538184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085427"/>
            <a:ext cx="2827507" cy="186766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9459248-FADE-42C2-B970-3B7DA178A8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55" y="4279603"/>
            <a:ext cx="2614042" cy="214640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C26CA1-283A-4040-9A79-11D17C4293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414" y="4007908"/>
            <a:ext cx="2619375" cy="210031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9A39FBD-4A27-4E59-BA1F-3352CD29C8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660" y="74585"/>
            <a:ext cx="3059832" cy="210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284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348B21-06E6-476C-8287-7B9BF27AC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78843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01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0"/>
            <a:ext cx="7927856" cy="6957392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Сьогодні ми будемо виготовляти іграшку – вітрячок. </a:t>
            </a:r>
          </a:p>
          <a:p>
            <a:endParaRPr lang="uk-U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2E0AC6"/>
                </a:solidFill>
                <a:latin typeface="Times New Roman" pitchFamily="18" charset="0"/>
                <a:cs typeface="Times New Roman" pitchFamily="18" charset="0"/>
              </a:rPr>
              <a:t>Ця іграшка вміє перетворювати енергію вітру на енергію руху і може працювати без батарейок скільки завгодно.</a:t>
            </a:r>
          </a:p>
          <a:p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Вітряк</a:t>
            </a:r>
            <a:r>
              <a:rPr lang="uk-UA" b="1" dirty="0">
                <a:solidFill>
                  <a:srgbClr val="2E0AC6"/>
                </a:solidFill>
                <a:latin typeface="Times New Roman" pitchFamily="18" charset="0"/>
                <a:cs typeface="Times New Roman" pitchFamily="18" charset="0"/>
              </a:rPr>
              <a:t> – це споруда, що використовує силу вітру як джерело енергії. </a:t>
            </a:r>
            <a:r>
              <a:rPr lang="ru-RU" b="1" dirty="0">
                <a:solidFill>
                  <a:srgbClr val="2E0AC6"/>
                </a:solidFill>
                <a:latin typeface="Times New Roman" pitchFamily="18" charset="0"/>
                <a:cs typeface="Times New Roman" pitchFamily="18" charset="0"/>
              </a:rPr>
              <a:t>У деяких місцевостях вітряки використовують для помпування води, вимолочування або подрібнення зерна, розпилу деревини. Також вітряками в наш час інколи називають вітродвигуни вітрових електростанцій.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175B0D-39C7-4CD9-8C50-05E38B5F6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76672"/>
            <a:ext cx="1512169" cy="135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680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8172400" cy="6858000"/>
          </a:xfrm>
        </p:spPr>
      </p:pic>
    </p:spTree>
    <p:extLst>
      <p:ext uri="{BB962C8B-B14F-4D97-AF65-F5344CB8AC3E}">
        <p14:creationId xmlns:p14="http://schemas.microsoft.com/office/powerpoint/2010/main" val="3323562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8172400" cy="6858000"/>
          </a:xfrm>
        </p:spPr>
      </p:pic>
    </p:spTree>
    <p:extLst>
      <p:ext uri="{BB962C8B-B14F-4D97-AF65-F5344CB8AC3E}">
        <p14:creationId xmlns:p14="http://schemas.microsoft.com/office/powerpoint/2010/main" val="1390885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8186076" cy="6858000"/>
          </a:xfrm>
        </p:spPr>
      </p:pic>
    </p:spTree>
    <p:extLst>
      <p:ext uri="{BB962C8B-B14F-4D97-AF65-F5344CB8AC3E}">
        <p14:creationId xmlns:p14="http://schemas.microsoft.com/office/powerpoint/2010/main" val="1993354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"/>
            <a:ext cx="8216215" cy="6858000"/>
          </a:xfrm>
        </p:spPr>
      </p:pic>
    </p:spTree>
    <p:extLst>
      <p:ext uri="{BB962C8B-B14F-4D97-AF65-F5344CB8AC3E}">
        <p14:creationId xmlns:p14="http://schemas.microsoft.com/office/powerpoint/2010/main" val="2782600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8172400" cy="6858000"/>
          </a:xfrm>
        </p:spPr>
      </p:pic>
    </p:spTree>
    <p:extLst>
      <p:ext uri="{BB962C8B-B14F-4D97-AF65-F5344CB8AC3E}">
        <p14:creationId xmlns:p14="http://schemas.microsoft.com/office/powerpoint/2010/main" val="2110973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3E5BDE-F2FE-4111-B229-7C534B54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564698"/>
            <a:ext cx="7170000" cy="437647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        Для роботи підготуй:</a:t>
            </a:r>
            <a:br>
              <a:rPr lang="uk-UA" b="1" dirty="0">
                <a:solidFill>
                  <a:srgbClr val="FF0000"/>
                </a:solidFill>
              </a:rPr>
            </a:b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1. </a:t>
            </a:r>
            <a:r>
              <a:rPr lang="uk-UA" b="1" dirty="0">
                <a:solidFill>
                  <a:srgbClr val="002060"/>
                </a:solidFill>
              </a:rPr>
              <a:t>Кольоровий папір.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2. </a:t>
            </a:r>
            <a:r>
              <a:rPr lang="uk-UA" b="1" dirty="0">
                <a:solidFill>
                  <a:srgbClr val="002060"/>
                </a:solidFill>
              </a:rPr>
              <a:t>Клей.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3. </a:t>
            </a:r>
            <a:r>
              <a:rPr lang="uk-UA" b="1" dirty="0">
                <a:solidFill>
                  <a:srgbClr val="002060"/>
                </a:solidFill>
              </a:rPr>
              <a:t>Ножиці.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4. </a:t>
            </a:r>
            <a:r>
              <a:rPr lang="uk-UA" b="1" dirty="0">
                <a:solidFill>
                  <a:srgbClr val="002060"/>
                </a:solidFill>
              </a:rPr>
              <a:t>Паличка дерев’яна.(або олівець)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5. </a:t>
            </a:r>
            <a:r>
              <a:rPr lang="uk-UA" b="1" dirty="0">
                <a:solidFill>
                  <a:srgbClr val="002060"/>
                </a:solidFill>
              </a:rPr>
              <a:t>Простий олівець.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6. </a:t>
            </a:r>
            <a:r>
              <a:rPr lang="uk-UA" b="1" dirty="0">
                <a:solidFill>
                  <a:srgbClr val="002060"/>
                </a:solidFill>
              </a:rPr>
              <a:t>Лінійка.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FBA37F-A69F-4AB8-A811-AF5669164F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555" y="724640"/>
            <a:ext cx="2151101" cy="15381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35A29C6-52D1-4A05-8391-A35ACEB4CF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447" y="2015429"/>
            <a:ext cx="1755578" cy="10718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40DC325-24F0-4C71-B2E5-4662373D31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69" y="1916832"/>
            <a:ext cx="1126775" cy="103303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7653174-8CA3-46ED-97B4-486681E1FD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739" y="5539484"/>
            <a:ext cx="3051233" cy="62068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024D04C-16C3-4308-95DB-2F8FB64572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130711"/>
            <a:ext cx="2151101" cy="7047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2779AF-7A23-4FC2-B30A-F1510AB5AF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7370" y="2371115"/>
            <a:ext cx="513106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88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ртинки по запросу тб при роботі з   клеєм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4463" y="188640"/>
            <a:ext cx="8172400" cy="6525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1310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476018-747E-4870-A779-E8A285667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404664"/>
            <a:ext cx="7498080" cy="49006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         Послідовність виконання:</a:t>
            </a:r>
            <a:br>
              <a:rPr lang="uk-UA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FF0938-4F17-48AF-B5D0-94B10A350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608" y="764704"/>
            <a:ext cx="7498080" cy="597666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1. </a:t>
            </a:r>
            <a:r>
              <a:rPr lang="uk-UA" b="1" dirty="0"/>
              <a:t>З кольорового паперу зроби  квадрат </a:t>
            </a:r>
            <a:r>
              <a:rPr lang="uk-UA" b="1" dirty="0">
                <a:solidFill>
                  <a:srgbClr val="FF0000"/>
                </a:solidFill>
              </a:rPr>
              <a:t>10 х 10 см</a:t>
            </a:r>
            <a:r>
              <a:rPr lang="uk-UA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uk-UA" b="1" dirty="0">
                <a:solidFill>
                  <a:srgbClr val="FF0000"/>
                </a:solidFill>
              </a:rPr>
              <a:t>  </a:t>
            </a:r>
          </a:p>
          <a:p>
            <a:r>
              <a:rPr lang="uk-UA" b="1" dirty="0">
                <a:solidFill>
                  <a:srgbClr val="FF0000"/>
                </a:solidFill>
              </a:rPr>
              <a:t>2. </a:t>
            </a:r>
            <a:r>
              <a:rPr lang="uk-UA" b="1" dirty="0"/>
              <a:t>Прокресли діагоналі простим олівцем.</a:t>
            </a:r>
          </a:p>
          <a:p>
            <a:r>
              <a:rPr lang="uk-UA" b="1" dirty="0">
                <a:solidFill>
                  <a:srgbClr val="FF0000"/>
                </a:solidFill>
              </a:rPr>
              <a:t>3.  </a:t>
            </a:r>
            <a:r>
              <a:rPr lang="uk-UA" b="1" dirty="0"/>
              <a:t>Зігни по лініях.</a:t>
            </a:r>
          </a:p>
          <a:p>
            <a:r>
              <a:rPr lang="uk-UA" b="1" dirty="0">
                <a:solidFill>
                  <a:srgbClr val="FF0000"/>
                </a:solidFill>
              </a:rPr>
              <a:t>4. </a:t>
            </a:r>
            <a:r>
              <a:rPr lang="uk-UA" b="1" dirty="0"/>
              <a:t>За цими лініями зроби надріз, залишивши нерозрізаними </a:t>
            </a:r>
            <a:r>
              <a:rPr lang="uk-UA" b="1" dirty="0">
                <a:solidFill>
                  <a:srgbClr val="FF0000"/>
                </a:solidFill>
              </a:rPr>
              <a:t>2 см </a:t>
            </a:r>
            <a:r>
              <a:rPr lang="uk-UA" b="1" dirty="0"/>
              <a:t>до </a:t>
            </a:r>
            <a:r>
              <a:rPr lang="uk-UA" b="1" dirty="0">
                <a:solidFill>
                  <a:srgbClr val="FF0000"/>
                </a:solidFill>
              </a:rPr>
              <a:t>середини заготовки</a:t>
            </a:r>
            <a:r>
              <a:rPr lang="uk-UA" b="1" dirty="0"/>
              <a:t>.</a:t>
            </a:r>
          </a:p>
          <a:p>
            <a:r>
              <a:rPr lang="uk-UA" b="1" dirty="0">
                <a:solidFill>
                  <a:srgbClr val="FF0000"/>
                </a:solidFill>
              </a:rPr>
              <a:t>5. </a:t>
            </a:r>
            <a:r>
              <a:rPr lang="uk-UA" b="1" dirty="0"/>
              <a:t>Зігни кутики (через один) до центру і приклей до середини.</a:t>
            </a:r>
          </a:p>
          <a:p>
            <a:r>
              <a:rPr lang="uk-UA" b="1" dirty="0">
                <a:solidFill>
                  <a:srgbClr val="FF0000"/>
                </a:solidFill>
              </a:rPr>
              <a:t>6.</a:t>
            </a:r>
            <a:r>
              <a:rPr lang="uk-UA" b="1" dirty="0"/>
              <a:t>Закріпи вітрячок на паличці.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92756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1616" y="-171400"/>
            <a:ext cx="7746064" cy="11430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Виконуйте послідовно за схемою: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DB3D27-5ED6-4FB5-9A3E-B4D783E43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71600"/>
            <a:ext cx="8028384" cy="561176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29260D-51ED-40E1-9B0B-EB8ACBFB0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984300"/>
            <a:ext cx="1543265" cy="304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F5BFC89-06BA-4138-94A7-78B0611FA8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617">
            <a:off x="6608127" y="2340697"/>
            <a:ext cx="504056" cy="25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06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884368" cy="1988840"/>
          </a:xfrm>
        </p:spPr>
        <p:txBody>
          <a:bodyPr>
            <a:no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Вітрячок із паперу робиться дуже просто. Ним можна гратися на подвір'ї, адже навіть маленький порив вітру змушує обертатися яскраві лопаті вітрячка.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33150E-8DCF-4E53-BB13-CB8777915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32856"/>
            <a:ext cx="7704856" cy="446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12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734" y="-171400"/>
            <a:ext cx="7498080" cy="1143000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Виставка робіт.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934A4E2-38FC-4F95-ADA8-EB526CAAF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491" y="878531"/>
            <a:ext cx="3319218" cy="18478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ECDE683-A745-497F-B5AC-925488E6D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169" y="2762739"/>
            <a:ext cx="2466975" cy="209654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E40F3E5-8F66-4009-81C5-A00BB70517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496" y="844643"/>
            <a:ext cx="2707895" cy="18478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F556117-58D9-4A5E-8427-9EE5234DB1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80908" y="3076140"/>
            <a:ext cx="1987006" cy="157927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9976FC1-84A0-4845-8FE5-0DEC7DF859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9" y="620688"/>
            <a:ext cx="2236320" cy="295857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3153E88-5743-4996-8EE2-86843F5D6C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339" y="5023193"/>
            <a:ext cx="4297497" cy="174307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64D0257-DD81-401C-B9AD-908FCB02C2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744" y="2938474"/>
            <a:ext cx="2057558" cy="357695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37F29D0-8D51-4AED-8AD3-93C9A41071B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34" y="3724829"/>
            <a:ext cx="2143005" cy="292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86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3C3EBE-EA3B-450F-B3C6-2DCA2F4FD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0"/>
            <a:ext cx="81003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20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805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Надіслати роботу на перевірку</a:t>
            </a:r>
            <a: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5F541A-D531-4A0F-BA88-F06D83259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052736"/>
            <a:ext cx="5112568" cy="567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80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67E81A-52E1-4568-B3D4-B6BA8C47F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8172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02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433</TotalTime>
  <Words>237</Words>
  <Application>Microsoft Office PowerPoint</Application>
  <PresentationFormat>Экран (4:3)</PresentationFormat>
  <Paragraphs>19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Урок № 8 Тема: Виготовлення яскравого вітрячка з паперу. Об'ємні вироби з паперу.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Для роботи підготуй:  1. Кольоровий папір. 2. Клей. 3. Ножиці. 4. Паличка дерев’яна.(або олівець) 5. Простий олівець. 6. Лінійка.</vt:lpstr>
      <vt:lpstr>Презентация PowerPoint</vt:lpstr>
      <vt:lpstr>         Послідовність виконання: </vt:lpstr>
      <vt:lpstr>Виконуйте послідовно за схемою: </vt:lpstr>
      <vt:lpstr> Вітрячок із паперу робиться дуже просто. Ним можна гратися на подвір'ї, адже навіть маленький порив вітру змушує обертатися яскраві лопаті вітрячка.</vt:lpstr>
      <vt:lpstr>              Виставка робіт. </vt:lpstr>
      <vt:lpstr>Презентация PowerPoint</vt:lpstr>
      <vt:lpstr>Надіслати роботу на перевірку!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Виготовлення яскравого вітрячка з паперу. Об'ємні вироби з паперу.</dc:title>
  <dc:creator>Катруся</dc:creator>
  <cp:lastModifiedBy>A A</cp:lastModifiedBy>
  <cp:revision>44</cp:revision>
  <dcterms:created xsi:type="dcterms:W3CDTF">2022-02-07T13:40:04Z</dcterms:created>
  <dcterms:modified xsi:type="dcterms:W3CDTF">2024-10-30T17:10:30Z</dcterms:modified>
</cp:coreProperties>
</file>