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91" r:id="rId3"/>
    <p:sldId id="292" r:id="rId4"/>
    <p:sldId id="286" r:id="rId5"/>
    <p:sldId id="272" r:id="rId6"/>
    <p:sldId id="273" r:id="rId7"/>
    <p:sldId id="274" r:id="rId8"/>
    <p:sldId id="275" r:id="rId9"/>
    <p:sldId id="276" r:id="rId10"/>
    <p:sldId id="277" r:id="rId11"/>
    <p:sldId id="278" r:id="rId12"/>
    <p:sldId id="279" r:id="rId13"/>
    <p:sldId id="280" r:id="rId14"/>
    <p:sldId id="281" r:id="rId15"/>
    <p:sldId id="282" r:id="rId16"/>
    <p:sldId id="283" r:id="rId17"/>
    <p:sldId id="284" r:id="rId18"/>
    <p:sldId id="289" r:id="rId19"/>
    <p:sldId id="285" r:id="rId20"/>
    <p:sldId id="290" r:id="rId21"/>
    <p:sldId id="287" r:id="rId22"/>
    <p:sldId id="288" r:id="rId2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0" d="100"/>
          <a:sy n="90" d="100"/>
        </p:scale>
        <p:origin x="57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BBC582EC-021F-480D-A1BB-A259991FE729}" type="datetimeFigureOut">
              <a:rPr lang="ru-RU" smtClean="0"/>
              <a:t>31.10.2024</a:t>
            </a:fld>
            <a:endParaRPr lang="ru-RU"/>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ru-RU"/>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25B8F98D-E479-46D2-98B5-426AA0FEDCFF}" type="slidenum">
              <a:rPr lang="ru-RU" smtClean="0"/>
              <a:t>‹#›</a:t>
            </a:fld>
            <a:endParaRPr lang="ru-RU"/>
          </a:p>
        </p:txBody>
      </p:sp>
    </p:spTree>
    <p:extLst>
      <p:ext uri="{BB962C8B-B14F-4D97-AF65-F5344CB8AC3E}">
        <p14:creationId xmlns:p14="http://schemas.microsoft.com/office/powerpoint/2010/main" val="2986667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BC582EC-021F-480D-A1BB-A259991FE729}" type="datetimeFigureOut">
              <a:rPr lang="ru-RU" smtClean="0"/>
              <a:t>31.10.2024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B8F98D-E479-46D2-98B5-426AA0FEDCFF}" type="slidenum">
              <a:rPr lang="ru-RU" smtClean="0"/>
              <a:t>‹#›</a:t>
            </a:fld>
            <a:endParaRPr lang="ru-RU"/>
          </a:p>
        </p:txBody>
      </p:sp>
    </p:spTree>
    <p:extLst>
      <p:ext uri="{BB962C8B-B14F-4D97-AF65-F5344CB8AC3E}">
        <p14:creationId xmlns:p14="http://schemas.microsoft.com/office/powerpoint/2010/main" val="808049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BC582EC-021F-480D-A1BB-A259991FE729}" type="datetimeFigureOut">
              <a:rPr lang="ru-RU" smtClean="0"/>
              <a:t>31.10.2024</a:t>
            </a:fld>
            <a:endParaRPr lang="ru-RU"/>
          </a:p>
        </p:txBody>
      </p:sp>
      <p:sp>
        <p:nvSpPr>
          <p:cNvPr id="5" name="Footer Placeholder 4"/>
          <p:cNvSpPr>
            <a:spLocks noGrp="1"/>
          </p:cNvSpPr>
          <p:nvPr>
            <p:ph type="ftr" sz="quarter" idx="11"/>
          </p:nvPr>
        </p:nvSpPr>
        <p:spPr/>
        <p:txBody>
          <a:bodyPr/>
          <a:lstStyle/>
          <a:p>
            <a:endParaRPr lang="ru-RU"/>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5B8F98D-E479-46D2-98B5-426AA0FEDCFF}" type="slidenum">
              <a:rPr lang="ru-RU" smtClean="0"/>
              <a:t>‹#›</a:t>
            </a:fld>
            <a:endParaRPr lang="ru-RU"/>
          </a:p>
        </p:txBody>
      </p:sp>
    </p:spTree>
    <p:extLst>
      <p:ext uri="{BB962C8B-B14F-4D97-AF65-F5344CB8AC3E}">
        <p14:creationId xmlns:p14="http://schemas.microsoft.com/office/powerpoint/2010/main" val="39222155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BBC582EC-021F-480D-A1BB-A259991FE729}" type="datetimeFigureOut">
              <a:rPr lang="ru-RU" smtClean="0"/>
              <a:t>31.10.2024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5B8F98D-E479-46D2-98B5-426AA0FEDCFF}" type="slidenum">
              <a:rPr lang="ru-RU" smtClean="0"/>
              <a:t>‹#›</a:t>
            </a:fld>
            <a:endParaRPr lang="ru-RU"/>
          </a:p>
        </p:txBody>
      </p:sp>
    </p:spTree>
    <p:extLst>
      <p:ext uri="{BB962C8B-B14F-4D97-AF65-F5344CB8AC3E}">
        <p14:creationId xmlns:p14="http://schemas.microsoft.com/office/powerpoint/2010/main" val="3615733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BBC582EC-021F-480D-A1BB-A259991FE729}" type="datetimeFigureOut">
              <a:rPr lang="ru-RU" smtClean="0"/>
              <a:t>31.10.2024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5B8F98D-E479-46D2-98B5-426AA0FEDCFF}" type="slidenum">
              <a:rPr lang="ru-RU" smtClean="0"/>
              <a:t>‹#›</a:t>
            </a:fld>
            <a:endParaRPr lang="ru-RU"/>
          </a:p>
        </p:txBody>
      </p:sp>
    </p:spTree>
    <p:extLst>
      <p:ext uri="{BB962C8B-B14F-4D97-AF65-F5344CB8AC3E}">
        <p14:creationId xmlns:p14="http://schemas.microsoft.com/office/powerpoint/2010/main" val="97911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BBC582EC-021F-480D-A1BB-A259991FE729}" type="datetimeFigureOut">
              <a:rPr lang="ru-RU" smtClean="0"/>
              <a:t>31.10.2024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5B8F98D-E479-46D2-98B5-426AA0FEDCFF}" type="slidenum">
              <a:rPr lang="ru-RU" smtClean="0"/>
              <a:t>‹#›</a:t>
            </a:fld>
            <a:endParaRPr lang="ru-RU"/>
          </a:p>
        </p:txBody>
      </p:sp>
    </p:spTree>
    <p:extLst>
      <p:ext uri="{BB962C8B-B14F-4D97-AF65-F5344CB8AC3E}">
        <p14:creationId xmlns:p14="http://schemas.microsoft.com/office/powerpoint/2010/main" val="31263981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C582EC-021F-480D-A1BB-A259991FE729}" type="datetimeFigureOut">
              <a:rPr lang="ru-RU" smtClean="0"/>
              <a:t>31.10.2024</a:t>
            </a:fld>
            <a:endParaRPr lang="ru-RU"/>
          </a:p>
        </p:txBody>
      </p:sp>
      <p:sp>
        <p:nvSpPr>
          <p:cNvPr id="3" name="Footer Placeholder 2"/>
          <p:cNvSpPr>
            <a:spLocks noGrp="1"/>
          </p:cNvSpPr>
          <p:nvPr>
            <p:ph type="ftr" sz="quarter" idx="11"/>
          </p:nvPr>
        </p:nvSpPr>
        <p:spPr/>
        <p:txBody>
          <a:bodyPr/>
          <a:lstStyle/>
          <a:p>
            <a:endParaRPr lang="ru-RU"/>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25B8F98D-E479-46D2-98B5-426AA0FEDCFF}" type="slidenum">
              <a:rPr lang="ru-RU" smtClean="0"/>
              <a:t>‹#›</a:t>
            </a:fld>
            <a:endParaRPr lang="ru-RU"/>
          </a:p>
        </p:txBody>
      </p:sp>
    </p:spTree>
    <p:extLst>
      <p:ext uri="{BB962C8B-B14F-4D97-AF65-F5344CB8AC3E}">
        <p14:creationId xmlns:p14="http://schemas.microsoft.com/office/powerpoint/2010/main" val="3931792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BBC582EC-021F-480D-A1BB-A259991FE729}" type="datetimeFigureOut">
              <a:rPr lang="ru-RU" smtClean="0"/>
              <a:t>31.10.2024</a:t>
            </a:fld>
            <a:endParaRPr lang="ru-RU"/>
          </a:p>
        </p:txBody>
      </p:sp>
      <p:sp>
        <p:nvSpPr>
          <p:cNvPr id="6" name="Footer Placeholder 5"/>
          <p:cNvSpPr>
            <a:spLocks noGrp="1"/>
          </p:cNvSpPr>
          <p:nvPr>
            <p:ph type="ftr" sz="quarter" idx="11"/>
          </p:nvPr>
        </p:nvSpPr>
        <p:spPr/>
        <p:txBody>
          <a:bodyPr/>
          <a:lstStyle/>
          <a:p>
            <a:endParaRPr lang="ru-RU"/>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5B8F98D-E479-46D2-98B5-426AA0FEDCFF}" type="slidenum">
              <a:rPr lang="ru-RU" smtClean="0"/>
              <a:t>‹#›</a:t>
            </a:fld>
            <a:endParaRPr lang="ru-RU"/>
          </a:p>
        </p:txBody>
      </p:sp>
    </p:spTree>
    <p:extLst>
      <p:ext uri="{BB962C8B-B14F-4D97-AF65-F5344CB8AC3E}">
        <p14:creationId xmlns:p14="http://schemas.microsoft.com/office/powerpoint/2010/main" val="142361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BBC582EC-021F-480D-A1BB-A259991FE729}" type="datetimeFigureOut">
              <a:rPr lang="ru-RU" smtClean="0"/>
              <a:t>31.10.2024</a:t>
            </a:fld>
            <a:endParaRPr lang="ru-RU"/>
          </a:p>
        </p:txBody>
      </p:sp>
      <p:sp>
        <p:nvSpPr>
          <p:cNvPr id="6" name="Footer Placeholder 5"/>
          <p:cNvSpPr>
            <a:spLocks noGrp="1"/>
          </p:cNvSpPr>
          <p:nvPr>
            <p:ph type="ftr" sz="quarter" idx="11"/>
          </p:nvPr>
        </p:nvSpPr>
        <p:spPr/>
        <p:txBody>
          <a:bodyPr/>
          <a:lstStyle/>
          <a:p>
            <a:endParaRPr lang="ru-RU"/>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5B8F98D-E479-46D2-98B5-426AA0FEDCFF}" type="slidenum">
              <a:rPr lang="ru-RU" smtClean="0"/>
              <a:t>‹#›</a:t>
            </a:fld>
            <a:endParaRPr lang="ru-RU"/>
          </a:p>
        </p:txBody>
      </p:sp>
    </p:spTree>
    <p:extLst>
      <p:ext uri="{BB962C8B-B14F-4D97-AF65-F5344CB8AC3E}">
        <p14:creationId xmlns:p14="http://schemas.microsoft.com/office/powerpoint/2010/main" val="535613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BBC582EC-021F-480D-A1BB-A259991FE729}" type="datetimeFigureOut">
              <a:rPr lang="ru-RU" smtClean="0"/>
              <a:t>31.10.2024</a:t>
            </a:fld>
            <a:endParaRPr lang="ru-RU"/>
          </a:p>
        </p:txBody>
      </p:sp>
      <p:sp>
        <p:nvSpPr>
          <p:cNvPr id="6" name="Footer Placeholder 5"/>
          <p:cNvSpPr>
            <a:spLocks noGrp="1"/>
          </p:cNvSpPr>
          <p:nvPr>
            <p:ph type="ftr" sz="quarter" idx="11"/>
          </p:nvPr>
        </p:nvSpPr>
        <p:spPr/>
        <p:txBody>
          <a:bodyPr/>
          <a:lstStyle/>
          <a:p>
            <a:endParaRPr lang="ru-RU"/>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5B8F98D-E479-46D2-98B5-426AA0FEDCFF}" type="slidenum">
              <a:rPr lang="ru-RU" smtClean="0"/>
              <a:t>‹#›</a:t>
            </a:fld>
            <a:endParaRPr lang="ru-RU"/>
          </a:p>
        </p:txBody>
      </p:sp>
    </p:spTree>
    <p:extLst>
      <p:ext uri="{BB962C8B-B14F-4D97-AF65-F5344CB8AC3E}">
        <p14:creationId xmlns:p14="http://schemas.microsoft.com/office/powerpoint/2010/main" val="3673456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Заголовок и подпись">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ru-RU"/>
              <a:t>Образец заголовка</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BBC582EC-021F-480D-A1BB-A259991FE729}" type="datetimeFigureOut">
              <a:rPr lang="ru-RU" smtClean="0"/>
              <a:t>31.10.2024</a:t>
            </a:fld>
            <a:endParaRPr lang="ru-RU"/>
          </a:p>
        </p:txBody>
      </p:sp>
      <p:sp>
        <p:nvSpPr>
          <p:cNvPr id="5" name="Footer Placeholder 4"/>
          <p:cNvSpPr>
            <a:spLocks noGrp="1"/>
          </p:cNvSpPr>
          <p:nvPr>
            <p:ph type="ftr" sz="quarter" idx="11"/>
          </p:nvPr>
        </p:nvSpPr>
        <p:spPr/>
        <p:txBody>
          <a:bodyPr/>
          <a:lstStyle/>
          <a:p>
            <a:endParaRPr lang="ru-RU"/>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5B8F98D-E479-46D2-98B5-426AA0FEDCFF}" type="slidenum">
              <a:rPr lang="ru-RU" smtClean="0"/>
              <a:t>‹#›</a:t>
            </a:fld>
            <a:endParaRPr lang="ru-RU"/>
          </a:p>
        </p:txBody>
      </p:sp>
    </p:spTree>
    <p:extLst>
      <p:ext uri="{BB962C8B-B14F-4D97-AF65-F5344CB8AC3E}">
        <p14:creationId xmlns:p14="http://schemas.microsoft.com/office/powerpoint/2010/main" val="40821564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Цитата с подписью">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ru-RU"/>
              <a:t>Образец заголовка</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BBC582EC-021F-480D-A1BB-A259991FE729}" type="datetimeFigureOut">
              <a:rPr lang="ru-RU" smtClean="0"/>
              <a:t>31.10.2024</a:t>
            </a:fld>
            <a:endParaRPr lang="ru-RU"/>
          </a:p>
        </p:txBody>
      </p:sp>
      <p:sp>
        <p:nvSpPr>
          <p:cNvPr id="5" name="Footer Placeholder 4"/>
          <p:cNvSpPr>
            <a:spLocks noGrp="1"/>
          </p:cNvSpPr>
          <p:nvPr>
            <p:ph type="ftr" sz="quarter" idx="11"/>
          </p:nvPr>
        </p:nvSpPr>
        <p:spPr/>
        <p:txBody>
          <a:bodyPr/>
          <a:lstStyle/>
          <a:p>
            <a:endParaRPr lang="ru-RU"/>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5B8F98D-E479-46D2-98B5-426AA0FEDCFF}" type="slidenum">
              <a:rPr lang="ru-RU" smtClean="0"/>
              <a:t>‹#›</a:t>
            </a:fld>
            <a:endParaRPr lang="ru-RU"/>
          </a:p>
        </p:txBody>
      </p:sp>
    </p:spTree>
    <p:extLst>
      <p:ext uri="{BB962C8B-B14F-4D97-AF65-F5344CB8AC3E}">
        <p14:creationId xmlns:p14="http://schemas.microsoft.com/office/powerpoint/2010/main" val="13034309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Карточка имени">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BC582EC-021F-480D-A1BB-A259991FE729}" type="datetimeFigureOut">
              <a:rPr lang="ru-RU" smtClean="0"/>
              <a:t>31.10.2024</a:t>
            </a:fld>
            <a:endParaRPr lang="ru-RU"/>
          </a:p>
        </p:txBody>
      </p:sp>
      <p:sp>
        <p:nvSpPr>
          <p:cNvPr id="5" name="Footer Placeholder 4"/>
          <p:cNvSpPr>
            <a:spLocks noGrp="1"/>
          </p:cNvSpPr>
          <p:nvPr>
            <p:ph type="ftr" sz="quarter" idx="11"/>
          </p:nvPr>
        </p:nvSpPr>
        <p:spPr/>
        <p:txBody>
          <a:bodyPr/>
          <a:lstStyle/>
          <a:p>
            <a:endParaRPr lang="ru-RU"/>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5B8F98D-E479-46D2-98B5-426AA0FEDCFF}" type="slidenum">
              <a:rPr lang="ru-RU" smtClean="0"/>
              <a:t>‹#›</a:t>
            </a:fld>
            <a:endParaRPr lang="ru-RU"/>
          </a:p>
        </p:txBody>
      </p:sp>
    </p:spTree>
    <p:extLst>
      <p:ext uri="{BB962C8B-B14F-4D97-AF65-F5344CB8AC3E}">
        <p14:creationId xmlns:p14="http://schemas.microsoft.com/office/powerpoint/2010/main" val="30847303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ru-RU"/>
              <a:t>Образец заголовка</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BC582EC-021F-480D-A1BB-A259991FE729}" type="datetimeFigureOut">
              <a:rPr lang="ru-RU" smtClean="0"/>
              <a:t>31.10.2024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5B8F98D-E479-46D2-98B5-426AA0FEDCFF}" type="slidenum">
              <a:rPr lang="ru-RU" smtClean="0"/>
              <a:t>‹#›</a:t>
            </a:fld>
            <a:endParaRPr lang="ru-RU"/>
          </a:p>
        </p:txBody>
      </p:sp>
    </p:spTree>
    <p:extLst>
      <p:ext uri="{BB962C8B-B14F-4D97-AF65-F5344CB8AC3E}">
        <p14:creationId xmlns:p14="http://schemas.microsoft.com/office/powerpoint/2010/main" val="38682785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ru-RU"/>
              <a:t>Образец заголовка</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BC582EC-021F-480D-A1BB-A259991FE729}" type="datetimeFigureOut">
              <a:rPr lang="ru-RU" smtClean="0"/>
              <a:t>31.10.2024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5B8F98D-E479-46D2-98B5-426AA0FEDCFF}" type="slidenum">
              <a:rPr lang="ru-RU" smtClean="0"/>
              <a:t>‹#›</a:t>
            </a:fld>
            <a:endParaRPr lang="ru-RU"/>
          </a:p>
        </p:txBody>
      </p:sp>
    </p:spTree>
    <p:extLst>
      <p:ext uri="{BB962C8B-B14F-4D97-AF65-F5344CB8AC3E}">
        <p14:creationId xmlns:p14="http://schemas.microsoft.com/office/powerpoint/2010/main" val="1482482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BC582EC-021F-480D-A1BB-A259991FE729}" type="datetimeFigureOut">
              <a:rPr lang="ru-RU" smtClean="0"/>
              <a:t>31.10.2024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B8F98D-E479-46D2-98B5-426AA0FEDCFF}" type="slidenum">
              <a:rPr lang="ru-RU" smtClean="0"/>
              <a:t>‹#›</a:t>
            </a:fld>
            <a:endParaRPr lang="ru-RU"/>
          </a:p>
        </p:txBody>
      </p:sp>
    </p:spTree>
    <p:extLst>
      <p:ext uri="{BB962C8B-B14F-4D97-AF65-F5344CB8AC3E}">
        <p14:creationId xmlns:p14="http://schemas.microsoft.com/office/powerpoint/2010/main" val="29984529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BC582EC-021F-480D-A1BB-A259991FE729}" type="datetimeFigureOut">
              <a:rPr lang="ru-RU" smtClean="0"/>
              <a:t>31.10.2024</a:t>
            </a:fld>
            <a:endParaRPr lang="ru-RU"/>
          </a:p>
        </p:txBody>
      </p:sp>
      <p:sp>
        <p:nvSpPr>
          <p:cNvPr id="5" name="Footer Placeholder 4"/>
          <p:cNvSpPr>
            <a:spLocks noGrp="1"/>
          </p:cNvSpPr>
          <p:nvPr>
            <p:ph type="ftr" sz="quarter" idx="11"/>
          </p:nvPr>
        </p:nvSpPr>
        <p:spPr/>
        <p:txBody>
          <a:bodyPr/>
          <a:lstStyle/>
          <a:p>
            <a:endParaRPr lang="ru-RU"/>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5B8F98D-E479-46D2-98B5-426AA0FEDCFF}" type="slidenum">
              <a:rPr lang="ru-RU" smtClean="0"/>
              <a:t>‹#›</a:t>
            </a:fld>
            <a:endParaRPr lang="ru-RU"/>
          </a:p>
        </p:txBody>
      </p:sp>
    </p:spTree>
    <p:extLst>
      <p:ext uri="{BB962C8B-B14F-4D97-AF65-F5344CB8AC3E}">
        <p14:creationId xmlns:p14="http://schemas.microsoft.com/office/powerpoint/2010/main" val="18020114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ru-RU"/>
              <a:t>Образец заголовка</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BBC582EC-021F-480D-A1BB-A259991FE729}" type="datetimeFigureOut">
              <a:rPr lang="ru-RU" smtClean="0"/>
              <a:t>31.10.2024</a:t>
            </a:fld>
            <a:endParaRPr lang="ru-RU"/>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ru-RU"/>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25B8F98D-E479-46D2-98B5-426AA0FEDCFF}" type="slidenum">
              <a:rPr lang="ru-RU" smtClean="0"/>
              <a:t>‹#›</a:t>
            </a:fld>
            <a:endParaRPr lang="ru-RU"/>
          </a:p>
        </p:txBody>
      </p:sp>
    </p:spTree>
    <p:extLst>
      <p:ext uri="{BB962C8B-B14F-4D97-AF65-F5344CB8AC3E}">
        <p14:creationId xmlns:p14="http://schemas.microsoft.com/office/powerpoint/2010/main" val="93227769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g"/><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g"/><Relationship Id="rId4" Type="http://schemas.openxmlformats.org/officeDocument/2006/relationships/image" Target="../media/image29.jpg"/></Relationships>
</file>

<file path=ppt/slides/_rels/slide17.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19.xml.rels><?xml version="1.0" encoding="UTF-8" standalone="yes"?>
<Relationships xmlns="http://schemas.openxmlformats.org/package/2006/relationships"><Relationship Id="rId8" Type="http://schemas.openxmlformats.org/officeDocument/2006/relationships/image" Target="../media/image42.jpg"/><Relationship Id="rId3" Type="http://schemas.openxmlformats.org/officeDocument/2006/relationships/image" Target="../media/image37.jpeg"/><Relationship Id="rId7" Type="http://schemas.openxmlformats.org/officeDocument/2006/relationships/image" Target="../media/image41.jpg"/><Relationship Id="rId2" Type="http://schemas.openxmlformats.org/officeDocument/2006/relationships/image" Target="../media/image36.jpeg"/><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jpeg"/><Relationship Id="rId9" Type="http://schemas.openxmlformats.org/officeDocument/2006/relationships/image" Target="../media/image43.png"/></Relationships>
</file>

<file path=ppt/slides/_rels/slide2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7833" y="584792"/>
            <a:ext cx="6762308" cy="5232172"/>
          </a:xfrm>
        </p:spPr>
        <p:txBody>
          <a:bodyPr/>
          <a:lstStyle/>
          <a:p>
            <a:pPr algn="ctr"/>
            <a:r>
              <a:rPr lang="uk-UA" sz="3600" b="1" dirty="0">
                <a:solidFill>
                  <a:srgbClr val="FF0000"/>
                </a:solidFill>
              </a:rPr>
              <a:t>Урок №13</a:t>
            </a:r>
            <a:br>
              <a:rPr lang="uk-UA" sz="3600" b="1" dirty="0">
                <a:solidFill>
                  <a:srgbClr val="FF0000"/>
                </a:solidFill>
              </a:rPr>
            </a:br>
            <a:br>
              <a:rPr lang="uk-UA" sz="3600" b="1" dirty="0">
                <a:solidFill>
                  <a:srgbClr val="FF0000"/>
                </a:solidFill>
              </a:rPr>
            </a:br>
            <a:r>
              <a:rPr lang="uk-UA" b="1" dirty="0">
                <a:solidFill>
                  <a:srgbClr val="FFFF00"/>
                </a:solidFill>
              </a:rPr>
              <a:t>«Чарівні окуляри»</a:t>
            </a:r>
            <a:br>
              <a:rPr lang="uk-UA" b="1" dirty="0">
                <a:solidFill>
                  <a:srgbClr val="FFFF00"/>
                </a:solidFill>
              </a:rPr>
            </a:br>
            <a:br>
              <a:rPr lang="uk-UA" b="1" dirty="0">
                <a:solidFill>
                  <a:srgbClr val="FFFF00"/>
                </a:solidFill>
              </a:rPr>
            </a:br>
            <a:r>
              <a:rPr lang="uk-UA" sz="3600" b="1" dirty="0">
                <a:solidFill>
                  <a:schemeClr val="tx2">
                    <a:lumMod val="50000"/>
                  </a:schemeClr>
                </a:solidFill>
              </a:rPr>
              <a:t>Виготовляємо окуляри з паперу</a:t>
            </a:r>
            <a:br>
              <a:rPr lang="uk-UA" sz="3600" b="1" dirty="0">
                <a:solidFill>
                  <a:srgbClr val="FFFF00"/>
                </a:solidFill>
              </a:rPr>
            </a:br>
            <a:r>
              <a:rPr lang="uk-UA" b="1" dirty="0">
                <a:solidFill>
                  <a:srgbClr val="002060"/>
                </a:solidFill>
              </a:rPr>
              <a:t> </a:t>
            </a:r>
            <a:r>
              <a:rPr lang="uk-UA" sz="2400" b="1" dirty="0">
                <a:solidFill>
                  <a:schemeClr val="bg1">
                    <a:lumMod val="95000"/>
                  </a:schemeClr>
                </a:solidFill>
              </a:rPr>
              <a:t>Дизайн і технології</a:t>
            </a:r>
            <a:br>
              <a:rPr lang="uk-UA" sz="2400" b="1" dirty="0">
                <a:solidFill>
                  <a:schemeClr val="bg1">
                    <a:lumMod val="95000"/>
                  </a:schemeClr>
                </a:solidFill>
              </a:rPr>
            </a:br>
            <a:r>
              <a:rPr lang="uk-UA" sz="2400" b="1" dirty="0">
                <a:solidFill>
                  <a:schemeClr val="bg1">
                    <a:lumMod val="95000"/>
                  </a:schemeClr>
                </a:solidFill>
              </a:rPr>
              <a:t> 2 клас</a:t>
            </a:r>
            <a:endParaRPr lang="ru-RU" sz="2400" b="1" dirty="0">
              <a:solidFill>
                <a:schemeClr val="bg1">
                  <a:lumMod val="95000"/>
                </a:schemeClr>
              </a:solidFill>
            </a:endParaRPr>
          </a:p>
        </p:txBody>
      </p:sp>
      <p:pic>
        <p:nvPicPr>
          <p:cNvPr id="5" name="Рисунок 4">
            <a:extLst>
              <a:ext uri="{FF2B5EF4-FFF2-40B4-BE49-F238E27FC236}">
                <a16:creationId xmlns:a16="http://schemas.microsoft.com/office/drawing/2014/main" id="{90AD89E7-4E0D-42C2-A97D-BB48D2EC8F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37164" y="3010703"/>
            <a:ext cx="4392835" cy="3164904"/>
          </a:xfrm>
          <a:prstGeom prst="rect">
            <a:avLst/>
          </a:prstGeom>
        </p:spPr>
      </p:pic>
    </p:spTree>
    <p:extLst>
      <p:ext uri="{BB962C8B-B14F-4D97-AF65-F5344CB8AC3E}">
        <p14:creationId xmlns:p14="http://schemas.microsoft.com/office/powerpoint/2010/main" val="11972096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4532048-62D2-4C79-8B39-9990B2F08AE8}"/>
              </a:ext>
            </a:extLst>
          </p:cNvPr>
          <p:cNvSpPr>
            <a:spLocks noGrp="1"/>
          </p:cNvSpPr>
          <p:nvPr>
            <p:ph type="title"/>
          </p:nvPr>
        </p:nvSpPr>
        <p:spPr>
          <a:xfrm>
            <a:off x="1818167" y="973668"/>
            <a:ext cx="8098199" cy="706964"/>
          </a:xfrm>
        </p:spPr>
        <p:txBody>
          <a:bodyPr/>
          <a:lstStyle/>
          <a:p>
            <a:r>
              <a:rPr lang="uk-UA" sz="6600" b="1" dirty="0">
                <a:solidFill>
                  <a:srgbClr val="FFFF00"/>
                </a:solidFill>
              </a:rPr>
              <a:t>Відгадай загадку</a:t>
            </a:r>
            <a:endParaRPr lang="ru-RU" sz="6600" b="1" dirty="0">
              <a:solidFill>
                <a:srgbClr val="FFFF00"/>
              </a:solidFill>
            </a:endParaRPr>
          </a:p>
        </p:txBody>
      </p:sp>
      <p:sp>
        <p:nvSpPr>
          <p:cNvPr id="3" name="Объект 2">
            <a:extLst>
              <a:ext uri="{FF2B5EF4-FFF2-40B4-BE49-F238E27FC236}">
                <a16:creationId xmlns:a16="http://schemas.microsoft.com/office/drawing/2014/main" id="{8715D28B-DF2F-47A1-90F6-DC69325A0FDA}"/>
              </a:ext>
            </a:extLst>
          </p:cNvPr>
          <p:cNvSpPr>
            <a:spLocks noGrp="1"/>
          </p:cNvSpPr>
          <p:nvPr>
            <p:ph idx="1"/>
          </p:nvPr>
        </p:nvSpPr>
        <p:spPr>
          <a:xfrm>
            <a:off x="382773" y="3232298"/>
            <a:ext cx="11429999" cy="3327990"/>
          </a:xfrm>
        </p:spPr>
        <p:txBody>
          <a:bodyPr>
            <a:noAutofit/>
          </a:bodyPr>
          <a:lstStyle/>
          <a:p>
            <a:pPr marL="0" indent="0">
              <a:buNone/>
            </a:pPr>
            <a:r>
              <a:rPr lang="uk-UA" sz="6600" b="1" dirty="0">
                <a:solidFill>
                  <a:srgbClr val="002060"/>
                </a:solidFill>
              </a:rPr>
              <a:t>Два скельця, три дужки-</a:t>
            </a:r>
          </a:p>
          <a:p>
            <a:pPr marL="0" indent="0">
              <a:buNone/>
            </a:pPr>
            <a:r>
              <a:rPr lang="uk-UA" sz="6600" b="1" dirty="0">
                <a:solidFill>
                  <a:srgbClr val="002060"/>
                </a:solidFill>
              </a:rPr>
              <a:t>На ніс і за вушка.</a:t>
            </a:r>
            <a:endParaRPr lang="ru-RU" sz="6600" b="1" dirty="0">
              <a:solidFill>
                <a:srgbClr val="002060"/>
              </a:solidFill>
            </a:endParaRPr>
          </a:p>
        </p:txBody>
      </p:sp>
    </p:spTree>
    <p:extLst>
      <p:ext uri="{BB962C8B-B14F-4D97-AF65-F5344CB8AC3E}">
        <p14:creationId xmlns:p14="http://schemas.microsoft.com/office/powerpoint/2010/main" val="36449833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8680652-E744-4F01-B839-60EEE3565BB6}"/>
              </a:ext>
            </a:extLst>
          </p:cNvPr>
          <p:cNvSpPr>
            <a:spLocks noGrp="1"/>
          </p:cNvSpPr>
          <p:nvPr>
            <p:ph type="title"/>
          </p:nvPr>
        </p:nvSpPr>
        <p:spPr>
          <a:xfrm>
            <a:off x="3083442" y="973668"/>
            <a:ext cx="6832924" cy="706964"/>
          </a:xfrm>
        </p:spPr>
        <p:txBody>
          <a:bodyPr/>
          <a:lstStyle/>
          <a:p>
            <a:r>
              <a:rPr lang="uk-UA" sz="8000" b="1" dirty="0">
                <a:solidFill>
                  <a:srgbClr val="FFFF00"/>
                </a:solidFill>
              </a:rPr>
              <a:t>Відгадка</a:t>
            </a:r>
            <a:endParaRPr lang="ru-RU" sz="8000" b="1" dirty="0">
              <a:solidFill>
                <a:srgbClr val="FFFF00"/>
              </a:solidFill>
            </a:endParaRPr>
          </a:p>
        </p:txBody>
      </p:sp>
      <p:sp>
        <p:nvSpPr>
          <p:cNvPr id="3" name="Объект 2">
            <a:extLst>
              <a:ext uri="{FF2B5EF4-FFF2-40B4-BE49-F238E27FC236}">
                <a16:creationId xmlns:a16="http://schemas.microsoft.com/office/drawing/2014/main" id="{7173D2BC-55DF-48B7-83AF-9E373491BF43}"/>
              </a:ext>
            </a:extLst>
          </p:cNvPr>
          <p:cNvSpPr>
            <a:spLocks noGrp="1"/>
          </p:cNvSpPr>
          <p:nvPr>
            <p:ph idx="1"/>
          </p:nvPr>
        </p:nvSpPr>
        <p:spPr>
          <a:xfrm>
            <a:off x="3083442" y="5512641"/>
            <a:ext cx="3916775" cy="1190846"/>
          </a:xfrm>
        </p:spPr>
        <p:txBody>
          <a:bodyPr>
            <a:normAutofit/>
          </a:bodyPr>
          <a:lstStyle/>
          <a:p>
            <a:pPr marL="0" indent="0">
              <a:buNone/>
            </a:pPr>
            <a:r>
              <a:rPr lang="uk-UA" sz="6000" b="1" dirty="0">
                <a:solidFill>
                  <a:srgbClr val="FF0000"/>
                </a:solidFill>
              </a:rPr>
              <a:t>Окуляри</a:t>
            </a:r>
            <a:endParaRPr lang="ru-RU" sz="6000" b="1" dirty="0">
              <a:solidFill>
                <a:srgbClr val="FF0000"/>
              </a:solidFill>
            </a:endParaRPr>
          </a:p>
        </p:txBody>
      </p:sp>
      <p:pic>
        <p:nvPicPr>
          <p:cNvPr id="6" name="Рисунок 5">
            <a:extLst>
              <a:ext uri="{FF2B5EF4-FFF2-40B4-BE49-F238E27FC236}">
                <a16:creationId xmlns:a16="http://schemas.microsoft.com/office/drawing/2014/main" id="{310F6D66-A786-45A4-8393-BF482A61A0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7057" y="2849525"/>
            <a:ext cx="5238847" cy="2779158"/>
          </a:xfrm>
          <a:prstGeom prst="rect">
            <a:avLst/>
          </a:prstGeom>
        </p:spPr>
      </p:pic>
      <p:pic>
        <p:nvPicPr>
          <p:cNvPr id="5" name="Рисунок 4">
            <a:extLst>
              <a:ext uri="{FF2B5EF4-FFF2-40B4-BE49-F238E27FC236}">
                <a16:creationId xmlns:a16="http://schemas.microsoft.com/office/drawing/2014/main" id="{5E9F63C1-5668-4836-BD1F-8550CDB7E3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1816" y="2344138"/>
            <a:ext cx="5713129" cy="3168503"/>
          </a:xfrm>
          <a:prstGeom prst="rect">
            <a:avLst/>
          </a:prstGeom>
        </p:spPr>
      </p:pic>
    </p:spTree>
    <p:extLst>
      <p:ext uri="{BB962C8B-B14F-4D97-AF65-F5344CB8AC3E}">
        <p14:creationId xmlns:p14="http://schemas.microsoft.com/office/powerpoint/2010/main" val="19166728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D28CD5A6-4D5E-45D9-95F4-0803B84ED0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749" y="871870"/>
            <a:ext cx="10696354" cy="5859383"/>
          </a:xfrm>
          <a:prstGeom prst="rect">
            <a:avLst/>
          </a:prstGeom>
        </p:spPr>
      </p:pic>
    </p:spTree>
    <p:extLst>
      <p:ext uri="{BB962C8B-B14F-4D97-AF65-F5344CB8AC3E}">
        <p14:creationId xmlns:p14="http://schemas.microsoft.com/office/powerpoint/2010/main" val="3358025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EC3D52B-E219-40E3-A415-42F2818B91B7}"/>
              </a:ext>
            </a:extLst>
          </p:cNvPr>
          <p:cNvSpPr>
            <a:spLocks noGrp="1"/>
          </p:cNvSpPr>
          <p:nvPr>
            <p:ph type="title"/>
          </p:nvPr>
        </p:nvSpPr>
        <p:spPr>
          <a:xfrm>
            <a:off x="531628" y="584791"/>
            <a:ext cx="10302949" cy="1095841"/>
          </a:xfrm>
        </p:spPr>
        <p:txBody>
          <a:bodyPr/>
          <a:lstStyle/>
          <a:p>
            <a:r>
              <a:rPr lang="uk-UA" sz="3200" b="1" dirty="0">
                <a:solidFill>
                  <a:srgbClr val="FFFF00"/>
                </a:solidFill>
              </a:rPr>
              <a:t>Хто винайшов перші окуляри сучасного стилю</a:t>
            </a:r>
            <a:endParaRPr lang="ru-RU" sz="3200" b="1" dirty="0">
              <a:solidFill>
                <a:srgbClr val="FFFF00"/>
              </a:solidFill>
            </a:endParaRPr>
          </a:p>
        </p:txBody>
      </p:sp>
      <p:sp>
        <p:nvSpPr>
          <p:cNvPr id="3" name="Объект 2">
            <a:extLst>
              <a:ext uri="{FF2B5EF4-FFF2-40B4-BE49-F238E27FC236}">
                <a16:creationId xmlns:a16="http://schemas.microsoft.com/office/drawing/2014/main" id="{12ACB174-6070-4F78-B7D1-3CB570C57933}"/>
              </a:ext>
            </a:extLst>
          </p:cNvPr>
          <p:cNvSpPr>
            <a:spLocks noGrp="1"/>
          </p:cNvSpPr>
          <p:nvPr>
            <p:ph idx="1"/>
          </p:nvPr>
        </p:nvSpPr>
        <p:spPr>
          <a:xfrm>
            <a:off x="531628" y="2594344"/>
            <a:ext cx="6900530" cy="3848986"/>
          </a:xfrm>
        </p:spPr>
        <p:txBody>
          <a:bodyPr>
            <a:normAutofit/>
          </a:bodyPr>
          <a:lstStyle/>
          <a:p>
            <a:pPr marL="0" indent="0">
              <a:buNone/>
            </a:pPr>
            <a:r>
              <a:rPr lang="uk-UA" sz="3200" b="1" dirty="0">
                <a:solidFill>
                  <a:srgbClr val="002060"/>
                </a:solidFill>
              </a:rPr>
              <a:t>Окуляри сучасного стилю, які можна розмістити на носі та вухах, були винайдені британським оптиком </a:t>
            </a:r>
            <a:r>
              <a:rPr lang="uk-UA" sz="3200" b="1" dirty="0">
                <a:solidFill>
                  <a:srgbClr val="FF0000"/>
                </a:solidFill>
              </a:rPr>
              <a:t>Едвардом Скарлетом </a:t>
            </a:r>
            <a:r>
              <a:rPr lang="uk-UA" sz="3200" b="1" dirty="0">
                <a:solidFill>
                  <a:srgbClr val="002060"/>
                </a:solidFill>
              </a:rPr>
              <a:t>у 1727 році. </a:t>
            </a:r>
            <a:endParaRPr lang="ru-RU" sz="3200" b="1" dirty="0">
              <a:solidFill>
                <a:srgbClr val="002060"/>
              </a:solidFill>
            </a:endParaRPr>
          </a:p>
        </p:txBody>
      </p:sp>
      <p:pic>
        <p:nvPicPr>
          <p:cNvPr id="6" name="Рисунок 5">
            <a:extLst>
              <a:ext uri="{FF2B5EF4-FFF2-40B4-BE49-F238E27FC236}">
                <a16:creationId xmlns:a16="http://schemas.microsoft.com/office/drawing/2014/main" id="{0E3FFEBC-283B-471F-8917-C95920EB65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61013" y="4260746"/>
            <a:ext cx="4090522" cy="2714212"/>
          </a:xfrm>
          <a:prstGeom prst="rect">
            <a:avLst/>
          </a:prstGeom>
        </p:spPr>
      </p:pic>
      <p:pic>
        <p:nvPicPr>
          <p:cNvPr id="8" name="Рисунок 7">
            <a:extLst>
              <a:ext uri="{FF2B5EF4-FFF2-40B4-BE49-F238E27FC236}">
                <a16:creationId xmlns:a16="http://schemas.microsoft.com/office/drawing/2014/main" id="{B2781BD4-C6AA-4696-AD2E-8811C18147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44578" y="2314828"/>
            <a:ext cx="3515794" cy="1784023"/>
          </a:xfrm>
          <a:prstGeom prst="rect">
            <a:avLst/>
          </a:prstGeom>
        </p:spPr>
      </p:pic>
    </p:spTree>
    <p:extLst>
      <p:ext uri="{BB962C8B-B14F-4D97-AF65-F5344CB8AC3E}">
        <p14:creationId xmlns:p14="http://schemas.microsoft.com/office/powerpoint/2010/main" val="34032700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0001688-865B-4CA4-81A7-415B808EA219}"/>
              </a:ext>
            </a:extLst>
          </p:cNvPr>
          <p:cNvSpPr>
            <a:spLocks noGrp="1"/>
          </p:cNvSpPr>
          <p:nvPr>
            <p:ph type="title"/>
          </p:nvPr>
        </p:nvSpPr>
        <p:spPr>
          <a:xfrm>
            <a:off x="1329070" y="973668"/>
            <a:ext cx="8587296" cy="706964"/>
          </a:xfrm>
        </p:spPr>
        <p:txBody>
          <a:bodyPr/>
          <a:lstStyle/>
          <a:p>
            <a:r>
              <a:rPr lang="uk-UA" sz="6000" b="1" dirty="0">
                <a:solidFill>
                  <a:srgbClr val="FFFF00"/>
                </a:solidFill>
              </a:rPr>
              <a:t>Цікава інформація!</a:t>
            </a:r>
            <a:endParaRPr lang="ru-RU" sz="6000" b="1" dirty="0">
              <a:solidFill>
                <a:srgbClr val="FFFF00"/>
              </a:solidFill>
            </a:endParaRPr>
          </a:p>
        </p:txBody>
      </p:sp>
      <p:sp>
        <p:nvSpPr>
          <p:cNvPr id="3" name="Объект 2">
            <a:extLst>
              <a:ext uri="{FF2B5EF4-FFF2-40B4-BE49-F238E27FC236}">
                <a16:creationId xmlns:a16="http://schemas.microsoft.com/office/drawing/2014/main" id="{13BF28BB-FFE6-48BF-B4BA-F4B3283056F5}"/>
              </a:ext>
            </a:extLst>
          </p:cNvPr>
          <p:cNvSpPr>
            <a:spLocks noGrp="1"/>
          </p:cNvSpPr>
          <p:nvPr>
            <p:ph idx="1"/>
          </p:nvPr>
        </p:nvSpPr>
        <p:spPr>
          <a:xfrm>
            <a:off x="293718" y="2402958"/>
            <a:ext cx="7840189" cy="3659372"/>
          </a:xfrm>
        </p:spPr>
        <p:txBody>
          <a:bodyPr>
            <a:noAutofit/>
          </a:bodyPr>
          <a:lstStyle/>
          <a:p>
            <a:pPr marL="0" indent="0">
              <a:buNone/>
            </a:pPr>
            <a:r>
              <a:rPr lang="uk-UA" sz="2800" b="1" dirty="0">
                <a:solidFill>
                  <a:srgbClr val="002060"/>
                </a:solidFill>
              </a:rPr>
              <a:t>В даний час різні окуляри несуть у собі різні функції. Ми носимо корекційні окуляри для читання, перегляду телевізора. Лікувальні окуляри, які  допомагають при захворюваннях, що знімають навантаження, що полегшують роботу ока за комп’ютером, за кермом, за письмовою роботою. Еволюція окулярів триває!</a:t>
            </a:r>
            <a:endParaRPr lang="ru-RU" sz="2800" b="1" dirty="0">
              <a:solidFill>
                <a:srgbClr val="002060"/>
              </a:solidFill>
            </a:endParaRPr>
          </a:p>
        </p:txBody>
      </p:sp>
      <p:pic>
        <p:nvPicPr>
          <p:cNvPr id="5" name="Рисунок 4">
            <a:extLst>
              <a:ext uri="{FF2B5EF4-FFF2-40B4-BE49-F238E27FC236}">
                <a16:creationId xmlns:a16="http://schemas.microsoft.com/office/drawing/2014/main" id="{66C60D56-CE38-490E-9638-91B18CBC0B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37921" y="2402958"/>
            <a:ext cx="3860361" cy="3870251"/>
          </a:xfrm>
          <a:prstGeom prst="rect">
            <a:avLst/>
          </a:prstGeom>
        </p:spPr>
      </p:pic>
    </p:spTree>
    <p:extLst>
      <p:ext uri="{BB962C8B-B14F-4D97-AF65-F5344CB8AC3E}">
        <p14:creationId xmlns:p14="http://schemas.microsoft.com/office/powerpoint/2010/main" val="23280169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F9205FB-181B-489E-9E3D-109731D5F6A0}"/>
              </a:ext>
            </a:extLst>
          </p:cNvPr>
          <p:cNvSpPr>
            <a:spLocks noGrp="1"/>
          </p:cNvSpPr>
          <p:nvPr>
            <p:ph type="title"/>
          </p:nvPr>
        </p:nvSpPr>
        <p:spPr/>
        <p:txBody>
          <a:bodyPr/>
          <a:lstStyle/>
          <a:p>
            <a:r>
              <a:rPr lang="uk-UA" dirty="0"/>
              <a:t> </a:t>
            </a:r>
            <a:r>
              <a:rPr lang="uk-UA" sz="5400" b="1" dirty="0">
                <a:solidFill>
                  <a:srgbClr val="FFFF00"/>
                </a:solidFill>
              </a:rPr>
              <a:t>Сонцезахисні окуляри</a:t>
            </a:r>
            <a:endParaRPr lang="ru-RU" sz="5400" b="1" dirty="0">
              <a:solidFill>
                <a:srgbClr val="FFFF00"/>
              </a:solidFill>
            </a:endParaRPr>
          </a:p>
        </p:txBody>
      </p:sp>
      <p:pic>
        <p:nvPicPr>
          <p:cNvPr id="5" name="Рисунок 4">
            <a:extLst>
              <a:ext uri="{FF2B5EF4-FFF2-40B4-BE49-F238E27FC236}">
                <a16:creationId xmlns:a16="http://schemas.microsoft.com/office/drawing/2014/main" id="{C50803DE-D49F-4D24-8D82-ACD7CBA11FC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589" y="2551814"/>
            <a:ext cx="5381838" cy="3804220"/>
          </a:xfrm>
          <a:prstGeom prst="rect">
            <a:avLst/>
          </a:prstGeom>
        </p:spPr>
      </p:pic>
      <p:pic>
        <p:nvPicPr>
          <p:cNvPr id="7" name="Рисунок 6">
            <a:extLst>
              <a:ext uri="{FF2B5EF4-FFF2-40B4-BE49-F238E27FC236}">
                <a16:creationId xmlns:a16="http://schemas.microsoft.com/office/drawing/2014/main" id="{596C5EB7-9D92-42B6-8BAE-B479E3E436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0760" y="2806996"/>
            <a:ext cx="5663652" cy="3804220"/>
          </a:xfrm>
          <a:prstGeom prst="rect">
            <a:avLst/>
          </a:prstGeom>
        </p:spPr>
      </p:pic>
    </p:spTree>
    <p:extLst>
      <p:ext uri="{BB962C8B-B14F-4D97-AF65-F5344CB8AC3E}">
        <p14:creationId xmlns:p14="http://schemas.microsoft.com/office/powerpoint/2010/main" val="427600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9C19CC8-7268-4800-B6C5-77C562BCCB73}"/>
              </a:ext>
            </a:extLst>
          </p:cNvPr>
          <p:cNvSpPr>
            <a:spLocks noGrp="1"/>
          </p:cNvSpPr>
          <p:nvPr>
            <p:ph type="title"/>
          </p:nvPr>
        </p:nvSpPr>
        <p:spPr/>
        <p:txBody>
          <a:bodyPr/>
          <a:lstStyle/>
          <a:p>
            <a:r>
              <a:rPr lang="uk-UA" sz="6000" b="1" dirty="0">
                <a:solidFill>
                  <a:srgbClr val="FFFF00"/>
                </a:solidFill>
              </a:rPr>
              <a:t>Окуляри для плавців</a:t>
            </a:r>
            <a:endParaRPr lang="ru-RU" sz="6000" b="1" dirty="0">
              <a:solidFill>
                <a:srgbClr val="FFFF00"/>
              </a:solidFill>
            </a:endParaRPr>
          </a:p>
        </p:txBody>
      </p:sp>
      <p:pic>
        <p:nvPicPr>
          <p:cNvPr id="5" name="Рисунок 4">
            <a:extLst>
              <a:ext uri="{FF2B5EF4-FFF2-40B4-BE49-F238E27FC236}">
                <a16:creationId xmlns:a16="http://schemas.microsoft.com/office/drawing/2014/main" id="{3E0F2F28-4870-4CB4-B7A3-2D04B8B2F7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9091" y="2812758"/>
            <a:ext cx="5041717" cy="3678865"/>
          </a:xfrm>
          <a:prstGeom prst="rect">
            <a:avLst/>
          </a:prstGeom>
        </p:spPr>
      </p:pic>
      <p:pic>
        <p:nvPicPr>
          <p:cNvPr id="7" name="Рисунок 6">
            <a:extLst>
              <a:ext uri="{FF2B5EF4-FFF2-40B4-BE49-F238E27FC236}">
                <a16:creationId xmlns:a16="http://schemas.microsoft.com/office/drawing/2014/main" id="{04031E5A-F90D-41A8-A93F-DD8914EB1F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1193" y="2950981"/>
            <a:ext cx="5402450" cy="3678866"/>
          </a:xfrm>
          <a:prstGeom prst="rect">
            <a:avLst/>
          </a:prstGeom>
        </p:spPr>
      </p:pic>
    </p:spTree>
    <p:extLst>
      <p:ext uri="{BB962C8B-B14F-4D97-AF65-F5344CB8AC3E}">
        <p14:creationId xmlns:p14="http://schemas.microsoft.com/office/powerpoint/2010/main" val="38730023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E58430D-0075-42D1-AD16-38639B610AD2}"/>
              </a:ext>
            </a:extLst>
          </p:cNvPr>
          <p:cNvSpPr>
            <a:spLocks noGrp="1"/>
          </p:cNvSpPr>
          <p:nvPr>
            <p:ph type="title"/>
          </p:nvPr>
        </p:nvSpPr>
        <p:spPr/>
        <p:txBody>
          <a:bodyPr/>
          <a:lstStyle/>
          <a:p>
            <a:r>
              <a:rPr lang="uk-UA" sz="6000" b="1" dirty="0">
                <a:solidFill>
                  <a:srgbClr val="FFFF00"/>
                </a:solidFill>
              </a:rPr>
              <a:t>Гірськолижні окуляри</a:t>
            </a:r>
            <a:endParaRPr lang="ru-RU" sz="6000" b="1" dirty="0">
              <a:solidFill>
                <a:srgbClr val="FFFF00"/>
              </a:solidFill>
            </a:endParaRPr>
          </a:p>
        </p:txBody>
      </p:sp>
      <p:pic>
        <p:nvPicPr>
          <p:cNvPr id="5" name="Рисунок 4">
            <a:extLst>
              <a:ext uri="{FF2B5EF4-FFF2-40B4-BE49-F238E27FC236}">
                <a16:creationId xmlns:a16="http://schemas.microsoft.com/office/drawing/2014/main" id="{4F0946C9-BD88-4E64-835C-DABB78EECB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2590" y="2630424"/>
            <a:ext cx="5703410" cy="3802273"/>
          </a:xfrm>
          <a:prstGeom prst="rect">
            <a:avLst/>
          </a:prstGeom>
        </p:spPr>
      </p:pic>
      <p:pic>
        <p:nvPicPr>
          <p:cNvPr id="7" name="Рисунок 6">
            <a:extLst>
              <a:ext uri="{FF2B5EF4-FFF2-40B4-BE49-F238E27FC236}">
                <a16:creationId xmlns:a16="http://schemas.microsoft.com/office/drawing/2014/main" id="{EC38A68E-84A7-48B8-8A5D-A8D4A463C4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2930" y="2775097"/>
            <a:ext cx="4876800" cy="3657600"/>
          </a:xfrm>
          <a:prstGeom prst="rect">
            <a:avLst/>
          </a:prstGeom>
        </p:spPr>
      </p:pic>
    </p:spTree>
    <p:extLst>
      <p:ext uri="{BB962C8B-B14F-4D97-AF65-F5344CB8AC3E}">
        <p14:creationId xmlns:p14="http://schemas.microsoft.com/office/powerpoint/2010/main" val="356075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C416F8E-3D74-46F9-8791-CC7FAD188888}"/>
              </a:ext>
            </a:extLst>
          </p:cNvPr>
          <p:cNvSpPr>
            <a:spLocks noGrp="1"/>
          </p:cNvSpPr>
          <p:nvPr>
            <p:ph type="title"/>
          </p:nvPr>
        </p:nvSpPr>
        <p:spPr>
          <a:xfrm>
            <a:off x="818707" y="973668"/>
            <a:ext cx="9097659" cy="706964"/>
          </a:xfrm>
        </p:spPr>
        <p:txBody>
          <a:bodyPr/>
          <a:lstStyle/>
          <a:p>
            <a:r>
              <a:rPr lang="uk-UA" sz="5400" b="1" dirty="0">
                <a:solidFill>
                  <a:srgbClr val="FFFF00"/>
                </a:solidFill>
              </a:rPr>
              <a:t>Окуляри для велоспорту</a:t>
            </a:r>
            <a:endParaRPr lang="ru-RU" sz="5400" b="1" dirty="0">
              <a:solidFill>
                <a:srgbClr val="FFFF00"/>
              </a:solidFill>
            </a:endParaRPr>
          </a:p>
        </p:txBody>
      </p:sp>
      <p:pic>
        <p:nvPicPr>
          <p:cNvPr id="5" name="Рисунок 4">
            <a:extLst>
              <a:ext uri="{FF2B5EF4-FFF2-40B4-BE49-F238E27FC236}">
                <a16:creationId xmlns:a16="http://schemas.microsoft.com/office/drawing/2014/main" id="{71119C1A-B657-4D2D-AE92-4B4342E1960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3271" y="2668772"/>
            <a:ext cx="5143500" cy="3814005"/>
          </a:xfrm>
          <a:prstGeom prst="rect">
            <a:avLst/>
          </a:prstGeom>
        </p:spPr>
      </p:pic>
      <p:pic>
        <p:nvPicPr>
          <p:cNvPr id="7" name="Рисунок 6">
            <a:extLst>
              <a:ext uri="{FF2B5EF4-FFF2-40B4-BE49-F238E27FC236}">
                <a16:creationId xmlns:a16="http://schemas.microsoft.com/office/drawing/2014/main" id="{055AD25E-319C-4B90-83B1-580E97ADC4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79535" y="2565990"/>
            <a:ext cx="5366785" cy="3577857"/>
          </a:xfrm>
          <a:prstGeom prst="rect">
            <a:avLst/>
          </a:prstGeom>
        </p:spPr>
      </p:pic>
    </p:spTree>
    <p:extLst>
      <p:ext uri="{BB962C8B-B14F-4D97-AF65-F5344CB8AC3E}">
        <p14:creationId xmlns:p14="http://schemas.microsoft.com/office/powerpoint/2010/main" val="34328738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9FD5D00-DD7D-4E84-8D6E-8BE2F554908E}"/>
              </a:ext>
            </a:extLst>
          </p:cNvPr>
          <p:cNvSpPr>
            <a:spLocks noGrp="1"/>
          </p:cNvSpPr>
          <p:nvPr>
            <p:ph type="title"/>
          </p:nvPr>
        </p:nvSpPr>
        <p:spPr>
          <a:xfrm>
            <a:off x="946299" y="973668"/>
            <a:ext cx="10388008" cy="706964"/>
          </a:xfrm>
        </p:spPr>
        <p:txBody>
          <a:bodyPr/>
          <a:lstStyle/>
          <a:p>
            <a:r>
              <a:rPr lang="uk-UA" sz="5400" b="1" dirty="0">
                <a:solidFill>
                  <a:srgbClr val="FFFF00"/>
                </a:solidFill>
              </a:rPr>
              <a:t>Окуляри для мотоспорту</a:t>
            </a:r>
            <a:endParaRPr lang="ru-RU" sz="5400" b="1" dirty="0">
              <a:solidFill>
                <a:srgbClr val="FFFF00"/>
              </a:solidFill>
            </a:endParaRPr>
          </a:p>
        </p:txBody>
      </p:sp>
      <p:pic>
        <p:nvPicPr>
          <p:cNvPr id="5" name="Рисунок 4">
            <a:extLst>
              <a:ext uri="{FF2B5EF4-FFF2-40B4-BE49-F238E27FC236}">
                <a16:creationId xmlns:a16="http://schemas.microsoft.com/office/drawing/2014/main" id="{0A2FC4A3-33B2-4A79-A785-5FBBCD11A68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68140" y="2487168"/>
            <a:ext cx="5023104" cy="4187952"/>
          </a:xfrm>
          <a:prstGeom prst="rect">
            <a:avLst/>
          </a:prstGeom>
        </p:spPr>
      </p:pic>
      <p:pic>
        <p:nvPicPr>
          <p:cNvPr id="4" name="Рисунок 3">
            <a:extLst>
              <a:ext uri="{FF2B5EF4-FFF2-40B4-BE49-F238E27FC236}">
                <a16:creationId xmlns:a16="http://schemas.microsoft.com/office/drawing/2014/main" id="{64125CB2-CCB8-4733-87FF-438D8F6D1A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574" y="2487168"/>
            <a:ext cx="4787543" cy="4187952"/>
          </a:xfrm>
          <a:prstGeom prst="rect">
            <a:avLst/>
          </a:prstGeom>
        </p:spPr>
      </p:pic>
    </p:spTree>
    <p:extLst>
      <p:ext uri="{BB962C8B-B14F-4D97-AF65-F5344CB8AC3E}">
        <p14:creationId xmlns:p14="http://schemas.microsoft.com/office/powerpoint/2010/main" val="5654392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B0A25AF-EDD3-4D06-B583-324B2B79572F}"/>
              </a:ext>
            </a:extLst>
          </p:cNvPr>
          <p:cNvSpPr>
            <a:spLocks noGrp="1"/>
          </p:cNvSpPr>
          <p:nvPr>
            <p:ph type="title"/>
          </p:nvPr>
        </p:nvSpPr>
        <p:spPr/>
        <p:txBody>
          <a:bodyPr/>
          <a:lstStyle/>
          <a:p>
            <a:r>
              <a:rPr lang="uk-UA" sz="4400" b="1" dirty="0">
                <a:solidFill>
                  <a:srgbClr val="FFFF00"/>
                </a:solidFill>
              </a:rPr>
              <a:t>Окуляри балістичні-тактичні</a:t>
            </a:r>
            <a:endParaRPr lang="ru-RU" sz="4400" b="1" dirty="0">
              <a:solidFill>
                <a:srgbClr val="FFFF00"/>
              </a:solidFill>
            </a:endParaRPr>
          </a:p>
        </p:txBody>
      </p:sp>
      <p:pic>
        <p:nvPicPr>
          <p:cNvPr id="5" name="Рисунок 4">
            <a:extLst>
              <a:ext uri="{FF2B5EF4-FFF2-40B4-BE49-F238E27FC236}">
                <a16:creationId xmlns:a16="http://schemas.microsoft.com/office/drawing/2014/main" id="{E778A8E2-3107-474C-8ED1-3624C94948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2939" y="2574813"/>
            <a:ext cx="4904214" cy="4020197"/>
          </a:xfrm>
          <a:prstGeom prst="rect">
            <a:avLst/>
          </a:prstGeom>
        </p:spPr>
      </p:pic>
      <p:pic>
        <p:nvPicPr>
          <p:cNvPr id="7" name="Рисунок 6">
            <a:extLst>
              <a:ext uri="{FF2B5EF4-FFF2-40B4-BE49-F238E27FC236}">
                <a16:creationId xmlns:a16="http://schemas.microsoft.com/office/drawing/2014/main" id="{023F8C10-5754-4F1E-8F22-A69A0ADAB6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627" y="2574813"/>
            <a:ext cx="4773032" cy="3859978"/>
          </a:xfrm>
          <a:prstGeom prst="rect">
            <a:avLst/>
          </a:prstGeom>
        </p:spPr>
      </p:pic>
    </p:spTree>
    <p:extLst>
      <p:ext uri="{BB962C8B-B14F-4D97-AF65-F5344CB8AC3E}">
        <p14:creationId xmlns:p14="http://schemas.microsoft.com/office/powerpoint/2010/main" val="42321127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66EF380-01E7-4310-BE57-F9F2DC91C1D0}"/>
              </a:ext>
            </a:extLst>
          </p:cNvPr>
          <p:cNvSpPr>
            <a:spLocks noGrp="1"/>
          </p:cNvSpPr>
          <p:nvPr>
            <p:ph type="title"/>
          </p:nvPr>
        </p:nvSpPr>
        <p:spPr>
          <a:xfrm>
            <a:off x="861237" y="838200"/>
            <a:ext cx="10366744" cy="990600"/>
          </a:xfrm>
        </p:spPr>
        <p:txBody>
          <a:bodyPr/>
          <a:lstStyle/>
          <a:p>
            <a:r>
              <a:rPr lang="uk-UA" sz="4800" b="1" dirty="0">
                <a:solidFill>
                  <a:srgbClr val="FFFF00"/>
                </a:solidFill>
              </a:rPr>
              <a:t>Окуляри маска для військових</a:t>
            </a:r>
            <a:endParaRPr lang="ru-RU" sz="4800" b="1" dirty="0">
              <a:solidFill>
                <a:srgbClr val="FFFF00"/>
              </a:solidFill>
            </a:endParaRPr>
          </a:p>
        </p:txBody>
      </p:sp>
      <p:pic>
        <p:nvPicPr>
          <p:cNvPr id="5" name="Рисунок 4">
            <a:extLst>
              <a:ext uri="{FF2B5EF4-FFF2-40B4-BE49-F238E27FC236}">
                <a16:creationId xmlns:a16="http://schemas.microsoft.com/office/drawing/2014/main" id="{9748D8D1-6959-4B28-99D3-F97678DF05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8355" y="2444267"/>
            <a:ext cx="4872093" cy="4052223"/>
          </a:xfrm>
          <a:prstGeom prst="rect">
            <a:avLst/>
          </a:prstGeom>
        </p:spPr>
      </p:pic>
      <p:pic>
        <p:nvPicPr>
          <p:cNvPr id="7" name="Рисунок 6">
            <a:extLst>
              <a:ext uri="{FF2B5EF4-FFF2-40B4-BE49-F238E27FC236}">
                <a16:creationId xmlns:a16="http://schemas.microsoft.com/office/drawing/2014/main" id="{4A01BDEC-246A-4AF6-8C8D-DD139A08E9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1553" y="2444268"/>
            <a:ext cx="5059935" cy="4052223"/>
          </a:xfrm>
          <a:prstGeom prst="rect">
            <a:avLst/>
          </a:prstGeom>
        </p:spPr>
      </p:pic>
    </p:spTree>
    <p:extLst>
      <p:ext uri="{BB962C8B-B14F-4D97-AF65-F5344CB8AC3E}">
        <p14:creationId xmlns:p14="http://schemas.microsoft.com/office/powerpoint/2010/main" val="30003455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E517CC-2BFF-4810-92C1-9FB4AB767267}"/>
              </a:ext>
            </a:extLst>
          </p:cNvPr>
          <p:cNvSpPr>
            <a:spLocks noGrp="1"/>
          </p:cNvSpPr>
          <p:nvPr>
            <p:ph type="title"/>
          </p:nvPr>
        </p:nvSpPr>
        <p:spPr/>
        <p:txBody>
          <a:bodyPr/>
          <a:lstStyle/>
          <a:p>
            <a:r>
              <a:rPr lang="uk-UA" sz="4000" b="1" dirty="0">
                <a:solidFill>
                  <a:srgbClr val="FFFF00"/>
                </a:solidFill>
              </a:rPr>
              <a:t>« Розумні » окуляри миттєво перекладають будь-який текст.</a:t>
            </a:r>
            <a:endParaRPr lang="ru-RU" sz="4000" b="1" dirty="0">
              <a:solidFill>
                <a:srgbClr val="FFFF00"/>
              </a:solidFill>
            </a:endParaRPr>
          </a:p>
        </p:txBody>
      </p:sp>
      <p:pic>
        <p:nvPicPr>
          <p:cNvPr id="5" name="Рисунок 4">
            <a:extLst>
              <a:ext uri="{FF2B5EF4-FFF2-40B4-BE49-F238E27FC236}">
                <a16:creationId xmlns:a16="http://schemas.microsoft.com/office/drawing/2014/main" id="{F0FEC881-917D-4251-AE69-6FB2C9853D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544" y="2636875"/>
            <a:ext cx="5595959" cy="3778250"/>
          </a:xfrm>
          <a:prstGeom prst="rect">
            <a:avLst/>
          </a:prstGeom>
        </p:spPr>
      </p:pic>
      <p:pic>
        <p:nvPicPr>
          <p:cNvPr id="7" name="Рисунок 6">
            <a:extLst>
              <a:ext uri="{FF2B5EF4-FFF2-40B4-BE49-F238E27FC236}">
                <a16:creationId xmlns:a16="http://schemas.microsoft.com/office/drawing/2014/main" id="{4010EEB5-7212-4BB5-B889-51EA78C27C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87880" y="2636874"/>
            <a:ext cx="5098576" cy="3912780"/>
          </a:xfrm>
          <a:prstGeom prst="rect">
            <a:avLst/>
          </a:prstGeom>
        </p:spPr>
      </p:pic>
    </p:spTree>
    <p:extLst>
      <p:ext uri="{BB962C8B-B14F-4D97-AF65-F5344CB8AC3E}">
        <p14:creationId xmlns:p14="http://schemas.microsoft.com/office/powerpoint/2010/main" val="32789452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1AE4F9E-F690-4C07-ABCA-C8B432CFEDDB}"/>
              </a:ext>
            </a:extLst>
          </p:cNvPr>
          <p:cNvSpPr>
            <a:spLocks noGrp="1"/>
          </p:cNvSpPr>
          <p:nvPr>
            <p:ph type="title"/>
          </p:nvPr>
        </p:nvSpPr>
        <p:spPr/>
        <p:txBody>
          <a:bodyPr/>
          <a:lstStyle/>
          <a:p>
            <a:r>
              <a:rPr lang="uk-UA" sz="6000" b="1" dirty="0">
                <a:solidFill>
                  <a:srgbClr val="FFFF00"/>
                </a:solidFill>
              </a:rPr>
              <a:t>Корекційні окуляри</a:t>
            </a:r>
            <a:endParaRPr lang="ru-RU" sz="6000" b="1" dirty="0">
              <a:solidFill>
                <a:srgbClr val="FFFF00"/>
              </a:solidFill>
            </a:endParaRPr>
          </a:p>
        </p:txBody>
      </p:sp>
      <p:pic>
        <p:nvPicPr>
          <p:cNvPr id="5" name="Рисунок 4">
            <a:extLst>
              <a:ext uri="{FF2B5EF4-FFF2-40B4-BE49-F238E27FC236}">
                <a16:creationId xmlns:a16="http://schemas.microsoft.com/office/drawing/2014/main" id="{CF159045-5FEB-4353-A24E-89EF0026DB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0472" y="2668772"/>
            <a:ext cx="5273040" cy="3720570"/>
          </a:xfrm>
          <a:prstGeom prst="rect">
            <a:avLst/>
          </a:prstGeom>
        </p:spPr>
      </p:pic>
      <p:pic>
        <p:nvPicPr>
          <p:cNvPr id="7" name="Рисунок 6">
            <a:extLst>
              <a:ext uri="{FF2B5EF4-FFF2-40B4-BE49-F238E27FC236}">
                <a16:creationId xmlns:a16="http://schemas.microsoft.com/office/drawing/2014/main" id="{E0356F01-D248-4B02-97CA-F13A19A083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754" y="2551814"/>
            <a:ext cx="5915246" cy="3954486"/>
          </a:xfrm>
          <a:prstGeom prst="rect">
            <a:avLst/>
          </a:prstGeom>
        </p:spPr>
      </p:pic>
    </p:spTree>
    <p:extLst>
      <p:ext uri="{BB962C8B-B14F-4D97-AF65-F5344CB8AC3E}">
        <p14:creationId xmlns:p14="http://schemas.microsoft.com/office/powerpoint/2010/main" val="30561192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7F09A6B-65FF-4E90-885D-C6429BB04117}"/>
              </a:ext>
            </a:extLst>
          </p:cNvPr>
          <p:cNvSpPr>
            <a:spLocks noGrp="1"/>
          </p:cNvSpPr>
          <p:nvPr>
            <p:ph type="title"/>
          </p:nvPr>
        </p:nvSpPr>
        <p:spPr>
          <a:xfrm>
            <a:off x="733647" y="973668"/>
            <a:ext cx="11068493" cy="706964"/>
          </a:xfrm>
        </p:spPr>
        <p:txBody>
          <a:bodyPr/>
          <a:lstStyle/>
          <a:p>
            <a:r>
              <a:rPr lang="uk-UA" sz="4400" b="1" dirty="0">
                <a:solidFill>
                  <a:srgbClr val="FFFF00"/>
                </a:solidFill>
              </a:rPr>
              <a:t>Окуляри для захисту на підприємстві</a:t>
            </a:r>
            <a:endParaRPr lang="ru-RU" sz="4400" b="1" dirty="0">
              <a:solidFill>
                <a:srgbClr val="FFFF00"/>
              </a:solidFill>
            </a:endParaRPr>
          </a:p>
        </p:txBody>
      </p:sp>
      <p:pic>
        <p:nvPicPr>
          <p:cNvPr id="5" name="Рисунок 4">
            <a:extLst>
              <a:ext uri="{FF2B5EF4-FFF2-40B4-BE49-F238E27FC236}">
                <a16:creationId xmlns:a16="http://schemas.microsoft.com/office/drawing/2014/main" id="{F2CDE9B6-FFB8-451A-869F-25A5FCDFB3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42536" y="4100260"/>
            <a:ext cx="3540642" cy="2542382"/>
          </a:xfrm>
          <a:prstGeom prst="rect">
            <a:avLst/>
          </a:prstGeom>
        </p:spPr>
      </p:pic>
      <p:pic>
        <p:nvPicPr>
          <p:cNvPr id="7" name="Рисунок 6">
            <a:extLst>
              <a:ext uri="{FF2B5EF4-FFF2-40B4-BE49-F238E27FC236}">
                <a16:creationId xmlns:a16="http://schemas.microsoft.com/office/drawing/2014/main" id="{BFDBF3BF-750F-41F1-B080-D33510B157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9116" y="2624264"/>
            <a:ext cx="3212846" cy="3429001"/>
          </a:xfrm>
          <a:prstGeom prst="rect">
            <a:avLst/>
          </a:prstGeom>
        </p:spPr>
      </p:pic>
      <p:pic>
        <p:nvPicPr>
          <p:cNvPr id="9" name="Рисунок 8">
            <a:extLst>
              <a:ext uri="{FF2B5EF4-FFF2-40B4-BE49-F238E27FC236}">
                <a16:creationId xmlns:a16="http://schemas.microsoft.com/office/drawing/2014/main" id="{3E84363B-E636-4DE0-B8C8-EEE54BD461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49465" y="2137927"/>
            <a:ext cx="3321854" cy="2036246"/>
          </a:xfrm>
          <a:prstGeom prst="rect">
            <a:avLst/>
          </a:prstGeom>
        </p:spPr>
      </p:pic>
      <p:pic>
        <p:nvPicPr>
          <p:cNvPr id="11" name="Рисунок 10">
            <a:extLst>
              <a:ext uri="{FF2B5EF4-FFF2-40B4-BE49-F238E27FC236}">
                <a16:creationId xmlns:a16="http://schemas.microsoft.com/office/drawing/2014/main" id="{59159AFF-6387-45E9-9D15-86664ED13E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53257" y="4432562"/>
            <a:ext cx="3777024" cy="2210080"/>
          </a:xfrm>
          <a:prstGeom prst="rect">
            <a:avLst/>
          </a:prstGeom>
        </p:spPr>
      </p:pic>
      <p:pic>
        <p:nvPicPr>
          <p:cNvPr id="13" name="Рисунок 12">
            <a:extLst>
              <a:ext uri="{FF2B5EF4-FFF2-40B4-BE49-F238E27FC236}">
                <a16:creationId xmlns:a16="http://schemas.microsoft.com/office/drawing/2014/main" id="{ADA97F97-748B-44FA-A0FA-183046BBE04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30281" y="1939179"/>
            <a:ext cx="3540642" cy="1976604"/>
          </a:xfrm>
          <a:prstGeom prst="rect">
            <a:avLst/>
          </a:prstGeom>
        </p:spPr>
      </p:pic>
    </p:spTree>
    <p:extLst>
      <p:ext uri="{BB962C8B-B14F-4D97-AF65-F5344CB8AC3E}">
        <p14:creationId xmlns:p14="http://schemas.microsoft.com/office/powerpoint/2010/main" val="15561362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318ED2D-E858-4604-9980-DEFAC61F5B58}"/>
              </a:ext>
            </a:extLst>
          </p:cNvPr>
          <p:cNvSpPr>
            <a:spLocks noGrp="1"/>
          </p:cNvSpPr>
          <p:nvPr>
            <p:ph type="title"/>
          </p:nvPr>
        </p:nvSpPr>
        <p:spPr/>
        <p:txBody>
          <a:bodyPr/>
          <a:lstStyle/>
          <a:p>
            <a:r>
              <a:rPr lang="uk-UA" sz="6000" b="1" dirty="0">
                <a:solidFill>
                  <a:srgbClr val="FFFF00"/>
                </a:solidFill>
              </a:rPr>
              <a:t>Для роботи підготуй:</a:t>
            </a:r>
            <a:endParaRPr lang="ru-RU" sz="6000" b="1" dirty="0">
              <a:solidFill>
                <a:srgbClr val="FFFF00"/>
              </a:solidFill>
            </a:endParaRPr>
          </a:p>
        </p:txBody>
      </p:sp>
      <p:sp>
        <p:nvSpPr>
          <p:cNvPr id="3" name="Объект 2">
            <a:extLst>
              <a:ext uri="{FF2B5EF4-FFF2-40B4-BE49-F238E27FC236}">
                <a16:creationId xmlns:a16="http://schemas.microsoft.com/office/drawing/2014/main" id="{078752C2-451A-41BD-8CC6-4C94980086F8}"/>
              </a:ext>
            </a:extLst>
          </p:cNvPr>
          <p:cNvSpPr>
            <a:spLocks noGrp="1"/>
          </p:cNvSpPr>
          <p:nvPr>
            <p:ph idx="1"/>
          </p:nvPr>
        </p:nvSpPr>
        <p:spPr>
          <a:xfrm>
            <a:off x="1154955" y="2371060"/>
            <a:ext cx="10859836" cy="3648740"/>
          </a:xfrm>
        </p:spPr>
        <p:txBody>
          <a:bodyPr>
            <a:normAutofit/>
          </a:bodyPr>
          <a:lstStyle/>
          <a:p>
            <a:pPr marL="0" indent="0">
              <a:buNone/>
            </a:pPr>
            <a:r>
              <a:rPr lang="uk-UA" sz="3200" b="1" dirty="0">
                <a:solidFill>
                  <a:srgbClr val="FF0000"/>
                </a:solidFill>
              </a:rPr>
              <a:t>   </a:t>
            </a:r>
            <a:r>
              <a:rPr lang="uk-UA" sz="3200" b="1" dirty="0">
                <a:solidFill>
                  <a:srgbClr val="002060"/>
                </a:solidFill>
              </a:rPr>
              <a:t>Кольоровий папір  формат  А-4  (</a:t>
            </a:r>
            <a:r>
              <a:rPr lang="uk-UA" sz="3200" b="1" dirty="0">
                <a:solidFill>
                  <a:srgbClr val="FF0000"/>
                </a:solidFill>
              </a:rPr>
              <a:t>один аркуш</a:t>
            </a:r>
            <a:r>
              <a:rPr lang="uk-UA" sz="3200" b="1" dirty="0">
                <a:solidFill>
                  <a:srgbClr val="002060"/>
                </a:solidFill>
              </a:rPr>
              <a:t>)</a:t>
            </a:r>
          </a:p>
          <a:p>
            <a:pPr marL="0" indent="0">
              <a:buNone/>
            </a:pPr>
            <a:r>
              <a:rPr lang="uk-UA" sz="3200" b="1" dirty="0">
                <a:solidFill>
                  <a:srgbClr val="002060"/>
                </a:solidFill>
              </a:rPr>
              <a:t>     </a:t>
            </a:r>
            <a:endParaRPr lang="ru-RU" sz="3200" b="1" dirty="0">
              <a:solidFill>
                <a:srgbClr val="002060"/>
              </a:solidFill>
            </a:endParaRPr>
          </a:p>
        </p:txBody>
      </p:sp>
      <p:pic>
        <p:nvPicPr>
          <p:cNvPr id="6" name="Рисунок 5">
            <a:extLst>
              <a:ext uri="{FF2B5EF4-FFF2-40B4-BE49-F238E27FC236}">
                <a16:creationId xmlns:a16="http://schemas.microsoft.com/office/drawing/2014/main" id="{10436131-BB6F-48E0-8274-1570645364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0" y="2987748"/>
            <a:ext cx="7442789" cy="3955312"/>
          </a:xfrm>
          <a:prstGeom prst="rect">
            <a:avLst/>
          </a:prstGeom>
        </p:spPr>
      </p:pic>
    </p:spTree>
    <p:extLst>
      <p:ext uri="{BB962C8B-B14F-4D97-AF65-F5344CB8AC3E}">
        <p14:creationId xmlns:p14="http://schemas.microsoft.com/office/powerpoint/2010/main" val="31370002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3F2FB3B-6C51-4773-872E-3C6C6FEBEA7D}"/>
              </a:ext>
            </a:extLst>
          </p:cNvPr>
          <p:cNvSpPr>
            <a:spLocks noGrp="1"/>
          </p:cNvSpPr>
          <p:nvPr>
            <p:ph type="title"/>
          </p:nvPr>
        </p:nvSpPr>
        <p:spPr>
          <a:xfrm>
            <a:off x="723014" y="680484"/>
            <a:ext cx="5816009" cy="1000148"/>
          </a:xfrm>
        </p:spPr>
        <p:txBody>
          <a:bodyPr/>
          <a:lstStyle/>
          <a:p>
            <a:r>
              <a:rPr lang="uk-UA" sz="4000" b="1" dirty="0">
                <a:solidFill>
                  <a:srgbClr val="FFFF00"/>
                </a:solidFill>
              </a:rPr>
              <a:t>Схема складання     паперових окулярів</a:t>
            </a:r>
            <a:endParaRPr lang="ru-RU" sz="4000" b="1" dirty="0">
              <a:solidFill>
                <a:srgbClr val="FFFF00"/>
              </a:solidFill>
            </a:endParaRPr>
          </a:p>
        </p:txBody>
      </p:sp>
      <p:pic>
        <p:nvPicPr>
          <p:cNvPr id="4" name="Рисунок 3">
            <a:extLst>
              <a:ext uri="{FF2B5EF4-FFF2-40B4-BE49-F238E27FC236}">
                <a16:creationId xmlns:a16="http://schemas.microsoft.com/office/drawing/2014/main" id="{5823EFBF-91C0-4CB7-B167-79CB0EA4BA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39023" y="680484"/>
            <a:ext cx="4820323" cy="5986130"/>
          </a:xfrm>
          <a:prstGeom prst="rect">
            <a:avLst/>
          </a:prstGeom>
        </p:spPr>
      </p:pic>
      <p:pic>
        <p:nvPicPr>
          <p:cNvPr id="5" name="Рисунок 4">
            <a:extLst>
              <a:ext uri="{FF2B5EF4-FFF2-40B4-BE49-F238E27FC236}">
                <a16:creationId xmlns:a16="http://schemas.microsoft.com/office/drawing/2014/main" id="{F85D6EF2-B6F4-4C32-B014-DDB754A4D8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9991" y="2562447"/>
            <a:ext cx="6057014" cy="4104167"/>
          </a:xfrm>
          <a:prstGeom prst="rect">
            <a:avLst/>
          </a:prstGeom>
        </p:spPr>
      </p:pic>
      <p:pic>
        <p:nvPicPr>
          <p:cNvPr id="7" name="Рисунок 6">
            <a:extLst>
              <a:ext uri="{FF2B5EF4-FFF2-40B4-BE49-F238E27FC236}">
                <a16:creationId xmlns:a16="http://schemas.microsoft.com/office/drawing/2014/main" id="{658A8BF5-821E-42F6-98A4-0E16BCA0F3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9991" y="2557131"/>
            <a:ext cx="1910316" cy="485843"/>
          </a:xfrm>
          <a:prstGeom prst="rect">
            <a:avLst/>
          </a:prstGeom>
        </p:spPr>
      </p:pic>
    </p:spTree>
    <p:extLst>
      <p:ext uri="{BB962C8B-B14F-4D97-AF65-F5344CB8AC3E}">
        <p14:creationId xmlns:p14="http://schemas.microsoft.com/office/powerpoint/2010/main" val="19353257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E891FF4-473F-4779-AEA4-1B46B889C53F}"/>
              </a:ext>
            </a:extLst>
          </p:cNvPr>
          <p:cNvSpPr>
            <a:spLocks noGrp="1"/>
          </p:cNvSpPr>
          <p:nvPr>
            <p:ph type="title"/>
          </p:nvPr>
        </p:nvSpPr>
        <p:spPr>
          <a:xfrm>
            <a:off x="1537725" y="686589"/>
            <a:ext cx="8761413" cy="706964"/>
          </a:xfrm>
        </p:spPr>
        <p:txBody>
          <a:bodyPr/>
          <a:lstStyle/>
          <a:p>
            <a:r>
              <a:rPr lang="uk-UA" sz="8000" b="1" dirty="0">
                <a:solidFill>
                  <a:srgbClr val="FFFF00"/>
                </a:solidFill>
              </a:rPr>
              <a:t>Виставка робіт</a:t>
            </a:r>
            <a:endParaRPr lang="ru-RU" sz="8000" b="1" dirty="0">
              <a:solidFill>
                <a:srgbClr val="FFFF00"/>
              </a:solidFill>
            </a:endParaRPr>
          </a:p>
        </p:txBody>
      </p:sp>
      <p:pic>
        <p:nvPicPr>
          <p:cNvPr id="4" name="Рисунок 3">
            <a:extLst>
              <a:ext uri="{FF2B5EF4-FFF2-40B4-BE49-F238E27FC236}">
                <a16:creationId xmlns:a16="http://schemas.microsoft.com/office/drawing/2014/main" id="{5B9894FD-1C2F-4E9C-AF38-20F9B43C64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2053" y="2340792"/>
            <a:ext cx="2740852" cy="1992132"/>
          </a:xfrm>
          <a:prstGeom prst="rect">
            <a:avLst/>
          </a:prstGeom>
        </p:spPr>
      </p:pic>
      <p:pic>
        <p:nvPicPr>
          <p:cNvPr id="6" name="Рисунок 5">
            <a:extLst>
              <a:ext uri="{FF2B5EF4-FFF2-40B4-BE49-F238E27FC236}">
                <a16:creationId xmlns:a16="http://schemas.microsoft.com/office/drawing/2014/main" id="{7BF95463-AFB1-43F8-A90A-BBC1AAB2DAF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7196" y="4805916"/>
            <a:ext cx="3037371" cy="1688914"/>
          </a:xfrm>
          <a:prstGeom prst="rect">
            <a:avLst/>
          </a:prstGeom>
        </p:spPr>
      </p:pic>
      <p:pic>
        <p:nvPicPr>
          <p:cNvPr id="8" name="Рисунок 7">
            <a:extLst>
              <a:ext uri="{FF2B5EF4-FFF2-40B4-BE49-F238E27FC236}">
                <a16:creationId xmlns:a16="http://schemas.microsoft.com/office/drawing/2014/main" id="{A8DE6A2A-4EC4-4BC7-9143-F2C5D0A266D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00379" y="2434856"/>
            <a:ext cx="2303401" cy="1741938"/>
          </a:xfrm>
          <a:prstGeom prst="rect">
            <a:avLst/>
          </a:prstGeom>
        </p:spPr>
      </p:pic>
      <p:pic>
        <p:nvPicPr>
          <p:cNvPr id="14" name="Рисунок 13">
            <a:extLst>
              <a:ext uri="{FF2B5EF4-FFF2-40B4-BE49-F238E27FC236}">
                <a16:creationId xmlns:a16="http://schemas.microsoft.com/office/drawing/2014/main" id="{C8F238DB-6E79-4CDC-BD59-5F8F5E2EEAB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84567" y="2365724"/>
            <a:ext cx="2454150" cy="1717006"/>
          </a:xfrm>
          <a:prstGeom prst="rect">
            <a:avLst/>
          </a:prstGeom>
        </p:spPr>
      </p:pic>
      <p:pic>
        <p:nvPicPr>
          <p:cNvPr id="16" name="Рисунок 15">
            <a:extLst>
              <a:ext uri="{FF2B5EF4-FFF2-40B4-BE49-F238E27FC236}">
                <a16:creationId xmlns:a16="http://schemas.microsoft.com/office/drawing/2014/main" id="{B91B329D-406A-4841-A659-D35EAF07344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15056" y="4710223"/>
            <a:ext cx="2727340" cy="1962682"/>
          </a:xfrm>
          <a:prstGeom prst="rect">
            <a:avLst/>
          </a:prstGeom>
        </p:spPr>
      </p:pic>
      <p:pic>
        <p:nvPicPr>
          <p:cNvPr id="20" name="Рисунок 19">
            <a:extLst>
              <a:ext uri="{FF2B5EF4-FFF2-40B4-BE49-F238E27FC236}">
                <a16:creationId xmlns:a16="http://schemas.microsoft.com/office/drawing/2014/main" id="{3BE6A8DC-04F4-451E-BAE8-9B2165D60B8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32767" y="4423144"/>
            <a:ext cx="2629207" cy="2111165"/>
          </a:xfrm>
          <a:prstGeom prst="rect">
            <a:avLst/>
          </a:prstGeom>
        </p:spPr>
      </p:pic>
      <p:pic>
        <p:nvPicPr>
          <p:cNvPr id="22" name="Рисунок 21">
            <a:extLst>
              <a:ext uri="{FF2B5EF4-FFF2-40B4-BE49-F238E27FC236}">
                <a16:creationId xmlns:a16="http://schemas.microsoft.com/office/drawing/2014/main" id="{631323EE-42BC-4557-865B-4988DF5807D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691670" y="2434856"/>
            <a:ext cx="3214936" cy="1808401"/>
          </a:xfrm>
          <a:prstGeom prst="rect">
            <a:avLst/>
          </a:prstGeom>
        </p:spPr>
      </p:pic>
      <p:pic>
        <p:nvPicPr>
          <p:cNvPr id="24" name="Рисунок 23">
            <a:extLst>
              <a:ext uri="{FF2B5EF4-FFF2-40B4-BE49-F238E27FC236}">
                <a16:creationId xmlns:a16="http://schemas.microsoft.com/office/drawing/2014/main" id="{C2761BBA-60DD-4701-9BA6-F5BF27E2925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290596" y="4805916"/>
            <a:ext cx="2794045" cy="1866989"/>
          </a:xfrm>
          <a:prstGeom prst="rect">
            <a:avLst/>
          </a:prstGeom>
        </p:spPr>
      </p:pic>
    </p:spTree>
    <p:extLst>
      <p:ext uri="{BB962C8B-B14F-4D97-AF65-F5344CB8AC3E}">
        <p14:creationId xmlns:p14="http://schemas.microsoft.com/office/powerpoint/2010/main" val="12408313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2123A76-6C52-407F-8BB2-0A253A0A93B4}"/>
              </a:ext>
            </a:extLst>
          </p:cNvPr>
          <p:cNvSpPr>
            <a:spLocks noGrp="1"/>
          </p:cNvSpPr>
          <p:nvPr>
            <p:ph type="title"/>
          </p:nvPr>
        </p:nvSpPr>
        <p:spPr>
          <a:xfrm>
            <a:off x="1154953" y="973668"/>
            <a:ext cx="9254321" cy="706964"/>
          </a:xfrm>
        </p:spPr>
        <p:txBody>
          <a:bodyPr/>
          <a:lstStyle/>
          <a:p>
            <a:r>
              <a:rPr lang="uk-UA" sz="4800" b="1" dirty="0">
                <a:solidFill>
                  <a:srgbClr val="FFFF00"/>
                </a:solidFill>
              </a:rPr>
              <a:t>Відправ роботу на перевірку</a:t>
            </a:r>
            <a:endParaRPr lang="ru-RU" sz="4800" b="1" dirty="0">
              <a:solidFill>
                <a:srgbClr val="FFFF00"/>
              </a:solidFill>
            </a:endParaRPr>
          </a:p>
        </p:txBody>
      </p:sp>
      <p:pic>
        <p:nvPicPr>
          <p:cNvPr id="5" name="Рисунок 4">
            <a:extLst>
              <a:ext uri="{FF2B5EF4-FFF2-40B4-BE49-F238E27FC236}">
                <a16:creationId xmlns:a16="http://schemas.microsoft.com/office/drawing/2014/main" id="{84B5740B-F979-4450-80E0-5BAEB8E09DA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3894" y="2534284"/>
            <a:ext cx="8176437" cy="4111066"/>
          </a:xfrm>
          <a:prstGeom prst="rect">
            <a:avLst/>
          </a:prstGeom>
        </p:spPr>
      </p:pic>
    </p:spTree>
    <p:extLst>
      <p:ext uri="{BB962C8B-B14F-4D97-AF65-F5344CB8AC3E}">
        <p14:creationId xmlns:p14="http://schemas.microsoft.com/office/powerpoint/2010/main" val="1048795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FD77C711-9F63-4273-8EAF-E20842DE49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6177" y="997510"/>
            <a:ext cx="10706986" cy="5734850"/>
          </a:xfrm>
          <a:prstGeom prst="rect">
            <a:avLst/>
          </a:prstGeom>
        </p:spPr>
      </p:pic>
    </p:spTree>
    <p:extLst>
      <p:ext uri="{BB962C8B-B14F-4D97-AF65-F5344CB8AC3E}">
        <p14:creationId xmlns:p14="http://schemas.microsoft.com/office/powerpoint/2010/main" val="40239797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E5149353-F07A-4686-904D-EFA4A26958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9361" y="925032"/>
            <a:ext cx="10593278" cy="5730949"/>
          </a:xfrm>
          <a:prstGeom prst="rect">
            <a:avLst/>
          </a:prstGeom>
        </p:spPr>
      </p:pic>
    </p:spTree>
    <p:extLst>
      <p:ext uri="{BB962C8B-B14F-4D97-AF65-F5344CB8AC3E}">
        <p14:creationId xmlns:p14="http://schemas.microsoft.com/office/powerpoint/2010/main" val="208452002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конференц-зал)">
  <a:themeElements>
    <a:clrScheme name="Ион (конференц-зал)">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Ион (конференц-зал)">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конференц-зал)">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docProps/app.xml><?xml version="1.0" encoding="utf-8"?>
<Properties xmlns="http://schemas.openxmlformats.org/officeDocument/2006/extended-properties" xmlns:vt="http://schemas.openxmlformats.org/officeDocument/2006/docPropsVTypes">
  <Template>Ion Boardroom</Template>
  <TotalTime>263</TotalTime>
  <Words>181</Words>
  <Application>Microsoft Office PowerPoint</Application>
  <PresentationFormat>Широкоэкранный</PresentationFormat>
  <Paragraphs>26</Paragraphs>
  <Slides>22</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22</vt:i4>
      </vt:variant>
    </vt:vector>
  </HeadingPairs>
  <TitlesOfParts>
    <vt:vector size="26" baseType="lpstr">
      <vt:lpstr>Arial</vt:lpstr>
      <vt:lpstr>Century Gothic</vt:lpstr>
      <vt:lpstr>Wingdings 3</vt:lpstr>
      <vt:lpstr>Ион (конференц-зал)</vt:lpstr>
      <vt:lpstr>Урок №13  «Чарівні окуляри»  Виготовляємо окуляри з паперу  Дизайн і технології  2 клас</vt:lpstr>
      <vt:lpstr>Відгадай загадку</vt:lpstr>
      <vt:lpstr>Відгадка</vt:lpstr>
      <vt:lpstr>Презентация PowerPoint</vt:lpstr>
      <vt:lpstr>Хто винайшов перші окуляри сучасного стилю</vt:lpstr>
      <vt:lpstr>Цікава інформація!</vt:lpstr>
      <vt:lpstr> Сонцезахисні окуляри</vt:lpstr>
      <vt:lpstr>Окуляри для плавців</vt:lpstr>
      <vt:lpstr>Гірськолижні окуляри</vt:lpstr>
      <vt:lpstr>Окуляри для велоспорту</vt:lpstr>
      <vt:lpstr>Окуляри для мотоспорту</vt:lpstr>
      <vt:lpstr>Окуляри балістичні-тактичні</vt:lpstr>
      <vt:lpstr>Окуляри маска для військових</vt:lpstr>
      <vt:lpstr>« Розумні » окуляри миттєво перекладають будь-який текст.</vt:lpstr>
      <vt:lpstr>Корекційні окуляри</vt:lpstr>
      <vt:lpstr>Окуляри для захисту на підприємстві</vt:lpstr>
      <vt:lpstr>Для роботи підготуй:</vt:lpstr>
      <vt:lpstr>Схема складання     паперових окулярів</vt:lpstr>
      <vt:lpstr>Виставка робіт</vt:lpstr>
      <vt:lpstr>Відправ роботу на перевірку</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Види  карнавальних масок</dc:title>
  <dc:creator>Наташа</dc:creator>
  <cp:lastModifiedBy>A A</cp:lastModifiedBy>
  <cp:revision>79</cp:revision>
  <dcterms:created xsi:type="dcterms:W3CDTF">2021-11-11T13:57:08Z</dcterms:created>
  <dcterms:modified xsi:type="dcterms:W3CDTF">2024-10-31T13:55:43Z</dcterms:modified>
</cp:coreProperties>
</file>