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6" r:id="rId5"/>
    <p:sldId id="260" r:id="rId6"/>
    <p:sldId id="262" r:id="rId7"/>
    <p:sldId id="263" r:id="rId8"/>
    <p:sldId id="270" r:id="rId9"/>
    <p:sldId id="271" r:id="rId10"/>
    <p:sldId id="272" r:id="rId11"/>
    <p:sldId id="278" r:id="rId12"/>
    <p:sldId id="277" r:id="rId13"/>
    <p:sldId id="273" r:id="rId14"/>
    <p:sldId id="264" r:id="rId15"/>
    <p:sldId id="275" r:id="rId16"/>
    <p:sldId id="279" r:id="rId17"/>
    <p:sldId id="280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rgbClr val="FFFF00"/>
            </a:gs>
            <a:gs pos="100000">
              <a:schemeClr val="accent6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88051-A704-45F9-BD62-07A05A7EB198}" type="datetimeFigureOut">
              <a:rPr lang="ru-RU" smtClean="0"/>
              <a:pPr/>
              <a:t>30.10.2024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AADC8-B3CE-4CC4-BE36-468538F54AB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jpe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404664"/>
            <a:ext cx="8640960" cy="2952328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Урок №7</a:t>
            </a:r>
            <a:br>
              <a:rPr lang="uk-UA" sz="48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«Черепаха аха – аха …»</a:t>
            </a:r>
            <a:br>
              <a:rPr lang="uk-UA" sz="4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85207" y="5733256"/>
            <a:ext cx="4192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изайн і технології </a:t>
            </a:r>
          </a:p>
          <a:p>
            <a:pPr algn="ctr"/>
            <a:r>
              <a:rPr lang="ru-RU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2 клас</a:t>
            </a:r>
            <a:endParaRPr lang="uk-UA" sz="28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8AA324-4235-4AB5-8799-11B69EADA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96952"/>
            <a:ext cx="3872667" cy="331942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07B8708-FB00-4276-8C2B-BBC860660A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207" y="2636912"/>
            <a:ext cx="3872666" cy="2952328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30" y="404664"/>
            <a:ext cx="8388094" cy="3816424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uk-UA" sz="4800" dirty="0">
                <a:solidFill>
                  <a:srgbClr val="002060"/>
                </a:solidFill>
                <a:latin typeface="Monotype Corsiva" pitchFamily="66" charset="0"/>
              </a:rPr>
              <a:t>Черепаха аха-аха </a:t>
            </a:r>
          </a:p>
          <a:p>
            <a:pPr algn="r">
              <a:buNone/>
            </a:pPr>
            <a:r>
              <a:rPr lang="uk-UA" sz="4800" dirty="0">
                <a:solidFill>
                  <a:srgbClr val="002060"/>
                </a:solidFill>
                <a:latin typeface="Monotype Corsiva" pitchFamily="66" charset="0"/>
              </a:rPr>
              <a:t>на піску сиділа-діла,</a:t>
            </a:r>
          </a:p>
          <a:p>
            <a:pPr algn="r">
              <a:buNone/>
            </a:pPr>
            <a:r>
              <a:rPr lang="uk-UA" sz="4800" dirty="0">
                <a:solidFill>
                  <a:srgbClr val="002060"/>
                </a:solidFill>
                <a:latin typeface="Monotype Corsiva" pitchFamily="66" charset="0"/>
              </a:rPr>
              <a:t>черепаха аха-аха</a:t>
            </a:r>
          </a:p>
          <a:p>
            <a:pPr algn="r">
              <a:buNone/>
            </a:pPr>
            <a:r>
              <a:rPr lang="uk-UA" sz="4800" dirty="0">
                <a:solidFill>
                  <a:srgbClr val="002060"/>
                </a:solidFill>
                <a:latin typeface="Monotype Corsiva" pitchFamily="66" charset="0"/>
              </a:rPr>
              <a:t>свою спинку гріла-іла.</a:t>
            </a:r>
            <a:r>
              <a:rPr lang="uk-UA" sz="4800" dirty="0">
                <a:solidFill>
                  <a:srgbClr val="002060"/>
                </a:solidFill>
              </a:rPr>
              <a:t> </a:t>
            </a:r>
          </a:p>
          <a:p>
            <a:pPr algn="r">
              <a:buNone/>
            </a:pPr>
            <a:endParaRPr lang="uk-UA" sz="1700" dirty="0"/>
          </a:p>
          <a:p>
            <a:pPr algn="r">
              <a:buNone/>
            </a:pPr>
            <a:endParaRPr lang="ru-RU" sz="17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C8362E-58A3-44B6-B6D5-237F44F78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6" y="2053502"/>
            <a:ext cx="4824536" cy="4400413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4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4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8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1D84603-9198-4252-968E-3E5597EC8E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152636"/>
            <a:ext cx="8712968" cy="6444716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5FFF5F-590D-4A25-A404-412B97AB5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9986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C00000"/>
                </a:solidFill>
              </a:rPr>
              <a:t>До уроку підготуй: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594228-D5B2-4CC0-B6EC-5C4DC9650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7904" y="1368733"/>
            <a:ext cx="4824536" cy="3428420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1. Картон – основу.</a:t>
            </a:r>
          </a:p>
          <a:p>
            <a:r>
              <a:rPr lang="uk-UA" sz="3600" b="1" dirty="0">
                <a:solidFill>
                  <a:srgbClr val="002060"/>
                </a:solidFill>
              </a:rPr>
              <a:t>2. Дощечку.</a:t>
            </a:r>
          </a:p>
          <a:p>
            <a:r>
              <a:rPr lang="uk-UA" sz="3600" b="1" dirty="0">
                <a:solidFill>
                  <a:srgbClr val="002060"/>
                </a:solidFill>
              </a:rPr>
              <a:t>3. Стеки або паличку.</a:t>
            </a:r>
          </a:p>
          <a:p>
            <a:r>
              <a:rPr lang="uk-UA" sz="3600" b="1" dirty="0">
                <a:solidFill>
                  <a:srgbClr val="002060"/>
                </a:solidFill>
              </a:rPr>
              <a:t>4. Пластилін.</a:t>
            </a:r>
          </a:p>
          <a:p>
            <a:r>
              <a:rPr lang="uk-UA" sz="3600" b="1" dirty="0">
                <a:solidFill>
                  <a:srgbClr val="002060"/>
                </a:solidFill>
              </a:rPr>
              <a:t>5. Серветку.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F86327-64B5-46DB-BF99-5E34C19E0BA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31" y="1368733"/>
            <a:ext cx="2304256" cy="220486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957008B-901F-420D-91DB-BF89664F19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5990" y="4847656"/>
            <a:ext cx="2448272" cy="17384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99520FA-7DEA-47D5-BFB8-A611C58A6A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49" y="3907706"/>
            <a:ext cx="2716620" cy="238604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B5F947-A488-4729-B0A2-B16B1D04A8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983" y="4840642"/>
            <a:ext cx="2825179" cy="173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31858"/>
      </p:ext>
    </p:extLst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"/>
            <a:ext cx="7344816" cy="6237311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Слонова черепаха</a:t>
            </a: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Шкіряста черепаха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404A818-B12F-4935-845D-1F020A155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016" y="2652732"/>
            <a:ext cx="4536504" cy="288032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E889A73-39A4-4335-A894-CEA450E92F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05" y="953343"/>
            <a:ext cx="4337535" cy="3139549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0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Морська черепаха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Капська черепаха</a:t>
            </a:r>
            <a:br>
              <a:rPr lang="uk-UA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191BFED-C415-46C8-8D7B-42A835DE4C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66" y="908720"/>
            <a:ext cx="4565896" cy="339495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3EDFF0D-C66D-4D87-A390-A96A5EBC3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592419"/>
            <a:ext cx="4685766" cy="2890901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Пам’ятника черепасі у Амстердамі</a:t>
            </a:r>
            <a:b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(Нідерланди)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7791EA4-3AAD-43FB-9330-D73E2744C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72816"/>
            <a:ext cx="7560840" cy="4714875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Пам’ятник черепасі у Швейцарії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8FB1664-D5BB-411B-9F9B-A77AEB04A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31" y="1556792"/>
            <a:ext cx="7611537" cy="4734586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Пам’ятник черепасі у Латвії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93B213A-5815-4F79-8DA5-14CC2F360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62" y="1436988"/>
            <a:ext cx="6870675" cy="5146374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Одесі знаходиться  найкрихітніша скульптура міста –</a:t>
            </a:r>
            <a:b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пам’ятник «Черепаха»</a:t>
            </a:r>
            <a:b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(бронзова черепашка)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132B38A-A6BF-435C-BDE6-4EAE4DC9D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281074"/>
            <a:ext cx="5779542" cy="4302288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730423-E47A-4018-A26B-2898CD12B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405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Правила роботи з пластиліном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0AF11B-5502-4B74-9214-B30390DCDD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89970"/>
            <a:ext cx="8784976" cy="529339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6EA6307-585C-4631-864F-4A481F4B4F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29072"/>
            <a:ext cx="4417580" cy="160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74072"/>
      </p:ext>
    </p:extLst>
  </p:cSld>
  <p:clrMapOvr>
    <a:masterClrMapping/>
  </p:clrMapOvr>
  <p:transition>
    <p:newsfla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4F4458-2B16-4405-B57C-0F00EF235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Прийоми ліплення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E21B57-441C-4E3D-B0FC-3330EF28B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1110754"/>
            <a:ext cx="8712968" cy="5558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20949"/>
      </p:ext>
    </p:extLst>
  </p:cSld>
  <p:clrMapOvr>
    <a:masterClrMapping/>
  </p:clrMapOvr>
  <p:transition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Послідовність виконання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E2F00C4-81A0-451F-9C32-5C33484F7C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893242"/>
            <a:ext cx="8496944" cy="5716559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756" y="0"/>
            <a:ext cx="8486044" cy="1143000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Зразки робіт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3F2189D-F0B6-4F7A-BADE-F9CA82C8C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892" y="1136905"/>
            <a:ext cx="2346109" cy="190931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4990246-DAD1-43CD-A832-7659F61A9A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621" y="1147641"/>
            <a:ext cx="2376471" cy="194653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D83220D-2155-4DDA-A0F4-778C7E14C0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998" y="3052310"/>
            <a:ext cx="2357918" cy="1885099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8B3FC3D-AC0E-45EF-98C8-2E9CB1777F7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067" y="3072276"/>
            <a:ext cx="2346109" cy="189289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A73945BE-7C55-4005-B036-716D681EBC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28" y="4943828"/>
            <a:ext cx="2329464" cy="191417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105DC9C2-EE11-48EC-B0BC-F1C65569D6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371" y="3003756"/>
            <a:ext cx="2240643" cy="194007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9B749A5-FE76-4A5B-81CD-6472526E7B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79" y="4933016"/>
            <a:ext cx="2384246" cy="1936608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8E1083A7-B01A-41AF-85E7-5F580A216FA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099" y="3043547"/>
            <a:ext cx="2273530" cy="1896942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85176541-3938-46BE-83DF-5C942533095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071" y="1147641"/>
            <a:ext cx="2286986" cy="1936733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156CD61C-A0D2-4C15-A03F-C9F4A2B05F2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353" y="4940489"/>
            <a:ext cx="2210936" cy="1917511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E018E31F-91CE-4DE9-8ACC-C0FF7C7B9F6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661" y="4931974"/>
            <a:ext cx="2273529" cy="193314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BAB44E32-FF62-4CF4-B88D-116ED63557D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013" y="1155114"/>
            <a:ext cx="2346109" cy="1881713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EE3997-B208-4F86-869D-52A0AB969C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Визнач свій настрій сьогоднішнього уроку: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E6C4E6-D82B-40C1-82FF-20479CCFEC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53" y="1342800"/>
            <a:ext cx="3371735" cy="224782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96DD8C9-BD7A-4FB6-9924-C8834470B2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341" y="3723751"/>
            <a:ext cx="3274308" cy="240661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0AE6B87-4623-40BD-89BF-FCAC0503AC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114" y="1086727"/>
            <a:ext cx="3117908" cy="226412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E147E16-2B88-472C-BE8B-CAFB5D7AC1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717032"/>
            <a:ext cx="2458616" cy="49848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98DA298-0BE6-4C14-A782-D115D6E7DA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114" y="3414929"/>
            <a:ext cx="3516386" cy="46268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44B8CF3F-BC90-4C07-916E-3806CB97DA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224" y="6207848"/>
            <a:ext cx="3172425" cy="495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133632"/>
      </p:ext>
    </p:extLst>
  </p:cSld>
  <p:clrMapOvr>
    <a:masterClrMapping/>
  </p:clrMapOvr>
  <p:transition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223810-0AE3-42FF-ACD0-02BDC1C6E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388843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</a:rPr>
              <a:t>Відправ роботу на перевірку.</a:t>
            </a:r>
            <a:br>
              <a:rPr lang="uk-UA" b="1" dirty="0">
                <a:solidFill>
                  <a:srgbClr val="C00000"/>
                </a:solidFill>
              </a:rPr>
            </a:br>
            <a:br>
              <a:rPr lang="uk-UA" b="1" dirty="0">
                <a:solidFill>
                  <a:srgbClr val="C00000"/>
                </a:solidFill>
              </a:rPr>
            </a:br>
            <a:br>
              <a:rPr lang="uk-UA" b="1" dirty="0">
                <a:solidFill>
                  <a:srgbClr val="C00000"/>
                </a:solidFill>
              </a:rPr>
            </a:br>
            <a:br>
              <a:rPr lang="uk-UA" b="1" dirty="0">
                <a:solidFill>
                  <a:srgbClr val="002060"/>
                </a:solidFill>
              </a:rPr>
            </a:br>
            <a:br>
              <a:rPr lang="uk-UA" b="1" dirty="0">
                <a:solidFill>
                  <a:srgbClr val="002060"/>
                </a:solidFill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48FA646-AD6B-40F3-B770-61827BDEB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96752"/>
            <a:ext cx="7056783" cy="519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26556"/>
      </p:ext>
    </p:extLst>
  </p:cSld>
  <p:clrMapOvr>
    <a:masterClrMapping/>
  </p:clrMapOvr>
  <p:transition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B68B15-24CF-48BC-921E-F78FC040F3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992685"/>
      </p:ext>
    </p:extLst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143</Words>
  <Application>Microsoft Office PowerPoint</Application>
  <PresentationFormat>Экран (4:3)</PresentationFormat>
  <Paragraphs>25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Monotype Corsiva</vt:lpstr>
      <vt:lpstr>Times New Roman</vt:lpstr>
      <vt:lpstr>Тема Office</vt:lpstr>
      <vt:lpstr>Урок №7 «Черепаха аха – аха …» </vt:lpstr>
      <vt:lpstr>Презентация PowerPoint</vt:lpstr>
      <vt:lpstr>Презентация PowerPoint</vt:lpstr>
      <vt:lpstr>До уроку підготуй:</vt:lpstr>
      <vt:lpstr>Слонова черепаха        Шкіряста черепаха</vt:lpstr>
      <vt:lpstr>Морська черепаха        Капська черепаха </vt:lpstr>
      <vt:lpstr>Пам’ятника черепасі у Амстердамі (Нідерланди)</vt:lpstr>
      <vt:lpstr>Пам’ятник черепасі у Швейцарії</vt:lpstr>
      <vt:lpstr>Пам’ятник черепасі у Латвії</vt:lpstr>
      <vt:lpstr>В Одесі знаходиться  найкрихітніша скульптура міста –  пам’ятник «Черепаха»  (бронзова черепашка)</vt:lpstr>
      <vt:lpstr>Правила роботи з пластиліном</vt:lpstr>
      <vt:lpstr>Прийоми ліплення</vt:lpstr>
      <vt:lpstr>Послідовність виконання </vt:lpstr>
      <vt:lpstr>Зразки робіт</vt:lpstr>
      <vt:lpstr>Визнач свій настрій сьогоднішнього уроку:</vt:lpstr>
      <vt:lpstr>Відправ роботу на перевірку.    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Значення грибів у житті людини. Отруйні шапинкові гриби</dc:title>
  <dc:creator>Ярослав</dc:creator>
  <cp:lastModifiedBy>A A</cp:lastModifiedBy>
  <cp:revision>71</cp:revision>
  <dcterms:created xsi:type="dcterms:W3CDTF">2015-02-11T23:16:57Z</dcterms:created>
  <dcterms:modified xsi:type="dcterms:W3CDTF">2024-10-30T17:09:37Z</dcterms:modified>
</cp:coreProperties>
</file>