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0" r:id="rId3"/>
    <p:sldId id="271" r:id="rId4"/>
    <p:sldId id="269" r:id="rId5"/>
    <p:sldId id="258" r:id="rId6"/>
    <p:sldId id="259" r:id="rId7"/>
    <p:sldId id="261" r:id="rId8"/>
    <p:sldId id="263" r:id="rId9"/>
    <p:sldId id="262" r:id="rId10"/>
    <p:sldId id="264" r:id="rId11"/>
    <p:sldId id="265" r:id="rId12"/>
    <p:sldId id="266" r:id="rId13"/>
    <p:sldId id="257" r:id="rId14"/>
    <p:sldId id="267" r:id="rId15"/>
    <p:sldId id="268" r:id="rId16"/>
    <p:sldId id="260" r:id="rId1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335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74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28A30-1569-4C5F-9BDD-6CBAFA191DFC}" type="datetimeFigureOut">
              <a:rPr lang="uk-UA" smtClean="0"/>
              <a:t>31.10.2024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DFE98-0864-46E7-BB73-E10B5EB6CAD1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703193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28A30-1569-4C5F-9BDD-6CBAFA191DFC}" type="datetimeFigureOut">
              <a:rPr lang="uk-UA" smtClean="0"/>
              <a:t>31.10.2024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DFE98-0864-46E7-BB73-E10B5EB6CAD1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354188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28A30-1569-4C5F-9BDD-6CBAFA191DFC}" type="datetimeFigureOut">
              <a:rPr lang="uk-UA" smtClean="0"/>
              <a:t>31.10.2024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DFE98-0864-46E7-BB73-E10B5EB6CAD1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3819421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28A30-1569-4C5F-9BDD-6CBAFA191DFC}" type="datetimeFigureOut">
              <a:rPr lang="uk-UA" smtClean="0"/>
              <a:t>31.10.2024</a:t>
            </a:fld>
            <a:endParaRPr lang="uk-U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DFE98-0864-46E7-BB73-E10B5EB6CAD1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8275639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28A30-1569-4C5F-9BDD-6CBAFA191DFC}" type="datetimeFigureOut">
              <a:rPr lang="uk-UA" smtClean="0"/>
              <a:t>31.10.2024</a:t>
            </a:fld>
            <a:endParaRPr lang="uk-UA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DFE98-0864-46E7-BB73-E10B5EB6CAD1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5307826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28A30-1569-4C5F-9BDD-6CBAFA191DFC}" type="datetimeFigureOut">
              <a:rPr lang="uk-UA" smtClean="0"/>
              <a:t>31.10.2024</a:t>
            </a:fld>
            <a:endParaRPr lang="uk-U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DFE98-0864-46E7-BB73-E10B5EB6CAD1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089296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28A30-1569-4C5F-9BDD-6CBAFA191DFC}" type="datetimeFigureOut">
              <a:rPr lang="uk-UA" smtClean="0"/>
              <a:t>31.10.2024</a:t>
            </a:fld>
            <a:endParaRPr lang="uk-U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DFE98-0864-46E7-BB73-E10B5EB6CAD1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3012429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28A30-1569-4C5F-9BDD-6CBAFA191DFC}" type="datetimeFigureOut">
              <a:rPr lang="uk-UA" smtClean="0"/>
              <a:t>31.10.2024</a:t>
            </a:fld>
            <a:endParaRPr lang="uk-U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DFE98-0864-46E7-BB73-E10B5EB6CAD1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566524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dirty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28A30-1569-4C5F-9BDD-6CBAFA191DFC}" type="datetimeFigureOut">
              <a:rPr lang="uk-UA" smtClean="0"/>
              <a:t>31.10.2024</a:t>
            </a:fld>
            <a:endParaRPr lang="uk-U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DFE98-0864-46E7-BB73-E10B5EB6CAD1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484895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28A30-1569-4C5F-9BDD-6CBAFA191DFC}" type="datetimeFigureOut">
              <a:rPr lang="uk-UA" smtClean="0"/>
              <a:t>31.10.2024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DFE98-0864-46E7-BB73-E10B5EB6CAD1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94942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28A30-1569-4C5F-9BDD-6CBAFA191DFC}" type="datetimeFigureOut">
              <a:rPr lang="uk-UA" smtClean="0"/>
              <a:t>31.10.2024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DFE98-0864-46E7-BB73-E10B5EB6CAD1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570875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28A30-1569-4C5F-9BDD-6CBAFA191DFC}" type="datetimeFigureOut">
              <a:rPr lang="uk-UA" smtClean="0"/>
              <a:t>31.10.2024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DFE98-0864-46E7-BB73-E10B5EB6CAD1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1093244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28A30-1569-4C5F-9BDD-6CBAFA191DFC}" type="datetimeFigureOut">
              <a:rPr lang="uk-UA" smtClean="0"/>
              <a:t>31.10.2024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DFE98-0864-46E7-BB73-E10B5EB6CAD1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023762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28A30-1569-4C5F-9BDD-6CBAFA191DFC}" type="datetimeFigureOut">
              <a:rPr lang="uk-UA" smtClean="0"/>
              <a:t>31.10.2024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DFE98-0864-46E7-BB73-E10B5EB6CAD1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780483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28A30-1569-4C5F-9BDD-6CBAFA191DFC}" type="datetimeFigureOut">
              <a:rPr lang="uk-UA" smtClean="0"/>
              <a:t>31.10.2024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DFE98-0864-46E7-BB73-E10B5EB6CAD1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2196708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28A30-1569-4C5F-9BDD-6CBAFA191DFC}" type="datetimeFigureOut">
              <a:rPr lang="uk-UA" smtClean="0"/>
              <a:t>31.10.2024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DFE98-0864-46E7-BB73-E10B5EB6CAD1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2580022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428A30-1569-4C5F-9BDD-6CBAFA191DFC}" type="datetimeFigureOut">
              <a:rPr lang="uk-UA" smtClean="0"/>
              <a:t>31.10.2024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D8DFE98-0864-46E7-BB73-E10B5EB6CAD1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20303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21.png"/><Relationship Id="rId7" Type="http://schemas.openxmlformats.org/officeDocument/2006/relationships/image" Target="../media/image2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22.png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6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" y="3665773"/>
            <a:ext cx="6965244" cy="2258527"/>
          </a:xfrm>
        </p:spPr>
        <p:txBody>
          <a:bodyPr/>
          <a:lstStyle/>
          <a:p>
            <a:r>
              <a:rPr lang="uk-UA" sz="6600" dirty="0">
                <a:solidFill>
                  <a:srgbClr val="002060"/>
                </a:solidFill>
              </a:rPr>
              <a:t>Грибний король</a:t>
            </a:r>
            <a:br>
              <a:rPr lang="uk-UA" sz="6600" dirty="0">
                <a:solidFill>
                  <a:srgbClr val="FF0000"/>
                </a:solidFill>
              </a:rPr>
            </a:br>
            <a:r>
              <a:rPr lang="uk-UA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452788" y="4757034"/>
            <a:ext cx="7766936" cy="2258527"/>
          </a:xfrm>
        </p:spPr>
        <p:txBody>
          <a:bodyPr>
            <a:normAutofit/>
          </a:bodyPr>
          <a:lstStyle/>
          <a:p>
            <a:r>
              <a:rPr lang="uk-UA" sz="4000" dirty="0">
                <a:solidFill>
                  <a:srgbClr val="FF0000"/>
                </a:solidFill>
              </a:rPr>
              <a:t>2 клас</a:t>
            </a:r>
          </a:p>
          <a:p>
            <a:r>
              <a:rPr lang="uk-UA" dirty="0">
                <a:solidFill>
                  <a:schemeClr val="tx1">
                    <a:lumMod val="95000"/>
                    <a:lumOff val="5000"/>
                  </a:schemeClr>
                </a:solidFill>
              </a:rPr>
              <a:t>Робота за альбомом «Маленький трудівничок»</a:t>
            </a:r>
          </a:p>
          <a:p>
            <a:r>
              <a:rPr lang="uk-UA" dirty="0">
                <a:solidFill>
                  <a:schemeClr val="tx1">
                    <a:lumMod val="95000"/>
                    <a:lumOff val="5000"/>
                  </a:schemeClr>
                </a:solidFill>
              </a:rPr>
              <a:t>з курсу «Дизайн і технології»</a:t>
            </a:r>
          </a:p>
          <a:p>
            <a:r>
              <a:rPr lang="uk-UA" dirty="0">
                <a:solidFill>
                  <a:schemeClr val="tx1">
                    <a:lumMod val="95000"/>
                    <a:lumOff val="5000"/>
                  </a:schemeClr>
                </a:solidFill>
              </a:rPr>
              <a:t>Лілії Роговської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"/>
            <a:ext cx="5328357" cy="39624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32E7249-B547-4753-84EA-58E8E54BDB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8356" y="0"/>
            <a:ext cx="6863644" cy="396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2846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6576FBC-43AC-4D56-9E7F-1814810ADB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732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CE2EF3C-F732-4BE7-AE63-BFB9047C90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489" y="0"/>
            <a:ext cx="4378450" cy="382562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3AEDBA1-FD1D-408A-BECA-A97B7AD38AC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6867" y="3825628"/>
            <a:ext cx="4075132" cy="303237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616D2C8-9EC4-4325-BD53-90B7DDF908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9000"/>
            <a:ext cx="4123525" cy="342900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CF1FB7C-8C73-4636-A8AC-3CC721E8CDA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5134" y="3428999"/>
            <a:ext cx="4256223" cy="3429001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343C4C4E-8093-471C-B20C-276033FE5ED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3157" y="-1"/>
            <a:ext cx="6558844" cy="3825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8485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58202A6-693E-42AE-9D0C-FB94EF631D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044" y="0"/>
            <a:ext cx="123500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4736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57674" y="609600"/>
            <a:ext cx="5016327" cy="1320800"/>
          </a:xfrm>
        </p:spPr>
        <p:txBody>
          <a:bodyPr/>
          <a:lstStyle/>
          <a:p>
            <a:r>
              <a:rPr lang="uk-UA" dirty="0"/>
              <a:t>Потрібні інструменти та матеріали: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635" y="223837"/>
            <a:ext cx="3317077" cy="509111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8504" y="1930400"/>
            <a:ext cx="6294665" cy="4709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8118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Ідеї на тему «Рисунки» (28) | паперовий метелик, зразки вирізаних виробів,  освіт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135" y="206022"/>
            <a:ext cx="8091488" cy="6445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9EE4299-2FEC-4631-9B3E-E74CAC5F5C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846" y="881132"/>
            <a:ext cx="8353777" cy="5976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6968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>
                <a:solidFill>
                  <a:srgbClr val="C00000"/>
                </a:solidFill>
              </a:rPr>
              <a:t>Виріжте з паперу квадрати за розмірами та кольором для шапинок грибів: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976795" y="2731492"/>
            <a:ext cx="3128962" cy="2886075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487694" y="1930400"/>
            <a:ext cx="17299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10см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471988" y="3371850"/>
            <a:ext cx="2286000" cy="2245717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916117" y="2483842"/>
            <a:ext cx="13660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7см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377594" y="3960615"/>
            <a:ext cx="1637818" cy="1656952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621195" y="3210518"/>
            <a:ext cx="13660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5см</a:t>
            </a:r>
          </a:p>
        </p:txBody>
      </p:sp>
    </p:spTree>
    <p:extLst>
      <p:ext uri="{BB962C8B-B14F-4D97-AF65-F5344CB8AC3E}">
        <p14:creationId xmlns:p14="http://schemas.microsoft.com/office/powerpoint/2010/main" val="26701574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>
                <a:solidFill>
                  <a:srgbClr val="C00000"/>
                </a:solidFill>
              </a:rPr>
              <a:t>Складемо шапинки за послідовними малюнками: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t="2033" b="65488"/>
          <a:stretch/>
        </p:blipFill>
        <p:spPr>
          <a:xfrm>
            <a:off x="314599" y="2728912"/>
            <a:ext cx="10721503" cy="2043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69702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>
                <a:solidFill>
                  <a:srgbClr val="C00000"/>
                </a:solidFill>
              </a:rPr>
              <a:t>Виріжте з паперу квадрати за розмірами та кольором для ніжок грибів: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976795" y="2731492"/>
            <a:ext cx="3128962" cy="288607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487694" y="1930400"/>
            <a:ext cx="17299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10см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471988" y="3371850"/>
            <a:ext cx="2286000" cy="2245717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916117" y="2483842"/>
            <a:ext cx="13660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7см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377594" y="3960615"/>
            <a:ext cx="1637818" cy="16569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621195" y="3210518"/>
            <a:ext cx="13660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5см</a:t>
            </a:r>
          </a:p>
        </p:txBody>
      </p:sp>
    </p:spTree>
    <p:extLst>
      <p:ext uri="{BB962C8B-B14F-4D97-AF65-F5344CB8AC3E}">
        <p14:creationId xmlns:p14="http://schemas.microsoft.com/office/powerpoint/2010/main" val="9542134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>
                <a:solidFill>
                  <a:srgbClr val="C00000"/>
                </a:solidFill>
              </a:rPr>
              <a:t>Складемо ніжки послідовно за малюнками: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568" y="2300288"/>
            <a:ext cx="10749000" cy="2300287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472113" y="2185988"/>
            <a:ext cx="1185862" cy="38576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922738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5378" y="560112"/>
            <a:ext cx="8596668" cy="1320800"/>
          </a:xfrm>
        </p:spPr>
        <p:txBody>
          <a:bodyPr/>
          <a:lstStyle/>
          <a:p>
            <a:r>
              <a:rPr lang="uk-UA" dirty="0">
                <a:solidFill>
                  <a:srgbClr val="C00000"/>
                </a:solidFill>
              </a:rPr>
              <a:t>Примірюємо шапинку до ніжки: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85747" t="6195"/>
          <a:stretch/>
        </p:blipFill>
        <p:spPr>
          <a:xfrm>
            <a:off x="414337" y="2628901"/>
            <a:ext cx="2714625" cy="382329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85747" t="6195"/>
          <a:stretch/>
        </p:blipFill>
        <p:spPr>
          <a:xfrm>
            <a:off x="3924300" y="3138131"/>
            <a:ext cx="2190750" cy="308546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85747" t="6195"/>
          <a:stretch/>
        </p:blipFill>
        <p:spPr>
          <a:xfrm>
            <a:off x="7024687" y="3517842"/>
            <a:ext cx="1847851" cy="260252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336" y="2240524"/>
            <a:ext cx="2957513" cy="173694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2936" y="2782926"/>
            <a:ext cx="2438086" cy="143188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6360" y="3443327"/>
            <a:ext cx="1897883" cy="1114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360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>
                <a:solidFill>
                  <a:srgbClr val="C00000"/>
                </a:solidFill>
              </a:rPr>
              <a:t>Намалюємо обличчя грибочків: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85747" t="6195"/>
          <a:stretch/>
        </p:blipFill>
        <p:spPr>
          <a:xfrm>
            <a:off x="414337" y="2628901"/>
            <a:ext cx="2714625" cy="382329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85747" t="6195"/>
          <a:stretch/>
        </p:blipFill>
        <p:spPr>
          <a:xfrm>
            <a:off x="3924300" y="3138131"/>
            <a:ext cx="2190750" cy="308546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85747" t="6195"/>
          <a:stretch/>
        </p:blipFill>
        <p:spPr>
          <a:xfrm>
            <a:off x="7024687" y="3517842"/>
            <a:ext cx="1847851" cy="260252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336" y="2240524"/>
            <a:ext cx="2957513" cy="173694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2936" y="2782926"/>
            <a:ext cx="2438086" cy="143188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6360" y="3443327"/>
            <a:ext cx="1897883" cy="1114627"/>
          </a:xfrm>
          <a:prstGeom prst="rect">
            <a:avLst/>
          </a:prstGeom>
        </p:spPr>
      </p:pic>
      <p:pic>
        <p:nvPicPr>
          <p:cNvPr id="2050" name="Picture 2" descr="Глазки клипарт (67 фото)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2762" y="4410479"/>
            <a:ext cx="1381046" cy="1313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Глазки клипарт (67 фото)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6327" y="4632468"/>
            <a:ext cx="1211353" cy="109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Глазки клипарт (67 фото)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615" y="4026129"/>
            <a:ext cx="1451851" cy="1698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9036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334" y="1236531"/>
            <a:ext cx="8216537" cy="540506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50343" y="0"/>
            <a:ext cx="918552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Приклеїмо грибочки до нашого лісу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85" b="98462" l="0" r="100000">
                        <a14:foregroundMark x1="31532" y1="64231" x2="47748" y2="51538"/>
                        <a14:foregroundMark x1="35586" y1="66923" x2="47297" y2="55769"/>
                        <a14:foregroundMark x1="55856" y1="55769" x2="68018" y2="68846"/>
                        <a14:foregroundMark x1="36486" y1="80769" x2="58559" y2="80769"/>
                        <a14:foregroundMark x1="42342" y1="90000" x2="58108" y2="90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72220" y="3640097"/>
            <a:ext cx="1691787" cy="198137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641910" y="3967786"/>
            <a:ext cx="1425063" cy="165368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227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324889" y="4794627"/>
            <a:ext cx="1082134" cy="1242168"/>
          </a:xfrm>
          <a:prstGeom prst="rect">
            <a:avLst/>
          </a:prstGeo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135467" y="609600"/>
            <a:ext cx="11853333" cy="1320800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sz="2800" dirty="0">
                <a:solidFill>
                  <a:srgbClr val="FF0000"/>
                </a:solidFill>
              </a:rPr>
              <a:t>Користуйся клеєм охайно, використовуй серветку для притискання:</a:t>
            </a:r>
          </a:p>
        </p:txBody>
      </p:sp>
    </p:spTree>
    <p:extLst>
      <p:ext uri="{BB962C8B-B14F-4D97-AF65-F5344CB8AC3E}">
        <p14:creationId xmlns:p14="http://schemas.microsoft.com/office/powerpoint/2010/main" val="3092780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4444" y="372534"/>
            <a:ext cx="10103555" cy="1320800"/>
          </a:xfrm>
        </p:spPr>
        <p:txBody>
          <a:bodyPr/>
          <a:lstStyle/>
          <a:p>
            <a:r>
              <a:rPr lang="uk-UA" b="1" dirty="0">
                <a:solidFill>
                  <a:srgbClr val="FF0000"/>
                </a:solidFill>
              </a:rPr>
              <a:t>Готову роботу прикріпи на перевірку.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D1D889F-5B00-41D1-9FE6-482BC415C6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022" y="1293216"/>
            <a:ext cx="7179733" cy="5037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7160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95557"/>
            <a:ext cx="11198577" cy="1734843"/>
          </a:xfrm>
        </p:spPr>
        <p:txBody>
          <a:bodyPr>
            <a:normAutofit/>
          </a:bodyPr>
          <a:lstStyle/>
          <a:p>
            <a:r>
              <a:rPr lang="uk-UA" sz="4000" b="1" dirty="0">
                <a:solidFill>
                  <a:srgbClr val="C00000"/>
                </a:solidFill>
              </a:rPr>
              <a:t>Визнач свій настрій сьогоднішнього уроку: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711C734-2E82-414D-AC1C-67792FC685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12866"/>
            <a:ext cx="4061180" cy="579502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92D3A85-A386-4FF0-BBBC-967382EE07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1180" y="1162756"/>
            <a:ext cx="4035779" cy="5695244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B0BA040-E831-49F4-ADDE-3D8049D7E7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6221" y="1062978"/>
            <a:ext cx="4035779" cy="5795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5426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B8BBCB75-8019-4A01-A198-D1147B5DC9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7" y="0"/>
            <a:ext cx="12184265" cy="6858000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42E3CEF3-C44A-4CAB-B970-CA689010AC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7871" y="1925952"/>
            <a:ext cx="6815907" cy="4045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013318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202</TotalTime>
  <Words>106</Words>
  <Application>Microsoft Office PowerPoint</Application>
  <PresentationFormat>Широкоэкранный</PresentationFormat>
  <Paragraphs>24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0" baseType="lpstr">
      <vt:lpstr>Arial</vt:lpstr>
      <vt:lpstr>Trebuchet MS</vt:lpstr>
      <vt:lpstr>Wingdings 3</vt:lpstr>
      <vt:lpstr>Аспект</vt:lpstr>
      <vt:lpstr>Грибний король  </vt:lpstr>
      <vt:lpstr>Презентация PowerPoint</vt:lpstr>
      <vt:lpstr>Презентация PowerPoint</vt:lpstr>
      <vt:lpstr>Презентация PowerPoint</vt:lpstr>
      <vt:lpstr>Потрібні інструменти та матеріали:</vt:lpstr>
      <vt:lpstr>Презентация PowerPoint</vt:lpstr>
      <vt:lpstr>Виріжте з паперу квадрати за розмірами та кольором для шапинок грибів:</vt:lpstr>
      <vt:lpstr>Складемо шапинки за послідовними малюнками:</vt:lpstr>
      <vt:lpstr>Виріжте з паперу квадрати за розмірами та кольором для ніжок грибів:</vt:lpstr>
      <vt:lpstr>Складемо ніжки послідовно за малюнками:</vt:lpstr>
      <vt:lpstr>Примірюємо шапинку до ніжки:</vt:lpstr>
      <vt:lpstr>Намалюємо обличчя грибочків:</vt:lpstr>
      <vt:lpstr>Презентация PowerPoint</vt:lpstr>
      <vt:lpstr>Готову роботу прикріпи на перевірку.</vt:lpstr>
      <vt:lpstr>Визнач свій настрій сьогоднішнього уроку: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Administrator</dc:creator>
  <cp:lastModifiedBy>A A</cp:lastModifiedBy>
  <cp:revision>37</cp:revision>
  <dcterms:created xsi:type="dcterms:W3CDTF">2024-05-09T09:49:16Z</dcterms:created>
  <dcterms:modified xsi:type="dcterms:W3CDTF">2024-10-31T11:46:01Z</dcterms:modified>
</cp:coreProperties>
</file>