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sldIdLst>
    <p:sldId id="274" r:id="rId2"/>
    <p:sldId id="258" r:id="rId3"/>
    <p:sldId id="256" r:id="rId4"/>
    <p:sldId id="279" r:id="rId5"/>
    <p:sldId id="280" r:id="rId6"/>
    <p:sldId id="277" r:id="rId7"/>
    <p:sldId id="257" r:id="rId8"/>
    <p:sldId id="272" r:id="rId9"/>
    <p:sldId id="260" r:id="rId10"/>
    <p:sldId id="261" r:id="rId11"/>
    <p:sldId id="270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1" r:id="rId20"/>
    <p:sldId id="276" r:id="rId21"/>
    <p:sldId id="27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1173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3499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162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23806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7827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4158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95540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69747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dirty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67355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1997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7399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5A0A66F8-3362-42BE-8DCD-4D859E98CB15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05D32F5-19A7-4B8B-A91D-16A0EBE4CEE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3195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59805F-59E0-48F6-97E7-92BFF34E8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689" y="609600"/>
            <a:ext cx="10092831" cy="3533422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Урок №5                          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                                   </a:t>
            </a:r>
            <a:br>
              <a:rPr lang="uk-UA" sz="2800" b="1" dirty="0">
                <a:solidFill>
                  <a:srgbClr val="FF0000"/>
                </a:solidFill>
              </a:rPr>
            </a:br>
            <a:br>
              <a:rPr lang="uk-UA" b="1" dirty="0">
                <a:solidFill>
                  <a:srgbClr val="FF0000"/>
                </a:solidFill>
              </a:rPr>
            </a:br>
            <a:r>
              <a:rPr lang="uk-UA" sz="8000" b="1" dirty="0">
                <a:solidFill>
                  <a:srgbClr val="002060"/>
                </a:solidFill>
              </a:rPr>
              <a:t>Їжачок  </a:t>
            </a:r>
            <a:endParaRPr lang="ru-RU" sz="8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C2FE85F-CACF-4165-BC25-B43767B84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184" y="5733978"/>
            <a:ext cx="3886742" cy="5144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AC1399-B010-4B5E-86AE-F5BA0C6FD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532" y="409994"/>
            <a:ext cx="5277703" cy="51137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48FE81-B83B-4513-A2CC-5B08CB4BC8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21" y="4052711"/>
            <a:ext cx="1947479" cy="210537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80AEDE-68CF-4E8F-8D55-220791A6E7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74" y="3742975"/>
            <a:ext cx="3343742" cy="25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60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965D6B-F3C9-409F-BAFE-F59E1B854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7" y="316090"/>
            <a:ext cx="11672711" cy="628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64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00FEBD-C546-4856-AD34-BCF0294D1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48" y="256853"/>
            <a:ext cx="9785621" cy="5277493"/>
          </a:xfrm>
        </p:spPr>
        <p:txBody>
          <a:bodyPr>
            <a:noAutofit/>
          </a:bodyPr>
          <a:lstStyle/>
          <a:p>
            <a:pPr marL="228600"/>
            <a: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  <a:t>Продзвенів і стих дзвінок,</a:t>
            </a:r>
            <a:b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</a:br>
            <a: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  <a:t>Починається урок,</a:t>
            </a:r>
            <a:b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</a:br>
            <a: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  <a:t>Зараз сядуть всі дівчатка.</a:t>
            </a:r>
            <a:b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</a:br>
            <a: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  <a:t>А за ними і хлоп’ятка.</a:t>
            </a:r>
            <a:br>
              <a:rPr lang="uk-UA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TXingkai" panose="020B0503020204020204" pitchFamily="2" charset="-122"/>
              </a:rPr>
            </a:br>
            <a:endParaRPr lang="uk-UA" sz="8800" b="1" dirty="0">
              <a:solidFill>
                <a:schemeClr val="tx1"/>
              </a:solidFill>
              <a:ea typeface="STXingkai" panose="020B0503020204020204" pitchFamily="2" charset="-12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F7A7D1-8A77-4F63-B9A8-9C05DF9DBE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55" t="5291" b="3704"/>
          <a:stretch/>
        </p:blipFill>
        <p:spPr>
          <a:xfrm>
            <a:off x="7114257" y="1797979"/>
            <a:ext cx="4752395" cy="46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82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2C3AB5-9483-4EFF-8EFA-438A0E4AA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80" y="609599"/>
            <a:ext cx="10719940" cy="5554133"/>
          </a:xfrm>
        </p:spPr>
        <p:txBody>
          <a:bodyPr/>
          <a:lstStyle/>
          <a:p>
            <a:r>
              <a:rPr lang="uk-UA" sz="6600" b="1" dirty="0">
                <a:solidFill>
                  <a:srgbClr val="FF0000"/>
                </a:solidFill>
              </a:rPr>
              <a:t>        Відгадай загадку</a:t>
            </a:r>
            <a:br>
              <a:rPr lang="uk-UA" sz="6600" b="1" dirty="0">
                <a:solidFill>
                  <a:srgbClr val="FF0000"/>
                </a:solidFill>
              </a:rPr>
            </a:b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В лісі він без сумки ходить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Яблука й гриби находить.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Спина - голки. Очі – намистинки.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Хто це там біля ялинки?</a:t>
            </a:r>
            <a:br>
              <a:rPr lang="uk-UA" b="1" dirty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06E8CF-513A-427D-87DB-D08BB4AE5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367" y="191911"/>
            <a:ext cx="3283434" cy="647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78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1EB112-36EC-4962-B278-428F48107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44" y="609600"/>
            <a:ext cx="10352476" cy="1356360"/>
          </a:xfrm>
        </p:spPr>
        <p:txBody>
          <a:bodyPr>
            <a:normAutofit/>
          </a:bodyPr>
          <a:lstStyle/>
          <a:p>
            <a:r>
              <a:rPr lang="uk-UA" sz="8000" b="1" dirty="0">
                <a:solidFill>
                  <a:srgbClr val="FF0000"/>
                </a:solidFill>
              </a:rPr>
              <a:t>   Їжачок</a:t>
            </a:r>
            <a:endParaRPr lang="ru-RU" sz="80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BA1099-DDD6-4D4A-A2F0-BE5E9CE10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357" y="609600"/>
            <a:ext cx="5305778" cy="40370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1BAF89-8188-4629-B175-A0C48B5D5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26" y="2211372"/>
            <a:ext cx="5429956" cy="403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2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141E93-8383-4AD3-9723-36413E9AA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8" y="214489"/>
            <a:ext cx="11774311" cy="641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4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1F121C-0BCE-42DE-8FE5-280BAC5B5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047" y="352745"/>
            <a:ext cx="9292462" cy="5452153"/>
          </a:xfrm>
        </p:spPr>
        <p:txBody>
          <a:bodyPr>
            <a:normAutofit/>
          </a:bodyPr>
          <a:lstStyle/>
          <a:p>
            <a:r>
              <a:rPr lang="ru-RU" sz="4900" b="1" dirty="0">
                <a:solidFill>
                  <a:srgbClr val="FF0000"/>
                </a:solidFill>
              </a:rPr>
              <a:t>Для уроку вам необхідні:</a:t>
            </a:r>
            <a:br>
              <a:rPr lang="ru-RU" sz="4900" dirty="0">
                <a:solidFill>
                  <a:srgbClr val="FF0000"/>
                </a:solidFill>
              </a:rPr>
            </a:br>
            <a:r>
              <a:rPr lang="ru-RU" sz="4900" dirty="0">
                <a:solidFill>
                  <a:schemeClr val="tx1"/>
                </a:solidFill>
              </a:rPr>
              <a:t> -пластилін, </a:t>
            </a:r>
            <a:br>
              <a:rPr lang="ru-RU" sz="4900" dirty="0">
                <a:solidFill>
                  <a:schemeClr val="tx1"/>
                </a:solidFill>
              </a:rPr>
            </a:br>
            <a:r>
              <a:rPr lang="ru-RU" sz="4900" dirty="0">
                <a:solidFill>
                  <a:schemeClr val="tx1"/>
                </a:solidFill>
              </a:rPr>
              <a:t>-дощечки для пластиліну, </a:t>
            </a:r>
            <a:br>
              <a:rPr lang="ru-RU" sz="4900" dirty="0">
                <a:solidFill>
                  <a:schemeClr val="tx1"/>
                </a:solidFill>
              </a:rPr>
            </a:br>
            <a:r>
              <a:rPr lang="ru-RU" sz="4900" dirty="0">
                <a:solidFill>
                  <a:schemeClr val="tx1"/>
                </a:solidFill>
              </a:rPr>
              <a:t>-шишка округлої форми, </a:t>
            </a:r>
            <a:br>
              <a:rPr lang="ru-RU" sz="4900" dirty="0">
                <a:solidFill>
                  <a:schemeClr val="tx1"/>
                </a:solidFill>
              </a:rPr>
            </a:br>
            <a:r>
              <a:rPr lang="ru-RU" sz="4900" dirty="0">
                <a:solidFill>
                  <a:schemeClr val="tx1"/>
                </a:solidFill>
              </a:rPr>
              <a:t>-стеки.</a:t>
            </a:r>
            <a:br>
              <a:rPr lang="ru-RU" sz="4900" dirty="0">
                <a:solidFill>
                  <a:schemeClr val="tx1"/>
                </a:solidFill>
              </a:rPr>
            </a:br>
            <a:br>
              <a:rPr lang="ru-RU" dirty="0"/>
            </a:br>
            <a:endParaRPr lang="uk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E0C996-3E05-4242-B08C-9439E2FC3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971" y="4355696"/>
            <a:ext cx="4480040" cy="21630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923C4E-BF5B-4253-841B-C5E3FB9C1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2891" y="672449"/>
            <a:ext cx="2921286" cy="26860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A946C0-DE9A-4892-A06A-3AFC0BC199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21" t="14778" r="1445" b="19648"/>
          <a:stretch/>
        </p:blipFill>
        <p:spPr>
          <a:xfrm>
            <a:off x="6581584" y="3585682"/>
            <a:ext cx="4226830" cy="289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51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886977-500E-43F2-B9CF-A886E7050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075416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>
                <a:solidFill>
                  <a:srgbClr val="FF0000"/>
                </a:solidFill>
              </a:rPr>
              <a:t>Практична робота</a:t>
            </a:r>
            <a:br>
              <a:rPr lang="uk-UA" sz="6000" dirty="0">
                <a:solidFill>
                  <a:srgbClr val="FF0000"/>
                </a:solidFill>
              </a:rPr>
            </a:br>
            <a:br>
              <a:rPr lang="uk-UA" sz="6000" dirty="0">
                <a:solidFill>
                  <a:srgbClr val="FF0000"/>
                </a:solidFill>
              </a:rPr>
            </a:br>
            <a:r>
              <a:rPr lang="uk-UA" sz="6000" b="1" dirty="0">
                <a:solidFill>
                  <a:srgbClr val="002060"/>
                </a:solidFill>
              </a:rPr>
              <a:t>Виготовлення їжака з шишки та пластиліну</a:t>
            </a:r>
          </a:p>
        </p:txBody>
      </p:sp>
    </p:spTree>
    <p:extLst>
      <p:ext uri="{BB962C8B-B14F-4D97-AF65-F5344CB8AC3E}">
        <p14:creationId xmlns:p14="http://schemas.microsoft.com/office/powerpoint/2010/main" val="1577244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28F3A6-D172-4CBC-A3B6-77FF40DDB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204" y="506858"/>
            <a:ext cx="10107807" cy="5000090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Аналіз зразка виробу:</a:t>
            </a:r>
            <a:br>
              <a:rPr lang="uk-UA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uk-UA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-З чого зроблений їжак?</a:t>
            </a:r>
            <a:b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-З якого матеріалу?</a:t>
            </a:r>
            <a:b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-Якого кольору?</a:t>
            </a:r>
            <a:b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-З яких частин складається?</a:t>
            </a:r>
            <a:br>
              <a:rPr lang="uk-UA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uk-UA" sz="8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12CCAD-B25B-479A-9254-7CA295FE8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759" y="1205334"/>
            <a:ext cx="4763037" cy="444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81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0037886-0F34-41C3-8E76-F8B959996089}"/>
              </a:ext>
            </a:extLst>
          </p:cNvPr>
          <p:cNvSpPr txBox="1"/>
          <p:nvPr/>
        </p:nvSpPr>
        <p:spPr>
          <a:xfrm>
            <a:off x="575353" y="308225"/>
            <a:ext cx="11352944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b="1" i="1" dirty="0">
                <a:solidFill>
                  <a:srgbClr val="FF0000"/>
                </a:solidFill>
              </a:rPr>
              <a:t>Правила роботи з пластиліном:</a:t>
            </a:r>
          </a:p>
          <a:p>
            <a:pPr marL="742950" indent="-742950">
              <a:buAutoNum type="arabicPeriod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Розминати і розгортати пластилін потрібно на дощечці. </a:t>
            </a:r>
          </a:p>
          <a:p>
            <a:pPr marL="742950" indent="-742950">
              <a:buAutoNum type="arabicPeriod" startAt="2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Розрізати пластилін стекою.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B3656B-97B7-44A6-8B3F-98491176F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53" y="2216440"/>
            <a:ext cx="8945223" cy="231489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8C1DCC-3DA2-4F53-BFC8-BDF8CACED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938" y="3883378"/>
            <a:ext cx="4001058" cy="255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51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E27057-4877-4965-9FF5-B644E19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240" y="1733593"/>
            <a:ext cx="9875520" cy="1356360"/>
          </a:xfrm>
        </p:spPr>
        <p:txBody>
          <a:bodyPr>
            <a:normAutofit/>
          </a:bodyPr>
          <a:lstStyle/>
          <a:p>
            <a:r>
              <a:rPr lang="uk-UA" sz="7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роботи: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2C96E8-DCE1-4540-8545-B5323EDAF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97" y="3089953"/>
            <a:ext cx="3305636" cy="308653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3F4BD01-AEDA-4D41-A15F-0702B3521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17" y="3429000"/>
            <a:ext cx="3987015" cy="25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92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7772E5-2F2D-42C1-8D5A-78A8527A8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6" y="70046"/>
            <a:ext cx="2794571" cy="33589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0E8B0E-2774-404B-B64C-BDC4B343C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938" y="25498"/>
            <a:ext cx="4574923" cy="335895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EA8D7C-49EA-4AF8-940D-66B1631CBD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663" y="-19050"/>
            <a:ext cx="4657725" cy="3448050"/>
          </a:xfrm>
          <a:prstGeom prst="rect">
            <a:avLst/>
          </a:prstGeom>
        </p:spPr>
      </p:pic>
      <p:pic>
        <p:nvPicPr>
          <p:cNvPr id="8" name="Рисунок 7" descr="Зображення, що містить текст, хижий птах, триб&#10;&#10;Автоматично згенерований опис">
            <a:extLst>
              <a:ext uri="{FF2B5EF4-FFF2-40B4-BE49-F238E27FC236}">
                <a16:creationId xmlns:a16="http://schemas.microsoft.com/office/drawing/2014/main" id="{86286D17-08AE-4DD9-88DB-573955ECCA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4948"/>
            <a:ext cx="4181582" cy="3197554"/>
          </a:xfrm>
          <a:prstGeom prst="rect">
            <a:avLst/>
          </a:prstGeom>
        </p:spPr>
      </p:pic>
      <p:pic>
        <p:nvPicPr>
          <p:cNvPr id="10" name="Рисунок 9" descr="Зображення, що містить текст, водний вид спорту, синій, дно океану&#10;&#10;Автоматично згенерований опис">
            <a:extLst>
              <a:ext uri="{FF2B5EF4-FFF2-40B4-BE49-F238E27FC236}">
                <a16:creationId xmlns:a16="http://schemas.microsoft.com/office/drawing/2014/main" id="{5D79EF34-CBB5-4C03-8315-B6C0851175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562" y="3634947"/>
            <a:ext cx="3905074" cy="3197555"/>
          </a:xfrm>
          <a:prstGeom prst="rect">
            <a:avLst/>
          </a:prstGeom>
        </p:spPr>
      </p:pic>
      <p:pic>
        <p:nvPicPr>
          <p:cNvPr id="12" name="Рисунок 11" descr="Зображення, що містить текст, лялька, іграшка&#10;&#10;Автоматично згенерований опис">
            <a:extLst>
              <a:ext uri="{FF2B5EF4-FFF2-40B4-BE49-F238E27FC236}">
                <a16:creationId xmlns:a16="http://schemas.microsoft.com/office/drawing/2014/main" id="{56D1CC35-2EB9-41E9-892A-DC3B3D7EAA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616" y="3634948"/>
            <a:ext cx="3905075" cy="31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99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1FF4DED-ADF4-475A-BDCD-851C0DF4F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812" y="990287"/>
            <a:ext cx="4063047" cy="48774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5941B5-1C9A-4122-9322-ABAA7C346F25}"/>
              </a:ext>
            </a:extLst>
          </p:cNvPr>
          <p:cNvSpPr txBox="1"/>
          <p:nvPr/>
        </p:nvSpPr>
        <p:spPr>
          <a:xfrm>
            <a:off x="5083520" y="678095"/>
            <a:ext cx="664956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дібраного пластиліну відріж шматок, удвічі менший за шишку. Розкачай кульку, надай ій форму конуса та злегка зігни. 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968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11CF03-898F-4A75-863E-D5A8D97B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07" y="994591"/>
            <a:ext cx="4578493" cy="33591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E812F1-1002-4879-9B75-3EB6EE2FF9BE}"/>
              </a:ext>
            </a:extLst>
          </p:cNvPr>
          <p:cNvSpPr txBox="1"/>
          <p:nvPr/>
        </p:nvSpPr>
        <p:spPr>
          <a:xfrm>
            <a:off x="5188449" y="994591"/>
            <a:ext cx="678351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Решту пластиліну розкачай у ковбаску, розріж її на чотири більші та дві менші частини. Усі частини розкачай у кульки.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046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7BB345-A22A-4478-8070-2F4346A19625}"/>
              </a:ext>
            </a:extLst>
          </p:cNvPr>
          <p:cNvSpPr txBox="1"/>
          <p:nvPr/>
        </p:nvSpPr>
        <p:spPr>
          <a:xfrm>
            <a:off x="5144784" y="524652"/>
            <a:ext cx="661912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чотирьох більших зроби передні та задні лапки, а з двох менших вушка їжачка. Лапки злегка розплющ та видовж. Стекою зроби надсічки.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7163EC-B567-437D-B39B-0AC397021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32" y="1600941"/>
            <a:ext cx="4657748" cy="34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96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5A7932D-D6B6-4FC9-85F1-D1D0668FD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921" y="1130018"/>
            <a:ext cx="5252124" cy="40194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C64D04-B4B2-46B9-9D2D-05ADCF3E9149}"/>
              </a:ext>
            </a:extLst>
          </p:cNvPr>
          <p:cNvSpPr txBox="1"/>
          <p:nvPr/>
        </p:nvSpPr>
        <p:spPr>
          <a:xfrm>
            <a:off x="5774076" y="1708500"/>
            <a:ext cx="589736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Приліпи мордочку до плоскої частини шишки.</a:t>
            </a:r>
            <a:endParaRPr lang="uk-UA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457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B8C6EB-DC01-4DAC-9AEE-31AD96FB91D1}"/>
              </a:ext>
            </a:extLst>
          </p:cNvPr>
          <p:cNvSpPr txBox="1"/>
          <p:nvPr/>
        </p:nvSpPr>
        <p:spPr>
          <a:xfrm>
            <a:off x="6396491" y="1859340"/>
            <a:ext cx="52569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потім приліпи лапки та вушка. </a:t>
            </a:r>
            <a:endParaRPr lang="uk-UA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34F10E-B75D-4753-97B4-BA1F5F806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91" y="873035"/>
            <a:ext cx="5557435" cy="455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79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0BFC97-FCED-41C1-B54B-AD8E3ED17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66" y="1458931"/>
            <a:ext cx="4656417" cy="35704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CC79D0-F571-4D46-873E-2B9724AF1F50}"/>
              </a:ext>
            </a:extLst>
          </p:cNvPr>
          <p:cNvSpPr txBox="1"/>
          <p:nvPr/>
        </p:nvSpPr>
        <p:spPr>
          <a:xfrm>
            <a:off x="5373384" y="1458931"/>
            <a:ext cx="626723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Зроби мордочку тваринки: приліпи чорну кульку-носик, червоний язичок, оченята та брови.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85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2A6599C-CC02-4D63-8F44-305AE093C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99" y="609600"/>
            <a:ext cx="10631311" cy="135636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Готову роботу прикріпити на перевірку.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5FE59BA-4D95-40B9-84A9-EDEC2EADD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907" y="1786492"/>
            <a:ext cx="6324781" cy="460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13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68270D-A2A6-41D8-AA7E-357956F4F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56" y="293510"/>
            <a:ext cx="11650132" cy="628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29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D8F0C5-7E63-42CE-A0DE-42077EBEF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5" y="587022"/>
            <a:ext cx="10640023" cy="548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696206"/>
      </p:ext>
    </p:extLst>
  </p:cSld>
  <p:clrMapOvr>
    <a:masterClrMapping/>
  </p:clrMapOvr>
</p:sld>
</file>

<file path=ppt/theme/theme1.xml><?xml version="1.0" encoding="utf-8"?>
<a:theme xmlns:a="http://schemas.openxmlformats.org/drawingml/2006/main" name="Основа">
  <a:themeElements>
    <a:clrScheme name="Основа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Основа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нова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261</Words>
  <Application>Microsoft Office PowerPoint</Application>
  <PresentationFormat>Широкоэкранный</PresentationFormat>
  <Paragraphs>18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Corbel</vt:lpstr>
      <vt:lpstr>Times New Roman</vt:lpstr>
      <vt:lpstr>Основа</vt:lpstr>
      <vt:lpstr>Урок №5                                                                Їжачок  </vt:lpstr>
      <vt:lpstr>Презентация PowerPoint</vt:lpstr>
      <vt:lpstr>Продзвенів і стих дзвінок, Починається урок, Зараз сядуть всі дівчатка. А за ними і хлоп’ятка. </vt:lpstr>
      <vt:lpstr>        Відгадай загадку  В лісі він без сумки ходить Яблука й гриби находить. Спина - голки. Очі – намистинки. Хто це там біля ялинки? </vt:lpstr>
      <vt:lpstr>   Їжачок</vt:lpstr>
      <vt:lpstr>Презентация PowerPoint</vt:lpstr>
      <vt:lpstr>Для уроку вам необхідні:  -пластилін,  -дощечки для пластиліну,  -шишка округлої форми,  -стеки.  </vt:lpstr>
      <vt:lpstr>Практична робота  Виготовлення їжака з шишки та пластиліну</vt:lpstr>
      <vt:lpstr>Аналіз зразка виробу:  -З чого зроблений їжак? -З якого матеріалу? -Якого кольору? -З яких частин складається? </vt:lpstr>
      <vt:lpstr>Презентация PowerPoint</vt:lpstr>
      <vt:lpstr>Послідовність роботи: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Готову роботу прикріпити на перевірку.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Продзвенів і стих дзвінок, Починається урок, Зараз сядуть всі дівчатка. А за ними і хлоп’ятка. </dc:title>
  <dc:creator>Вікторія Ткач</dc:creator>
  <cp:lastModifiedBy>A A</cp:lastModifiedBy>
  <cp:revision>29</cp:revision>
  <dcterms:created xsi:type="dcterms:W3CDTF">2021-10-05T17:56:06Z</dcterms:created>
  <dcterms:modified xsi:type="dcterms:W3CDTF">2024-10-30T16:52:48Z</dcterms:modified>
</cp:coreProperties>
</file>