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sldIdLst>
    <p:sldId id="256" r:id="rId2"/>
    <p:sldId id="277" r:id="rId3"/>
    <p:sldId id="270" r:id="rId4"/>
    <p:sldId id="257" r:id="rId5"/>
    <p:sldId id="272" r:id="rId6"/>
    <p:sldId id="258" r:id="rId7"/>
    <p:sldId id="276" r:id="rId8"/>
    <p:sldId id="259" r:id="rId9"/>
    <p:sldId id="261" r:id="rId10"/>
    <p:sldId id="262" r:id="rId11"/>
    <p:sldId id="264" r:id="rId12"/>
    <p:sldId id="265" r:id="rId13"/>
    <p:sldId id="266" r:id="rId14"/>
    <p:sldId id="267" r:id="rId15"/>
    <p:sldId id="271" r:id="rId16"/>
    <p:sldId id="274" r:id="rId17"/>
    <p:sldId id="269" r:id="rId18"/>
    <p:sldId id="275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30.10.2024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12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38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373285"/>
            <a:ext cx="7992888" cy="5503987"/>
          </a:xfrm>
        </p:spPr>
        <p:txBody>
          <a:bodyPr>
            <a:noAutofit/>
          </a:bodyPr>
          <a:lstStyle/>
          <a:p>
            <a:pPr algn="ctr"/>
            <a:r>
              <a:rPr lang="uk-UA" sz="4800" dirty="0">
                <a:solidFill>
                  <a:srgbClr val="FFFF00"/>
                </a:solidFill>
                <a:latin typeface="+mn-lt"/>
              </a:rPr>
              <a:t>Урок №9</a:t>
            </a:r>
            <a:br>
              <a:rPr lang="uk-UA" sz="4800" dirty="0">
                <a:solidFill>
                  <a:srgbClr val="FFFF00"/>
                </a:solidFill>
                <a:latin typeface="+mn-lt"/>
              </a:rPr>
            </a:br>
            <a:r>
              <a:rPr lang="uk-UA" sz="4800" dirty="0">
                <a:solidFill>
                  <a:srgbClr val="FFFF00"/>
                </a:solidFill>
                <a:latin typeface="+mn-lt"/>
              </a:rPr>
              <a:t> </a:t>
            </a:r>
            <a:r>
              <a:rPr lang="uk-UA" sz="4800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Метеохмаринка. </a:t>
            </a:r>
            <a:r>
              <a:rPr lang="uk-UA" sz="4400" dirty="0">
                <a:solidFill>
                  <a:srgbClr val="C00000"/>
                </a:solidFill>
                <a:latin typeface="+mn-lt"/>
              </a:rPr>
              <a:t>Виготовлення хмаринки </a:t>
            </a:r>
            <a:br>
              <a:rPr lang="uk-UA" sz="4400" dirty="0">
                <a:solidFill>
                  <a:srgbClr val="C00000"/>
                </a:solidFill>
                <a:latin typeface="+mn-lt"/>
              </a:rPr>
            </a:br>
            <a:r>
              <a:rPr lang="uk-UA" sz="4400" dirty="0">
                <a:solidFill>
                  <a:srgbClr val="C00000"/>
                </a:solidFill>
                <a:latin typeface="+mn-lt"/>
              </a:rPr>
              <a:t> за зразком.</a:t>
            </a:r>
            <a:r>
              <a:rPr lang="uk-UA" sz="4400" dirty="0">
                <a:solidFill>
                  <a:srgbClr val="C00000"/>
                </a:solidFill>
              </a:rPr>
              <a:t> </a:t>
            </a:r>
            <a:br>
              <a:rPr lang="uk-UA" sz="4400" dirty="0">
                <a:solidFill>
                  <a:srgbClr val="C00000"/>
                </a:solidFill>
              </a:rPr>
            </a:br>
            <a:br>
              <a:rPr lang="uk-UA" sz="4400" dirty="0">
                <a:solidFill>
                  <a:srgbClr val="C00000"/>
                </a:solidFill>
              </a:rPr>
            </a:br>
            <a:br>
              <a:rPr lang="uk-UA" sz="4400" dirty="0">
                <a:solidFill>
                  <a:srgbClr val="C00000"/>
                </a:solidFill>
              </a:rPr>
            </a:br>
            <a:br>
              <a:rPr lang="uk-UA" sz="4400" dirty="0">
                <a:solidFill>
                  <a:srgbClr val="C00000"/>
                </a:solidFill>
              </a:rPr>
            </a:br>
            <a:endParaRPr lang="ru-RU" sz="4400" dirty="0">
              <a:solidFill>
                <a:srgbClr val="C0000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F077ED5-5CF9-42A2-8DA5-A58E93456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047" y="5589240"/>
            <a:ext cx="3048425" cy="8954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107F187-071E-41C7-BCBC-6FD19D175B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3356992"/>
            <a:ext cx="4752528" cy="338437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03C794-04B3-4137-9153-725EEEF27E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05" y="3068960"/>
            <a:ext cx="2952328" cy="23704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8B18F70A-4FE2-4051-BB3C-5D2495CF8B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61" y="4582467"/>
            <a:ext cx="795144" cy="79514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7FD8C62-7E4F-47E0-8ECC-B0CAD870CA3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945" y="2962151"/>
            <a:ext cx="3966550" cy="24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833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A895FC-C10B-48BF-824E-FF77A01259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1680" y="188640"/>
            <a:ext cx="6923112" cy="1143000"/>
          </a:xfrm>
        </p:spPr>
        <p:txBody>
          <a:bodyPr>
            <a:noAutofit/>
          </a:bodyPr>
          <a:lstStyle/>
          <a:p>
            <a:r>
              <a:rPr lang="uk-UA" sz="8000" b="1" dirty="0">
                <a:solidFill>
                  <a:srgbClr val="FF0000"/>
                </a:solidFill>
              </a:rPr>
              <a:t>Мій настрій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EAF87C-684A-4232-BB21-6E9285AD6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217" y="3754744"/>
            <a:ext cx="4105553" cy="317333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89B66DE-20FA-469A-8439-F99CB0E88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28" y="1234995"/>
            <a:ext cx="4105553" cy="30600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7D6536E-6C94-4161-A9FE-A09ED48885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994" y="760140"/>
            <a:ext cx="4397638" cy="400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296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0257AC-C42B-4641-99E7-8A3731E79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40871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Природні явища </a:t>
            </a:r>
            <a:r>
              <a:rPr lang="uk-UA" b="1" dirty="0"/>
              <a:t>- цікавий, хоча іноді неочікуваний дарунок матінки-природи. Ти бачишся з ними щодня, тому варто подружитися з</a:t>
            </a:r>
            <a:br>
              <a:rPr lang="uk-UA" b="1" dirty="0"/>
            </a:br>
            <a:br>
              <a:rPr lang="uk-UA" b="1" dirty="0"/>
            </a:br>
            <a:br>
              <a:rPr lang="uk-UA" b="1" dirty="0"/>
            </a:br>
            <a:br>
              <a:rPr lang="uk-UA" b="1" dirty="0"/>
            </a:br>
            <a:r>
              <a:rPr lang="uk-UA" b="1" dirty="0"/>
              <a:t> </a:t>
            </a:r>
            <a:r>
              <a:rPr lang="uk-UA" sz="8000" b="1" dirty="0">
                <a:solidFill>
                  <a:srgbClr val="002060"/>
                </a:solidFill>
              </a:rPr>
              <a:t>Метеохмаринкою</a:t>
            </a:r>
            <a:r>
              <a:rPr lang="uk-UA" sz="8000" dirty="0">
                <a:solidFill>
                  <a:srgbClr val="002060"/>
                </a:solidFill>
              </a:rPr>
              <a:t>.</a:t>
            </a:r>
            <a:endParaRPr lang="ru-RU" sz="8000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0E5DC21-30D0-4A34-86C3-6DFCDF2B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29000"/>
            <a:ext cx="8496944" cy="24708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003AF72-6DB6-4EC9-A506-EB1DB7890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548303"/>
            <a:ext cx="3646087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67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765"/>
            <a:ext cx="9112309" cy="662473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80BC20-D7CD-4052-9F90-7E361E1F37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2589" y="0"/>
            <a:ext cx="4911080" cy="864096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chemeClr val="tx2">
                    <a:lumMod val="75000"/>
                  </a:schemeClr>
                </a:solidFill>
              </a:rPr>
              <a:t>Природні явища</a:t>
            </a:r>
          </a:p>
        </p:txBody>
      </p:sp>
    </p:spTree>
    <p:extLst>
      <p:ext uri="{BB962C8B-B14F-4D97-AF65-F5344CB8AC3E}">
        <p14:creationId xmlns:p14="http://schemas.microsoft.com/office/powerpoint/2010/main" val="1133775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2047672-583A-4224-84D0-2A677A2E5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48CD227-DE55-4BC6-86FB-0F042194D8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920" y="2942290"/>
            <a:ext cx="489642" cy="78583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A8130FF-F22C-4F10-BEA7-6CD94A081A8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562" y="2942289"/>
            <a:ext cx="489642" cy="78583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E9AA8F1-2A45-405D-9F01-14024AE5E55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69" y="3947855"/>
            <a:ext cx="1879910" cy="1601109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E1647B2-DD14-4FE9-8D11-7D8193F870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2488785"/>
            <a:ext cx="1438659" cy="1225298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9377D7E4-348A-4789-BDCF-73086DB47B5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490" y="2492896"/>
            <a:ext cx="1688063" cy="143771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3322733-A7AE-459F-BBF5-6ED59596C7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085184"/>
            <a:ext cx="663938" cy="66393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8DD8DB1-9409-435C-BBFE-2094A0D0761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1169" y="3024862"/>
            <a:ext cx="620688" cy="62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230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288032"/>
          </a:xfrm>
        </p:spPr>
        <p:txBody>
          <a:bodyPr>
            <a:normAutofit fontScale="90000"/>
          </a:bodyPr>
          <a:lstStyle/>
          <a:p>
            <a:r>
              <a:rPr lang="uk-UA" dirty="0">
                <a:solidFill>
                  <a:schemeClr val="accent2"/>
                </a:solidFill>
                <a:latin typeface="+mn-lt"/>
              </a:rPr>
              <a:t>    </a:t>
            </a:r>
            <a:r>
              <a:rPr lang="uk-UA" b="1" dirty="0">
                <a:solidFill>
                  <a:srgbClr val="FF0000"/>
                </a:solidFill>
                <a:latin typeface="+mn-lt"/>
              </a:rPr>
              <a:t>Для уроку нам потрібно:</a:t>
            </a:r>
            <a:endParaRPr lang="ru-RU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1. </a:t>
            </a:r>
            <a:r>
              <a:rPr lang="uk-UA" sz="2800" b="1" dirty="0">
                <a:solidFill>
                  <a:srgbClr val="002060"/>
                </a:solidFill>
              </a:rPr>
              <a:t>Ножиці;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2.</a:t>
            </a:r>
            <a:r>
              <a:rPr lang="uk-UA" sz="2800" b="1" dirty="0">
                <a:solidFill>
                  <a:srgbClr val="002060"/>
                </a:solidFill>
              </a:rPr>
              <a:t>Клей;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3. </a:t>
            </a:r>
            <a:r>
              <a:rPr lang="uk-UA" sz="2800" b="1" dirty="0">
                <a:solidFill>
                  <a:srgbClr val="002060"/>
                </a:solidFill>
              </a:rPr>
              <a:t>Кольоровий папір (блакитний);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4. </a:t>
            </a:r>
            <a:r>
              <a:rPr lang="uk-UA" sz="2800" b="1" dirty="0">
                <a:solidFill>
                  <a:srgbClr val="002060"/>
                </a:solidFill>
              </a:rPr>
              <a:t>Кольорові фломастери і олівці;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5. </a:t>
            </a:r>
            <a:r>
              <a:rPr lang="uk-UA" sz="2800" b="1" dirty="0">
                <a:solidFill>
                  <a:srgbClr val="002060"/>
                </a:solidFill>
              </a:rPr>
              <a:t>Лінійка;</a:t>
            </a:r>
          </a:p>
          <a:p>
            <a:pPr marL="0" indent="0">
              <a:buNone/>
            </a:pPr>
            <a:endParaRPr lang="uk-UA" sz="28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6. </a:t>
            </a:r>
            <a:r>
              <a:rPr lang="uk-UA" sz="2800" b="1" dirty="0">
                <a:solidFill>
                  <a:srgbClr val="002060"/>
                </a:solidFill>
              </a:rPr>
              <a:t>Простий олівець. </a:t>
            </a: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9B79DF-402C-46B0-80E6-0E9142594E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0888" y="990260"/>
            <a:ext cx="1729029" cy="243874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F7E68C-2799-47AD-8EC1-07B330972C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764704"/>
            <a:ext cx="2050035" cy="12516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78444BC-EDDD-417C-B565-5B939EF4EA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165" y="1083722"/>
            <a:ext cx="1908725" cy="176193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C7FF495-AE61-4D35-AD18-30F6C4378D4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893309"/>
            <a:ext cx="2811518" cy="697382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545685F-6DA4-4AAF-9E19-21D8F095B7C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5272" y="5660416"/>
            <a:ext cx="1693716" cy="102156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A140FDBD-D5CD-40D3-B298-7874FA5FB69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156" y="3397176"/>
            <a:ext cx="1844824" cy="184482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89E158A-6F6C-462F-8CA8-F0EFA3C708D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524" y="5225687"/>
            <a:ext cx="1908724" cy="141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594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97CD85-0523-4A6D-96A9-6D0C4E8F7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</a:rPr>
              <a:t> Зроби хмаринку за зразком.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01A4C5-E877-40FB-ABD2-923281497E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988840"/>
            <a:ext cx="6480720" cy="447965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970966-7115-4D01-906F-2E2A4A70A6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412776"/>
            <a:ext cx="3816424" cy="3053322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41A1584-C6EB-4472-AC0A-5AA43F7A414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867" y="5106420"/>
            <a:ext cx="1076325" cy="13620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9D8A738-0E18-4E4B-B2B8-DC86077D61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934" y="5106420"/>
            <a:ext cx="1076325" cy="13620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B549A70-AE54-4FD1-BF2D-356507EF49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802315"/>
            <a:ext cx="852704" cy="852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905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8EC27E-854C-4689-8027-976158E01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34" y="1052736"/>
            <a:ext cx="4608513" cy="52565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CA3C8A2-0579-4505-B387-4A803CC00C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052736"/>
            <a:ext cx="4427984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10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  <a:latin typeface="+mn-lt"/>
              </a:rPr>
              <a:t>Щоб зробити метеохмаринку нам потрібно виконати такі дії: </a:t>
            </a:r>
            <a:endParaRPr lang="ru-RU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9DB6810-7A05-41D5-84F0-E52FEFEBD0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48880"/>
            <a:ext cx="8990600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0387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332656"/>
            <a:ext cx="8274000" cy="936104"/>
          </a:xfrm>
        </p:spPr>
        <p:txBody>
          <a:bodyPr>
            <a:noAutofit/>
          </a:bodyPr>
          <a:lstStyle/>
          <a:p>
            <a:br>
              <a:rPr lang="uk-UA" sz="3600" b="1" dirty="0">
                <a:solidFill>
                  <a:srgbClr val="FF0000"/>
                </a:solidFill>
                <a:latin typeface="+mn-lt"/>
              </a:rPr>
            </a:br>
            <a:r>
              <a:rPr lang="uk-UA" sz="4400" b="1" dirty="0">
                <a:solidFill>
                  <a:srgbClr val="FF0000"/>
                </a:solidFill>
                <a:latin typeface="+mn-lt"/>
              </a:rPr>
              <a:t>Зроби необхідні  деталі. </a:t>
            </a:r>
            <a:endParaRPr lang="ru-RU" sz="28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2287D7-11B6-4378-BDE9-E4F19ECB4B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8712968" cy="547260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EC40D4B-4818-4E22-96D8-DF6FD73B7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1937" y="1268760"/>
            <a:ext cx="628738" cy="63826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B8B893-1B12-4236-A235-9199F7EA59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81263"/>
            <a:ext cx="685896" cy="5197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3A47D4F-6F9A-44A5-BA9D-8C2D3F500A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88222"/>
            <a:ext cx="1885505" cy="2386082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5EB69A2-9794-4D4D-85CF-00A7260FDA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704" y="3186639"/>
            <a:ext cx="819264" cy="314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834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686800" cy="2016224"/>
          </a:xfrm>
        </p:spPr>
        <p:txBody>
          <a:bodyPr>
            <a:normAutofit fontScale="90000"/>
          </a:bodyPr>
          <a:lstStyle/>
          <a:p>
            <a:r>
              <a:rPr lang="uk-UA" sz="3200" dirty="0">
                <a:latin typeface="+mn-lt"/>
              </a:rPr>
              <a:t> </a:t>
            </a:r>
            <a:r>
              <a:rPr lang="uk-UA" sz="4000" b="1" dirty="0">
                <a:solidFill>
                  <a:srgbClr val="002060"/>
                </a:solidFill>
                <a:latin typeface="+mn-lt"/>
              </a:rPr>
              <a:t>Виріж хмаринку. Намалюйте їй личко.</a:t>
            </a:r>
            <a:br>
              <a:rPr lang="uk-UA" sz="4000" b="1" dirty="0">
                <a:solidFill>
                  <a:srgbClr val="002060"/>
                </a:solidFill>
                <a:latin typeface="+mn-lt"/>
              </a:rPr>
            </a:br>
            <a:r>
              <a:rPr lang="uk-UA" sz="4000" b="1" dirty="0">
                <a:solidFill>
                  <a:srgbClr val="002060"/>
                </a:solidFill>
                <a:latin typeface="+mn-lt"/>
              </a:rPr>
              <a:t>Виріжте позначки явищ природи: краплинки, блискавку, сніжинку. </a:t>
            </a:r>
            <a:endParaRPr lang="ru-RU" sz="40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68" y="3068961"/>
            <a:ext cx="8329521" cy="3600400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1DE0D46-9AE7-4D86-901A-CA98F9B3F4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11" y="2741276"/>
            <a:ext cx="3766614" cy="35680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756833D-3756-4563-A2A8-5AE1E89F05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964011"/>
            <a:ext cx="1080120" cy="1810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2707839-DAE7-401B-879C-CAE9F9C237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231" y="3885925"/>
            <a:ext cx="1080121" cy="18103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41C0E8E-9C5E-4284-A896-E271ED3D7D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9117" y="4293096"/>
            <a:ext cx="1080119" cy="108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396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944216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+mn-lt"/>
              </a:rPr>
              <a:t>Виріж дві смужки  </a:t>
            </a:r>
            <a:r>
              <a:rPr lang="uk-UA" sz="4000" b="1" dirty="0">
                <a:solidFill>
                  <a:srgbClr val="FF0000"/>
                </a:solidFill>
                <a:latin typeface="+mn-lt"/>
              </a:rPr>
              <a:t>21 см </a:t>
            </a:r>
            <a:r>
              <a:rPr lang="uk-UA" sz="4000" b="1" dirty="0">
                <a:solidFill>
                  <a:srgbClr val="002060"/>
                </a:solidFill>
                <a:latin typeface="+mn-lt"/>
              </a:rPr>
              <a:t>на </a:t>
            </a:r>
            <a:r>
              <a:rPr lang="uk-UA" sz="4000" b="1" dirty="0">
                <a:solidFill>
                  <a:srgbClr val="FF0000"/>
                </a:solidFill>
                <a:latin typeface="+mn-lt"/>
              </a:rPr>
              <a:t>2 см </a:t>
            </a:r>
            <a:r>
              <a:rPr lang="uk-UA" sz="4000" b="1" dirty="0">
                <a:solidFill>
                  <a:srgbClr val="002060"/>
                </a:solidFill>
                <a:latin typeface="+mn-lt"/>
              </a:rPr>
              <a:t>та ще дві смужки  </a:t>
            </a:r>
            <a:r>
              <a:rPr lang="uk-UA" sz="4000" b="1" dirty="0">
                <a:solidFill>
                  <a:srgbClr val="FF0000"/>
                </a:solidFill>
                <a:latin typeface="+mn-lt"/>
              </a:rPr>
              <a:t>21 см </a:t>
            </a:r>
            <a:r>
              <a:rPr lang="uk-UA" sz="4000" b="1" dirty="0">
                <a:solidFill>
                  <a:srgbClr val="002060"/>
                </a:solidFill>
                <a:latin typeface="+mn-lt"/>
              </a:rPr>
              <a:t>на </a:t>
            </a:r>
            <a:r>
              <a:rPr lang="uk-UA" sz="4000" b="1" dirty="0">
                <a:solidFill>
                  <a:srgbClr val="FF0000"/>
                </a:solidFill>
                <a:latin typeface="+mn-lt"/>
              </a:rPr>
              <a:t>3 см</a:t>
            </a:r>
            <a:r>
              <a:rPr lang="uk-UA" sz="4000" b="1" dirty="0">
                <a:solidFill>
                  <a:srgbClr val="002060"/>
                </a:solidFill>
                <a:latin typeface="+mn-lt"/>
              </a:rPr>
              <a:t>. Згофруй їх. </a:t>
            </a:r>
            <a:endParaRPr lang="ru-RU" sz="40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996952"/>
            <a:ext cx="8050092" cy="3240360"/>
          </a:xfr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884AD49-B780-416E-944B-6130BDCFE4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852936"/>
            <a:ext cx="2664296" cy="2223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8431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7355160" cy="936104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+mn-lt"/>
              </a:rPr>
              <a:t>Приклей позначки явищ природи, як на зразку. </a:t>
            </a:r>
            <a:endParaRPr lang="ru-RU" sz="4000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2490C83-52D4-4B11-B8E1-0D51914125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660" y="2120612"/>
            <a:ext cx="5940660" cy="434852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911723A-555B-4287-B933-9B91EB7906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700808"/>
            <a:ext cx="3744416" cy="281023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EAFA21E-2906-4242-A51D-DE2156C66F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886" y="5157192"/>
            <a:ext cx="936104" cy="122413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0B589C-ECBA-4D60-A64E-6CCE75B7C1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2842" y="5140776"/>
            <a:ext cx="967324" cy="122413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9B5F2FF-4609-4E25-A4C8-6C62A7F0E1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826821"/>
            <a:ext cx="936104" cy="936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651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" y="0"/>
            <a:ext cx="910844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1268915">
            <a:off x="2843808" y="2132856"/>
            <a:ext cx="3960440" cy="1644792"/>
          </a:xfrm>
        </p:spPr>
        <p:txBody>
          <a:bodyPr>
            <a:noAutofit/>
          </a:bodyPr>
          <a:lstStyle/>
          <a:p>
            <a:pPr algn="ctr"/>
            <a:r>
              <a:rPr lang="uk-UA" sz="6000" b="1" dirty="0">
                <a:solidFill>
                  <a:srgbClr val="7030A0"/>
                </a:solidFill>
                <a:latin typeface="+mn-lt"/>
              </a:rPr>
              <a:t>Виставка </a:t>
            </a:r>
            <a:br>
              <a:rPr lang="uk-UA" sz="6000" b="1" dirty="0">
                <a:solidFill>
                  <a:srgbClr val="7030A0"/>
                </a:solidFill>
                <a:latin typeface="+mn-lt"/>
              </a:rPr>
            </a:br>
            <a:r>
              <a:rPr lang="uk-UA" sz="6000" b="1" dirty="0">
                <a:solidFill>
                  <a:srgbClr val="7030A0"/>
                </a:solidFill>
                <a:latin typeface="+mn-lt"/>
              </a:rPr>
              <a:t>робіт!  </a:t>
            </a:r>
            <a:endParaRPr lang="ru-RU" sz="6000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833475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2691B-0D2E-42AF-B665-5AC821AF0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704088"/>
            <a:ext cx="8507288" cy="492664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                    Метеохмаринки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C63428-684D-42BA-BD69-19DF96C376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412776"/>
            <a:ext cx="3888432" cy="252028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C20749D-3651-48F0-9034-2D8E026E9A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412776"/>
            <a:ext cx="4108777" cy="252028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6DFA95D-8136-49EC-BAC2-4D66F0A19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58539"/>
            <a:ext cx="3960440" cy="252028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922A924-A491-48AB-B72C-4ABF75A3C6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149080"/>
            <a:ext cx="4114799" cy="252028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550290E-0C58-4E3A-B223-CC5941E614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651" y="1412776"/>
            <a:ext cx="2465956" cy="13758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6366D9D-0DAF-417F-A483-ABE548FF92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438" y="3829342"/>
            <a:ext cx="2639293" cy="192107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92150C-3861-44EE-ACD8-79949B15401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339" y="1189648"/>
            <a:ext cx="2348005" cy="162782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16B3CE7-86C3-4E6E-AFB4-16668A3E29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005064"/>
            <a:ext cx="2639294" cy="1616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2007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B9E205-A787-4348-8414-1BF72AD95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959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507288" cy="1584176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+mn-lt"/>
              </a:rPr>
              <a:t>       Відправити роботу </a:t>
            </a:r>
            <a:br>
              <a:rPr lang="uk-UA" b="1" dirty="0">
                <a:solidFill>
                  <a:srgbClr val="FF0000"/>
                </a:solidFill>
                <a:latin typeface="+mn-lt"/>
              </a:rPr>
            </a:br>
            <a:r>
              <a:rPr lang="uk-UA" b="1" dirty="0">
                <a:solidFill>
                  <a:srgbClr val="FF0000"/>
                </a:solidFill>
                <a:latin typeface="+mn-lt"/>
              </a:rPr>
              <a:t>              на перевірку </a:t>
            </a:r>
            <a:endParaRPr lang="ru-RU" b="1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6F97CC-C2FA-4107-9C81-6ADBAF7AA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916" y="2132856"/>
            <a:ext cx="6030167" cy="43885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830D0B8-E288-4DCB-8467-491CC3D0C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628800"/>
            <a:ext cx="3744416" cy="345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634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9E50079-C42C-4C7C-8292-1C9110B5A8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94963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294</TotalTime>
  <Words>170</Words>
  <Application>Microsoft Office PowerPoint</Application>
  <PresentationFormat>Экран (4:3)</PresentationFormat>
  <Paragraphs>25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Calibri</vt:lpstr>
      <vt:lpstr>Constantia</vt:lpstr>
      <vt:lpstr>Wingdings 2</vt:lpstr>
      <vt:lpstr>Поток</vt:lpstr>
      <vt:lpstr>Урок №9  Метеохмаринка. Виготовлення хмаринки   за зразком.     </vt:lpstr>
      <vt:lpstr>Мій настрій</vt:lpstr>
      <vt:lpstr>Природні явища - цікавий, хоча іноді неочікуваний дарунок матінки-природи. Ти бачишся з ними щодня, тому варто подружитися з     Метеохмаринкою.</vt:lpstr>
      <vt:lpstr>Природні явища</vt:lpstr>
      <vt:lpstr>Презентация PowerPoint</vt:lpstr>
      <vt:lpstr>    Для уроку нам потрібно:</vt:lpstr>
      <vt:lpstr> Зроби хмаринку за зразком.</vt:lpstr>
      <vt:lpstr>Презентация PowerPoint</vt:lpstr>
      <vt:lpstr>Щоб зробити метеохмаринку нам потрібно виконати такі дії: </vt:lpstr>
      <vt:lpstr> Зроби необхідні  деталі. </vt:lpstr>
      <vt:lpstr> Виріж хмаринку. Намалюйте їй личко. Виріжте позначки явищ природи: краплинки, блискавку, сніжинку. </vt:lpstr>
      <vt:lpstr>Виріж дві смужки  21 см на 2 см та ще дві смужки  21 см на 3 см. Згофруй їх. </vt:lpstr>
      <vt:lpstr>Приклей позначки явищ природи, як на зразку. </vt:lpstr>
      <vt:lpstr>Виставка  робіт!  </vt:lpstr>
      <vt:lpstr>                    Метеохмаринки</vt:lpstr>
      <vt:lpstr>Презентация PowerPoint</vt:lpstr>
      <vt:lpstr>       Відправити роботу                на перевірку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14 жовтня  Домашня робота</dc:title>
  <dc:creator>Катруся</dc:creator>
  <cp:lastModifiedBy>A A</cp:lastModifiedBy>
  <cp:revision>64</cp:revision>
  <dcterms:created xsi:type="dcterms:W3CDTF">2022-02-07T13:40:04Z</dcterms:created>
  <dcterms:modified xsi:type="dcterms:W3CDTF">2024-10-30T16:22:51Z</dcterms:modified>
</cp:coreProperties>
</file>