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88" r:id="rId3"/>
    <p:sldId id="272" r:id="rId4"/>
    <p:sldId id="273" r:id="rId5"/>
    <p:sldId id="290" r:id="rId6"/>
    <p:sldId id="298" r:id="rId7"/>
    <p:sldId id="274" r:id="rId8"/>
    <p:sldId id="276" r:id="rId9"/>
    <p:sldId id="297" r:id="rId10"/>
    <p:sldId id="275" r:id="rId11"/>
    <p:sldId id="299" r:id="rId12"/>
    <p:sldId id="300" r:id="rId13"/>
    <p:sldId id="293" r:id="rId14"/>
    <p:sldId id="294" r:id="rId15"/>
    <p:sldId id="295" r:id="rId16"/>
    <p:sldId id="296" r:id="rId17"/>
    <p:sldId id="279" r:id="rId18"/>
    <p:sldId id="281" r:id="rId19"/>
    <p:sldId id="289" r:id="rId20"/>
    <p:sldId id="282" r:id="rId21"/>
    <p:sldId id="278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Свiтлана" initials="С" lastIdx="2" clrIdx="0">
    <p:extLst>
      <p:ext uri="{19B8F6BF-5375-455C-9EA6-DF929625EA0E}">
        <p15:presenceInfo xmlns:p15="http://schemas.microsoft.com/office/powerpoint/2012/main" userId="Свiтлан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2697" autoAdjust="0"/>
  </p:normalViewPr>
  <p:slideViewPr>
    <p:cSldViewPr snapToGrid="0">
      <p:cViewPr varScale="1">
        <p:scale>
          <a:sx n="83" d="100"/>
          <a:sy n="83" d="100"/>
        </p:scale>
        <p:origin x="81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6150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561083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19295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24721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50739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69021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295913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785971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69954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dirty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159594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9398210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897071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2087934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04046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850614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166664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779568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894D4FF-41F6-410D-A94C-A427C4E786EE}" type="datetimeFigureOut">
              <a:rPr lang="ru-UA" smtClean="0"/>
              <a:t>10/31/2024</a:t>
            </a:fld>
            <a:endParaRPr lang="ru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2B83F69-6197-4D49-9B83-3A7B7F14C2F3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788218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f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9AE4AF-37C4-4958-BF87-93AC13BC4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3296" y="1"/>
            <a:ext cx="10926501" cy="3669174"/>
          </a:xfrm>
        </p:spPr>
        <p:txBody>
          <a:bodyPr>
            <a:normAutofit fontScale="90000"/>
          </a:bodyPr>
          <a:lstStyle/>
          <a:p>
            <a:r>
              <a:rPr lang="uk-UA" sz="4900" b="1" dirty="0">
                <a:solidFill>
                  <a:srgbClr val="FF0000"/>
                </a:solidFill>
              </a:rPr>
              <a:t>                    </a:t>
            </a:r>
            <a:r>
              <a:rPr lang="uk-UA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Урок № 15</a:t>
            </a:r>
            <a:br>
              <a:rPr lang="uk-UA" b="1" dirty="0">
                <a:solidFill>
                  <a:schemeClr val="accent4">
                    <a:lumMod val="50000"/>
                  </a:schemeClr>
                </a:solidFill>
              </a:rPr>
            </a:br>
            <a:br>
              <a:rPr lang="uk-UA" b="1" dirty="0">
                <a:solidFill>
                  <a:srgbClr val="FF0000"/>
                </a:solidFill>
              </a:rPr>
            </a:br>
            <a:r>
              <a:rPr lang="uk-UA" b="1" dirty="0">
                <a:solidFill>
                  <a:srgbClr val="002060"/>
                </a:solidFill>
              </a:rPr>
              <a:t>               </a:t>
            </a:r>
            <a:r>
              <a:rPr lang="uk-UA" sz="6700" b="1" dirty="0">
                <a:solidFill>
                  <a:srgbClr val="002060"/>
                </a:solidFill>
                <a:latin typeface="Arial Black" panose="020B0A04020102020204" pitchFamily="34" charset="0"/>
              </a:rPr>
              <a:t>Серветка до  новорічного  столу </a:t>
            </a:r>
            <a:br>
              <a:rPr lang="uk-UA" sz="4400" b="1" dirty="0">
                <a:solidFill>
                  <a:srgbClr val="002060"/>
                </a:solidFill>
                <a:latin typeface="Arial Black" panose="020B0A04020102020204" pitchFamily="34" charset="0"/>
              </a:rPr>
            </a:br>
            <a:r>
              <a:rPr lang="uk-UA" sz="2700" b="1" dirty="0">
                <a:solidFill>
                  <a:srgbClr val="002060"/>
                </a:solidFill>
                <a:latin typeface="Arial Black" panose="020B0A04020102020204" pitchFamily="34" charset="0"/>
              </a:rPr>
              <a:t>                     </a:t>
            </a:r>
            <a:br>
              <a:rPr lang="uk-UA" sz="2400" b="1" dirty="0">
                <a:solidFill>
                  <a:srgbClr val="FF0000"/>
                </a:solidFill>
              </a:rPr>
            </a:b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41AF5A0-230E-4463-8DFD-385133A804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6937" y="3808071"/>
            <a:ext cx="5011837" cy="2905244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uk-UA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uk-UA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uk-UA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uk-UA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uk-UA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uk-UA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uk-UA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uk-UA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uk-UA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uk-UA" sz="51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r>
              <a:rPr lang="uk-UA" sz="5100" b="1" dirty="0">
                <a:solidFill>
                  <a:schemeClr val="accent4">
                    <a:lumMod val="50000"/>
                  </a:schemeClr>
                </a:solidFill>
              </a:rPr>
              <a:t>            </a:t>
            </a:r>
            <a:r>
              <a:rPr lang="uk-UA" sz="5000" b="1" dirty="0">
                <a:solidFill>
                  <a:srgbClr val="C00000"/>
                </a:solidFill>
              </a:rPr>
              <a:t>Дизайн і технології  2 клас</a:t>
            </a:r>
          </a:p>
          <a:p>
            <a:endParaRPr lang="ru-RU" dirty="0">
              <a:solidFill>
                <a:srgbClr val="C00000"/>
              </a:solidFill>
            </a:endParaRPr>
          </a:p>
          <a:p>
            <a:endParaRPr lang="ru-RU" dirty="0"/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329DA84-F037-4F7D-A76B-CDD941EA4A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876" y="3049929"/>
            <a:ext cx="2812649" cy="248690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545933E-2C33-47B4-965B-7B1CB4885C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73" y="3206187"/>
            <a:ext cx="6728971" cy="338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580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4D2ACB-89E0-42D2-A927-49629E96E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0268" y="262573"/>
            <a:ext cx="9848750" cy="1507067"/>
          </a:xfrm>
        </p:spPr>
        <p:txBody>
          <a:bodyPr>
            <a:noAutofit/>
          </a:bodyPr>
          <a:lstStyle/>
          <a:p>
            <a:r>
              <a:rPr lang="uk-UA" sz="5400" b="1" dirty="0">
                <a:solidFill>
                  <a:srgbClr val="FF0000"/>
                </a:solidFill>
                <a:latin typeface="Arial Black" panose="020B0A04020102020204" pitchFamily="34" charset="0"/>
              </a:rPr>
              <a:t>Визнач свій настрій</a:t>
            </a:r>
            <a:endParaRPr lang="ru-RU" sz="5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F68029-854B-4FA5-9E69-6D1C905BC9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057" y="2085050"/>
            <a:ext cx="3785885" cy="403305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91CC8BC-2C15-488C-A819-45122A5889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75" y="2085050"/>
            <a:ext cx="3572720" cy="403305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1315CCE-1CE6-40BA-8512-4E0A59DD1A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942" y="2085051"/>
            <a:ext cx="3660280" cy="403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3572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F68250-0602-4E0A-8624-64FF5A49C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8141" y="297297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uk-UA" sz="6000" b="1" dirty="0">
                <a:solidFill>
                  <a:srgbClr val="FF0000"/>
                </a:solidFill>
                <a:latin typeface="Arial Black" panose="020B0A04020102020204" pitchFamily="34" charset="0"/>
              </a:rPr>
              <a:t>Відгадай загадку</a:t>
            </a:r>
            <a:endParaRPr lang="ru-RU" sz="60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E28BA7-F2CB-406D-BF8F-F6EE3580EF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9676" y="1354238"/>
            <a:ext cx="9102865" cy="53822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4800" b="1" dirty="0">
                <a:solidFill>
                  <a:srgbClr val="002060"/>
                </a:solidFill>
              </a:rPr>
              <a:t> Буває паперовою, з</a:t>
            </a:r>
          </a:p>
          <a:p>
            <a:pPr marL="0" indent="0">
              <a:buNone/>
            </a:pPr>
            <a:r>
              <a:rPr lang="uk-UA" sz="4800" b="1" dirty="0">
                <a:solidFill>
                  <a:srgbClr val="002060"/>
                </a:solidFill>
              </a:rPr>
              <a:t> тканини теж буває.</a:t>
            </a:r>
          </a:p>
          <a:p>
            <a:pPr marL="0" indent="0">
              <a:buNone/>
            </a:pPr>
            <a:r>
              <a:rPr lang="uk-UA" sz="4800" b="1" dirty="0">
                <a:solidFill>
                  <a:srgbClr val="002060"/>
                </a:solidFill>
              </a:rPr>
              <a:t> Буває різких кольорів,</a:t>
            </a:r>
          </a:p>
          <a:p>
            <a:pPr marL="0" indent="0">
              <a:buNone/>
            </a:pPr>
            <a:r>
              <a:rPr lang="uk-UA" sz="4800" b="1" dirty="0">
                <a:solidFill>
                  <a:srgbClr val="002060"/>
                </a:solidFill>
              </a:rPr>
              <a:t> і стіл на свято прикрашає.</a:t>
            </a:r>
          </a:p>
        </p:txBody>
      </p:sp>
    </p:spTree>
    <p:extLst>
      <p:ext uri="{BB962C8B-B14F-4D97-AF65-F5344CB8AC3E}">
        <p14:creationId xmlns:p14="http://schemas.microsoft.com/office/powerpoint/2010/main" val="3565212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C51624-F634-464C-9472-EE73686F5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010" y="146825"/>
            <a:ext cx="9646875" cy="6711175"/>
          </a:xfrm>
        </p:spPr>
        <p:txBody>
          <a:bodyPr>
            <a:normAutofit fontScale="90000"/>
          </a:bodyPr>
          <a:lstStyle/>
          <a:p>
            <a:r>
              <a:rPr lang="uk-UA" sz="6000" b="1" dirty="0">
                <a:solidFill>
                  <a:srgbClr val="FF0000"/>
                </a:solidFill>
                <a:latin typeface="Arial Black" panose="020B0A04020102020204" pitchFamily="34" charset="0"/>
              </a:rPr>
              <a:t>Відгадка - </a:t>
            </a:r>
            <a:r>
              <a:rPr lang="uk-UA" sz="6000" b="1" dirty="0">
                <a:solidFill>
                  <a:srgbClr val="002060"/>
                </a:solidFill>
                <a:latin typeface="Arial Black" panose="020B0A04020102020204" pitchFamily="34" charset="0"/>
              </a:rPr>
              <a:t>серветка</a:t>
            </a:r>
            <a:br>
              <a:rPr lang="uk-UA" sz="6000" b="1" dirty="0">
                <a:solidFill>
                  <a:srgbClr val="002060"/>
                </a:solidFill>
                <a:latin typeface="Arial Black" panose="020B0A04020102020204" pitchFamily="34" charset="0"/>
              </a:rPr>
            </a:br>
            <a:br>
              <a:rPr lang="uk-UA" sz="54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uk-UA" sz="5400" b="1" dirty="0">
                <a:solidFill>
                  <a:srgbClr val="FF0000"/>
                </a:solidFill>
                <a:latin typeface="Arial Black" panose="020B0A04020102020204" pitchFamily="34" charset="0"/>
              </a:rPr>
              <a:t>   </a:t>
            </a:r>
            <a:br>
              <a:rPr lang="uk-UA" sz="54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br>
              <a:rPr lang="uk-UA" sz="54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br>
              <a:rPr lang="uk-UA" sz="54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br>
              <a:rPr lang="uk-UA" sz="54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endParaRPr lang="ru-RU" sz="5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580A122-547A-4E45-9C38-12EF2EAE0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547" y="1894136"/>
            <a:ext cx="5501453" cy="456936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B749EB8-7708-4DF3-839F-40154090C3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958" y="1894136"/>
            <a:ext cx="5225345" cy="456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4888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534F80-97AC-46C2-B88B-9EF47C544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1477" y="-84669"/>
            <a:ext cx="9934937" cy="1832446"/>
          </a:xfrm>
        </p:spPr>
        <p:txBody>
          <a:bodyPr>
            <a:noAutofit/>
          </a:bodyPr>
          <a:lstStyle/>
          <a:p>
            <a:r>
              <a:rPr lang="uk-UA" sz="5400" b="1" dirty="0">
                <a:solidFill>
                  <a:srgbClr val="FF0000"/>
                </a:solidFill>
                <a:latin typeface="Arial Black" panose="020B0A04020102020204" pitchFamily="34" charset="0"/>
              </a:rPr>
              <a:t>Цікава інформація</a:t>
            </a:r>
            <a:endParaRPr lang="ru-RU" sz="5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53BDE3-C32C-42DD-8680-AC6086475F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585" y="1028701"/>
            <a:ext cx="11493661" cy="504329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sz="2600" b="1" dirty="0">
                <a:solidFill>
                  <a:srgbClr val="002060"/>
                </a:solidFill>
              </a:rPr>
              <a:t>При сервіруванні святкового столу використовують сукняні і паперові серветки. Щоб створити святковий настрій і здивувати гостей, з квадратних серветок можна загорнути і закрутити найнеймовірніші фігури.</a:t>
            </a:r>
          </a:p>
          <a:p>
            <a:pPr marL="0" indent="0">
              <a:buNone/>
            </a:pPr>
            <a:r>
              <a:rPr lang="uk-UA" sz="2600" b="1" dirty="0">
                <a:solidFill>
                  <a:srgbClr val="002060"/>
                </a:solidFill>
              </a:rPr>
              <a:t>Кожна господиня хоче, щоб святковий стіл виглядав ідеально. Способів зробити його оформлення красивим чимало: Якісний посуд, гарна скатертина, блискучі столові прилади, акуратна нарізка продуктів і прикрашені страви. Але і до страви на столі хочеться розбавити нудне розміщення приладів невеличкою родзинкою. Допоможуть в цьому звичайні серветки. Можна взяти будь-які, головне правильно їх скласти.</a:t>
            </a:r>
          </a:p>
        </p:txBody>
      </p:sp>
    </p:spTree>
    <p:extLst>
      <p:ext uri="{BB962C8B-B14F-4D97-AF65-F5344CB8AC3E}">
        <p14:creationId xmlns:p14="http://schemas.microsoft.com/office/powerpoint/2010/main" val="918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DB0CDD3-EB7D-48F4-B5A7-94001BDD59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6689" y="863601"/>
            <a:ext cx="11493660" cy="502319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400" b="1" dirty="0">
                <a:solidFill>
                  <a:srgbClr val="002060"/>
                </a:solidFill>
              </a:rPr>
              <a:t>Як скласти серветку для прикраси новорічного столу «Ялинкою».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002060"/>
                </a:solidFill>
              </a:rPr>
              <a:t>Традиційна ялинка – це символ  кожного Нового року та Різдва. Хвойне дерево – супутник  Нового року і Різдва. Без неї  свято не буде повним, а запах в будинку не подарує вам дитячі спогади. На столі будуть красиво виглядати ялинки з серветок, зробити їх не складно. 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002060"/>
                </a:solidFill>
              </a:rPr>
              <a:t>Починати прикрашати стіл серветками слід заздалегідь. Ви повинні бути спокійні і підійти до цього процесу з любов’ю. Для затишної атмосфери передноворічних днів тобі потрібно лише гарний настрій, та трохи магії. На складання серветки у чарівну ялинку знадобиться всього декілька хвилин. Твоя складена ялинка з серветок обов’язково приверне увагу на святковому столі. Розкладіть ялинки по тарілках, а зверху для прикраси можна покласти бантик, або печиво у вигляді зірочки.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002060"/>
                </a:solidFill>
              </a:rPr>
              <a:t>Для ялинки з серветок нам необхідно взяти паперові або тканинні серветки. Кольори можуть бути різними, але краще звичайно віддати перевагу зеленому.</a:t>
            </a: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41AFBC82-5D3F-44BB-916F-6A87742A5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686878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3D24C7-4EF2-4E6D-975F-31A7EDA427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9286" y="0"/>
            <a:ext cx="11482085" cy="1273215"/>
          </a:xfrm>
        </p:spPr>
        <p:txBody>
          <a:bodyPr>
            <a:normAutofit/>
          </a:bodyPr>
          <a:lstStyle/>
          <a:p>
            <a:r>
              <a:rPr lang="uk-UA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Як можна скласти серветку</a:t>
            </a:r>
            <a:endParaRPr lang="ru-RU" sz="4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1409FFD-1F4C-4AA2-8AC0-D2A0472E4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527" y="1095244"/>
            <a:ext cx="10093124" cy="5618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365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22C16E-667F-41A8-8B63-A986D1357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5461" y="0"/>
            <a:ext cx="9860325" cy="1920111"/>
          </a:xfrm>
        </p:spPr>
        <p:txBody>
          <a:bodyPr>
            <a:noAutofit/>
          </a:bodyPr>
          <a:lstStyle/>
          <a:p>
            <a:r>
              <a:rPr lang="uk-UA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Для роботи підготуй:</a:t>
            </a:r>
            <a:endParaRPr lang="ru-RU" sz="4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9FC3F0-CBE4-4C8A-AD0E-ABEE172BD5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585" y="1438153"/>
            <a:ext cx="9727897" cy="361526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4000" b="1" dirty="0">
                <a:solidFill>
                  <a:srgbClr val="FF0000"/>
                </a:solidFill>
              </a:rPr>
              <a:t>1.</a:t>
            </a:r>
            <a:r>
              <a:rPr lang="uk-UA" sz="4000" b="1" dirty="0">
                <a:solidFill>
                  <a:srgbClr val="002060"/>
                </a:solidFill>
              </a:rPr>
              <a:t>  Кольорову серветку </a:t>
            </a:r>
          </a:p>
          <a:p>
            <a:pPr marL="0" indent="0">
              <a:buNone/>
            </a:pPr>
            <a:r>
              <a:rPr lang="uk-UA" sz="4000" b="1" dirty="0">
                <a:solidFill>
                  <a:srgbClr val="002060"/>
                </a:solidFill>
              </a:rPr>
              <a:t>     з тканини або паперову.</a:t>
            </a:r>
          </a:p>
          <a:p>
            <a:pPr marL="0" indent="0">
              <a:buNone/>
            </a:pPr>
            <a:endParaRPr lang="uk-UA" sz="4000" b="1" dirty="0"/>
          </a:p>
          <a:p>
            <a:pPr marL="0" indent="0">
              <a:buNone/>
            </a:pPr>
            <a:endParaRPr lang="uk-UA" sz="4000" b="1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D45FA93-E76F-40AE-950F-B6C0B8AE37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112" y="3392062"/>
            <a:ext cx="3908232" cy="324533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937220A-A04F-4BB8-81A2-6D2E850587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516" y="3392061"/>
            <a:ext cx="4021578" cy="324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486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B34347-5E40-4C32-90B3-4306D1AFA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2745" y="1"/>
            <a:ext cx="10556111" cy="1145894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FF0000"/>
                </a:solidFill>
                <a:latin typeface="Arial Black" panose="020B0A04020102020204" pitchFamily="34" charset="0"/>
              </a:rPr>
              <a:t>Серветка до святкового столу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5FED937-04D8-4CF8-8A17-1A16FB10B5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9513" y="127323"/>
            <a:ext cx="10648709" cy="3615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b="1" dirty="0">
                <a:solidFill>
                  <a:srgbClr val="002060"/>
                </a:solidFill>
              </a:rPr>
              <a:t>Сьогодні навчимося складати серветку для прикрашання святкового столу у вигляді новорічної ялинки. Створимо казку на новорічному столі разом!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280CA98-FECA-4797-B59A-792B910E31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35" y="3031494"/>
            <a:ext cx="4908550" cy="361526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860375E-FC1F-4E4F-9CA3-C5552DD3FF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306" y="3031493"/>
            <a:ext cx="4908550" cy="361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373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ACD229-0BFD-43F5-B8B8-106F6904C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922" y="-142541"/>
            <a:ext cx="10462209" cy="1507067"/>
          </a:xfrm>
        </p:spPr>
        <p:txBody>
          <a:bodyPr>
            <a:normAutofit/>
          </a:bodyPr>
          <a:lstStyle/>
          <a:p>
            <a:r>
              <a:rPr lang="uk-UA" sz="4400" b="1" dirty="0">
                <a:solidFill>
                  <a:srgbClr val="FF0000"/>
                </a:solidFill>
                <a:latin typeface="Arial Black" panose="020B0A04020102020204" pitchFamily="34" charset="0"/>
              </a:rPr>
              <a:t>Послідовність виконання </a:t>
            </a:r>
            <a:endParaRPr lang="ru-RU" sz="4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330835C-C522-4EC4-8BAD-B183472D08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390" y="1180618"/>
            <a:ext cx="11632557" cy="253485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3600" b="1" dirty="0">
                <a:solidFill>
                  <a:srgbClr val="FF0000"/>
                </a:solidFill>
              </a:rPr>
              <a:t>1. </a:t>
            </a:r>
            <a:r>
              <a:rPr lang="uk-UA" sz="3600" b="1" dirty="0">
                <a:solidFill>
                  <a:srgbClr val="002060"/>
                </a:solidFill>
              </a:rPr>
              <a:t>Склади серветку навпіл, щоб вийшла    прямокутна форма. </a:t>
            </a:r>
          </a:p>
          <a:p>
            <a:pPr marL="0" indent="0">
              <a:buNone/>
            </a:pPr>
            <a:r>
              <a:rPr lang="uk-UA" sz="3600" b="1" dirty="0">
                <a:solidFill>
                  <a:srgbClr val="FF0000"/>
                </a:solidFill>
              </a:rPr>
              <a:t>2. </a:t>
            </a:r>
            <a:r>
              <a:rPr lang="uk-UA" sz="3600" b="1" dirty="0">
                <a:solidFill>
                  <a:srgbClr val="002060"/>
                </a:solidFill>
              </a:rPr>
              <a:t>Потім склади її ще раз навпіл, щоб вийшов квадрат.</a:t>
            </a:r>
          </a:p>
          <a:p>
            <a:pPr marL="0" indent="0">
              <a:buNone/>
            </a:pPr>
            <a:endParaRPr lang="ru-RU" sz="2800" b="1" dirty="0">
              <a:solidFill>
                <a:srgbClr val="002060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F397FBB-4D03-49FE-A81E-9DB589B8C0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568" y="3503902"/>
            <a:ext cx="3804212" cy="306946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9BAF6457-E690-4186-ACF9-E916BE36D6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4821" y="3541651"/>
            <a:ext cx="3712888" cy="3069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954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7A0AEDA-6C84-426B-A97E-E14B056CCE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5154" y="-358814"/>
            <a:ext cx="10624254" cy="36413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3.  </a:t>
            </a:r>
            <a:r>
              <a:rPr lang="uk-UA" sz="2800" b="1" dirty="0">
                <a:solidFill>
                  <a:srgbClr val="002060"/>
                </a:solidFill>
              </a:rPr>
              <a:t>Поверніть серветку так, щоб клапани, що відкриваються, були спрямовані вниз або до вас.</a:t>
            </a:r>
          </a:p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4.  </a:t>
            </a:r>
            <a:r>
              <a:rPr lang="uk-UA" sz="2800" b="1" dirty="0">
                <a:solidFill>
                  <a:srgbClr val="002060"/>
                </a:solidFill>
              </a:rPr>
              <a:t>Складіть верхній шар вгору, залишивши трохи місця або поля з лівого та правого боку та повторіть те саме з клапанами внизу.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F58F8A-BFB0-45B2-A6ED-FF44135515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249" y="3023887"/>
            <a:ext cx="3509815" cy="364131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BF1109E-4BAD-428B-9F8B-616CC018B0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749" y="3023887"/>
            <a:ext cx="3638309" cy="3641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4386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B514036-F005-4F93-B204-18D3996CE2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01841" y="-796831"/>
            <a:ext cx="11770147" cy="3615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5. 6.  </a:t>
            </a:r>
            <a:r>
              <a:rPr lang="uk-UA" sz="2800" b="1" dirty="0">
                <a:solidFill>
                  <a:srgbClr val="002060"/>
                </a:solidFill>
              </a:rPr>
              <a:t>Закінчивши складати останній клапан, </a:t>
            </a:r>
          </a:p>
          <a:p>
            <a:pPr marL="0" indent="0">
              <a:buNone/>
            </a:pPr>
            <a:r>
              <a:rPr lang="uk-UA" sz="2800" b="1" dirty="0">
                <a:solidFill>
                  <a:srgbClr val="002060"/>
                </a:solidFill>
              </a:rPr>
              <a:t>    переверни все це на зворотню сторону.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4064552-DF05-4F9D-92A9-0DE4F817A3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919" y="2143028"/>
            <a:ext cx="3588152" cy="415305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0A693E5-63D9-48DA-BBCC-594B4E5516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919" y="2199290"/>
            <a:ext cx="3588152" cy="4096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118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93067E0-6EFE-4D6A-8466-DAD184D918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3417" y="176514"/>
            <a:ext cx="9675130" cy="1837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7. 8.  </a:t>
            </a:r>
            <a:r>
              <a:rPr lang="uk-UA" sz="2800" b="1" dirty="0">
                <a:solidFill>
                  <a:srgbClr val="002060"/>
                </a:solidFill>
              </a:rPr>
              <a:t>Використовуючи центральну лінію як орієнтир, зігніть праву сторону приблизно на третину, потім повторіть те саме з лівою стороною.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155D4BA-5102-4488-820B-22A5BD0FD7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2511" y="2240058"/>
            <a:ext cx="3433748" cy="426925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365E5A4-6951-4C8B-94F1-96606D629E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070" y="2240058"/>
            <a:ext cx="3568179" cy="4269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4933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C70E9F6-CE0A-4F31-8235-DA03EAB099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1316" y="245963"/>
            <a:ext cx="9191575" cy="9346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9. 10.  </a:t>
            </a:r>
            <a:r>
              <a:rPr lang="uk-UA" sz="2800" b="1" dirty="0">
                <a:solidFill>
                  <a:srgbClr val="002060"/>
                </a:solidFill>
              </a:rPr>
              <a:t>Складіть верхню частину вниз.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F04F53-8B16-4B6D-BB9E-7A824EC364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954" y="1965393"/>
            <a:ext cx="3737714" cy="448306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D9B2839-40AB-4C84-AA85-58FA75CD1D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478" y="1978502"/>
            <a:ext cx="3737714" cy="446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3040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29CFBE5-F16F-44F8-8C86-F5A21DEBB1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9958" y="211239"/>
            <a:ext cx="11156689" cy="16175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11.12.  </a:t>
            </a:r>
            <a:r>
              <a:rPr lang="uk-UA" sz="2800" b="1" dirty="0">
                <a:solidFill>
                  <a:srgbClr val="002060"/>
                </a:solidFill>
              </a:rPr>
              <a:t>Повністю переверніть все, зігніть перший верхній клапан і повторіть ту ж операцію з іншими клапанами.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B95A9F9-27AF-4E28-BAA1-DDFAC39B74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306" y="2130206"/>
            <a:ext cx="3750198" cy="432154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9F8316D-38F5-4483-9AA7-52864C41ED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6632" y="2192672"/>
            <a:ext cx="3633262" cy="4259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6737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CFD8F43-EFF9-4A06-B915-792878F87B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757" y="243069"/>
            <a:ext cx="11532243" cy="174777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13. 14.   </a:t>
            </a:r>
            <a:r>
              <a:rPr lang="uk-UA" sz="2800" b="1" dirty="0">
                <a:solidFill>
                  <a:srgbClr val="002060"/>
                </a:solidFill>
              </a:rPr>
              <a:t>Останній штрих, деталізувати фігурку.</a:t>
            </a:r>
          </a:p>
          <a:p>
            <a:pPr marL="0" indent="0">
              <a:buNone/>
            </a:pPr>
            <a:r>
              <a:rPr lang="uk-UA" sz="2800" b="1" dirty="0">
                <a:solidFill>
                  <a:srgbClr val="002060"/>
                </a:solidFill>
              </a:rPr>
              <a:t>              Можна   зробити будь- яку прикрасу на ялинку.</a:t>
            </a:r>
          </a:p>
          <a:p>
            <a:pPr marL="0" indent="0">
              <a:buNone/>
            </a:pPr>
            <a:r>
              <a:rPr lang="uk-UA" sz="2800" b="1" dirty="0">
                <a:solidFill>
                  <a:srgbClr val="002060"/>
                </a:solidFill>
              </a:rPr>
              <a:t>                   </a:t>
            </a:r>
            <a:r>
              <a:rPr lang="uk-UA" sz="4000" b="1" dirty="0">
                <a:solidFill>
                  <a:srgbClr val="C00000"/>
                </a:solidFill>
              </a:rPr>
              <a:t>Ваша святкова серветка готова!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08D51C7-423F-4E7E-BE4B-D78AED8DCF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016" y="2508027"/>
            <a:ext cx="3923816" cy="420160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4E5C1C0-AABC-462E-AF57-8590A01C1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8207" y="2508027"/>
            <a:ext cx="4101846" cy="408755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6F0CD70-B0AD-445C-BEAF-F3CBA9DE0B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7468" y="2570933"/>
            <a:ext cx="669695" cy="554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8430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E43D68-B163-40D9-B9D1-CEB51582C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814" y="262573"/>
            <a:ext cx="11833185" cy="1507067"/>
          </a:xfrm>
        </p:spPr>
        <p:txBody>
          <a:bodyPr>
            <a:noAutofit/>
          </a:bodyPr>
          <a:lstStyle/>
          <a:p>
            <a:r>
              <a:rPr lang="uk-UA" sz="4400" b="1" dirty="0">
                <a:solidFill>
                  <a:srgbClr val="FF0000"/>
                </a:solidFill>
                <a:latin typeface="Arial Black" panose="020B0A04020102020204" pitchFamily="34" charset="0"/>
              </a:rPr>
              <a:t>Надіслати роботу на перевірку</a:t>
            </a:r>
            <a:endParaRPr lang="ru-RU" sz="4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7E2EEC1-D9A6-41E2-BA7B-2FB8618933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411" y="1485150"/>
            <a:ext cx="5477639" cy="537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0135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927792-4610-43E4-B30D-9056878445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8419" y="181550"/>
            <a:ext cx="9047920" cy="753869"/>
          </a:xfrm>
        </p:spPr>
        <p:txBody>
          <a:bodyPr>
            <a:noAutofit/>
          </a:bodyPr>
          <a:lstStyle/>
          <a:p>
            <a:r>
              <a:rPr lang="uk-UA" sz="5400" b="1" dirty="0">
                <a:solidFill>
                  <a:srgbClr val="FF0000"/>
                </a:solidFill>
                <a:latin typeface="Arial Black" panose="020B0A04020102020204" pitchFamily="34" charset="0"/>
              </a:rPr>
              <a:t>Виставка робіт</a:t>
            </a:r>
            <a:endParaRPr lang="ru-RU" sz="54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780A8E0-A1F6-4452-BA8D-07A323D700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7" y="1073643"/>
            <a:ext cx="2218752" cy="2570602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2BB9B48A-2C69-46D8-A856-8F2FF87F13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910" y="1073643"/>
            <a:ext cx="2100418" cy="2462474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7E6E8606-08ED-4E92-902E-6A65F2BC14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415" y="1060296"/>
            <a:ext cx="2100418" cy="2570603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E5DD4021-43EB-4E53-ADD6-1D0167184EF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66" y="3954903"/>
            <a:ext cx="2386204" cy="264970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27A804C3-ABB6-44AB-B2A2-BD53972118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415" y="1060296"/>
            <a:ext cx="2256362" cy="2583199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79C82EDE-3C58-4AEF-A09A-94B45E8C5B6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0324" y="1175778"/>
            <a:ext cx="2414070" cy="2467717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F744FF52-D0EB-4429-85EF-C848C8D4F78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910" y="4026751"/>
            <a:ext cx="2901933" cy="2649699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49019E79-130A-4996-B08A-3D881BFC230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331" y="4026751"/>
            <a:ext cx="2763004" cy="2649699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F3BFA10F-E96D-4314-BDEF-3884DC68A79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036727" y="3829186"/>
            <a:ext cx="2792595" cy="2901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7540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616593-3D5D-4FAE-ADA6-76B3E886A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7387" y="239423"/>
            <a:ext cx="10451940" cy="1507067"/>
          </a:xfrm>
        </p:spPr>
        <p:txBody>
          <a:bodyPr>
            <a:normAutofit fontScale="90000"/>
          </a:bodyPr>
          <a:lstStyle/>
          <a:p>
            <a:r>
              <a:rPr lang="uk-UA" sz="4000" b="1" dirty="0">
                <a:solidFill>
                  <a:srgbClr val="FF0000"/>
                </a:solidFill>
                <a:latin typeface="Arial Black" panose="020B0A04020102020204" pitchFamily="34" charset="0"/>
              </a:rPr>
              <a:t>          </a:t>
            </a:r>
            <a:r>
              <a:rPr lang="uk-UA" sz="4800" b="1" dirty="0">
                <a:solidFill>
                  <a:srgbClr val="FF0000"/>
                </a:solidFill>
                <a:latin typeface="Arial Black" panose="020B0A04020102020204" pitchFamily="34" charset="0"/>
              </a:rPr>
              <a:t>Визнач свій настрій              сьогоднішнього уроку</a:t>
            </a:r>
            <a:endParaRPr lang="ru-RU" sz="48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D446B6C-E66F-4F4E-AA26-9395FABA72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921" y="1842881"/>
            <a:ext cx="4447378" cy="444737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0F71634-F4D0-4AF6-B57B-7DBD352BE9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106" y="2009427"/>
            <a:ext cx="4114286" cy="411428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E995B97-E75E-4BFF-8782-FF697A603A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73" y="2009427"/>
            <a:ext cx="4114286" cy="41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1121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40347A-41F5-4F61-86C0-523CEC23B2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690" y="112102"/>
            <a:ext cx="11775310" cy="1507067"/>
          </a:xfrm>
        </p:spPr>
        <p:txBody>
          <a:bodyPr>
            <a:normAutofit/>
          </a:bodyPr>
          <a:lstStyle/>
          <a:p>
            <a:r>
              <a:rPr lang="uk-UA" sz="3100" b="1" dirty="0">
                <a:solidFill>
                  <a:srgbClr val="FF0000"/>
                </a:solidFill>
                <a:latin typeface="Georgia Pro Cond Black" panose="02040A06050405020203" pitchFamily="18" charset="0"/>
              </a:rPr>
              <a:t>Прикрась  свій  святковий  стіл  паперовими        серветками  виготовленими  власноруч</a:t>
            </a:r>
            <a:endParaRPr lang="ru-RU" sz="3100" b="1" dirty="0">
              <a:solidFill>
                <a:srgbClr val="FF0000"/>
              </a:solidFill>
              <a:latin typeface="Georgia Pro Cond Black" panose="02040A06050405020203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4BCE288-A507-4193-A016-81E2B564B5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7890" y="2131706"/>
            <a:ext cx="5806632" cy="4414532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40DCDD1A-27C7-42D4-BB5E-789E6C8EDC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78" y="2131707"/>
            <a:ext cx="5806634" cy="4414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1497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2647BD-80B9-4B8D-BB94-F8D5E22E3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495" y="332021"/>
            <a:ext cx="11794602" cy="1507067"/>
          </a:xfrm>
        </p:spPr>
        <p:txBody>
          <a:bodyPr>
            <a:noAutofit/>
          </a:bodyPr>
          <a:lstStyle/>
          <a:p>
            <a:r>
              <a:rPr lang="uk-UA" sz="6000" b="1" dirty="0">
                <a:solidFill>
                  <a:srgbClr val="FF0000"/>
                </a:solidFill>
                <a:latin typeface="Arial Black" panose="020B0A04020102020204" pitchFamily="34" charset="0"/>
              </a:rPr>
              <a:t>До  наступної зустрічі !</a:t>
            </a:r>
            <a:endParaRPr lang="ru-RU" sz="6000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FE51CAE-D089-46F1-9EDD-DBE38CF7AA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452" y="1396453"/>
            <a:ext cx="6713317" cy="5543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804115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576</TotalTime>
  <Words>542</Words>
  <Application>Microsoft Office PowerPoint</Application>
  <PresentationFormat>Широкоэкранный</PresentationFormat>
  <Paragraphs>53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 Black</vt:lpstr>
      <vt:lpstr>Century Gothic</vt:lpstr>
      <vt:lpstr>Georgia Pro Cond Black</vt:lpstr>
      <vt:lpstr>Wingdings 3</vt:lpstr>
      <vt:lpstr>Сектор</vt:lpstr>
      <vt:lpstr>                    Урок № 15                 Серветка до  новорічного  столу                        </vt:lpstr>
      <vt:lpstr>Визнач свій настрій</vt:lpstr>
      <vt:lpstr>Відгадай загадку</vt:lpstr>
      <vt:lpstr>Відгадка - серветка         </vt:lpstr>
      <vt:lpstr>Цікава інформація</vt:lpstr>
      <vt:lpstr>Презентация PowerPoint</vt:lpstr>
      <vt:lpstr>Як можна скласти серветку</vt:lpstr>
      <vt:lpstr>Для роботи підготуй:</vt:lpstr>
      <vt:lpstr>Серветка до святкового столу</vt:lpstr>
      <vt:lpstr>Послідовність виконання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Надіслати роботу на перевірку</vt:lpstr>
      <vt:lpstr>Виставка робіт</vt:lpstr>
      <vt:lpstr>          Визнач свій настрій              сьогоднішнього уроку</vt:lpstr>
      <vt:lpstr>Прикрась  свій  святковий  стіл  паперовими        серветками  виготовленими  власноруч</vt:lpstr>
      <vt:lpstr>До  наступної зустрічі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Свiтлана</dc:creator>
  <cp:lastModifiedBy>A A</cp:lastModifiedBy>
  <cp:revision>144</cp:revision>
  <dcterms:created xsi:type="dcterms:W3CDTF">2022-09-13T17:04:12Z</dcterms:created>
  <dcterms:modified xsi:type="dcterms:W3CDTF">2024-10-31T13:51:53Z</dcterms:modified>
</cp:coreProperties>
</file>