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0" r:id="rId2"/>
    <p:sldId id="337" r:id="rId3"/>
    <p:sldId id="331" r:id="rId4"/>
    <p:sldId id="332" r:id="rId5"/>
    <p:sldId id="333" r:id="rId6"/>
    <p:sldId id="334" r:id="rId7"/>
    <p:sldId id="335" r:id="rId8"/>
    <p:sldId id="340" r:id="rId9"/>
    <p:sldId id="341" r:id="rId10"/>
    <p:sldId id="345" r:id="rId11"/>
    <p:sldId id="343" r:id="rId12"/>
    <p:sldId id="336" r:id="rId13"/>
    <p:sldId id="338" r:id="rId14"/>
    <p:sldId id="344" r:id="rId15"/>
    <p:sldId id="339" r:id="rId16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095" autoAdjust="0"/>
  </p:normalViewPr>
  <p:slideViewPr>
    <p:cSldViewPr snapToGrid="0">
      <p:cViewPr varScale="1">
        <p:scale>
          <a:sx n="77" d="100"/>
          <a:sy n="77" d="100"/>
        </p:scale>
        <p:origin x="106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937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92731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01958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01220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71898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96488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76704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53095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74265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08926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71997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8175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399492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33351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408011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18436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81602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706C423-64E3-45BD-94B4-5D406C754B9C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CA73429-AF66-4EF0-8178-5C9A94288A74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278106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9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BA4750-69F8-4374-B68E-76508490F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5337" y="153327"/>
            <a:ext cx="9657023" cy="2351878"/>
          </a:xfrm>
        </p:spPr>
        <p:txBody>
          <a:bodyPr>
            <a:normAutofit/>
          </a:bodyPr>
          <a:lstStyle/>
          <a:p>
            <a:r>
              <a:rPr lang="uk-UA" dirty="0"/>
              <a:t>                      </a:t>
            </a:r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  <a:t>Урок №16</a:t>
            </a:r>
            <a:b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br>
              <a:rPr lang="uk-UA" b="1" dirty="0">
                <a:latin typeface="Arial Black" panose="020B0A04020102020204" pitchFamily="34" charset="0"/>
              </a:rPr>
            </a:br>
            <a:r>
              <a:rPr lang="uk-UA" sz="53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Сніговик- сніговичок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DA4D81-3A4B-4950-A60D-A25F4EB45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12146" y="5724395"/>
            <a:ext cx="3724950" cy="868936"/>
          </a:xfrm>
        </p:spPr>
        <p:txBody>
          <a:bodyPr/>
          <a:lstStyle/>
          <a:p>
            <a:pPr marL="0" indent="0">
              <a:buNone/>
            </a:pPr>
            <a:r>
              <a:rPr lang="uk-UA" b="1" dirty="0">
                <a:solidFill>
                  <a:srgbClr val="FFFF00"/>
                </a:solidFill>
              </a:rPr>
              <a:t>Дизайн і технології 2 клас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441340-BDD8-42DB-B4A9-91603FC79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5" y="2505205"/>
            <a:ext cx="4262543" cy="411705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178B2F4-DC9B-4703-9577-3A5EF4D539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960" y="2167799"/>
            <a:ext cx="3865823" cy="380582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6341475-C7E5-4F57-9D15-E78B27CADB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335" y="2167799"/>
            <a:ext cx="3865823" cy="463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182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F3E4D0-E057-442F-A447-0580D5E47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1222" y="0"/>
            <a:ext cx="9347630" cy="1507067"/>
          </a:xfrm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Визнач свій настрій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07B1AE1-8F60-41E0-B8A2-C20A0AC7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156" y="1507067"/>
            <a:ext cx="3629377" cy="46439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BF9D3FD-B087-4539-942B-1B5B317F5E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34" y="1507067"/>
            <a:ext cx="3479065" cy="461816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E0DA581-82F3-44A2-BC74-AEEC16A059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8390" y="1507068"/>
            <a:ext cx="3629376" cy="4643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561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3B9371-F0C4-47D4-8A1B-B6D641053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3116" y="103224"/>
            <a:ext cx="8534400" cy="1111802"/>
          </a:xfrm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Відгадай загадку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A4B4CE-07F9-4379-93C3-32F5E4D3F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4483" y="1302707"/>
            <a:ext cx="10492091" cy="545207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5200" b="1" dirty="0">
                <a:solidFill>
                  <a:srgbClr val="002060"/>
                </a:solidFill>
              </a:rPr>
              <a:t>Купи снігові катаю</a:t>
            </a:r>
          </a:p>
          <a:p>
            <a:pPr marL="0" indent="0">
              <a:buNone/>
            </a:pPr>
            <a:r>
              <a:rPr lang="uk-UA" sz="5200" b="1" dirty="0">
                <a:solidFill>
                  <a:srgbClr val="002060"/>
                </a:solidFill>
              </a:rPr>
              <a:t>Та до купи їх  складаю.</a:t>
            </a:r>
          </a:p>
          <a:p>
            <a:pPr marL="0" indent="0">
              <a:buNone/>
            </a:pPr>
            <a:r>
              <a:rPr lang="uk-UA" sz="5200" b="1" dirty="0">
                <a:solidFill>
                  <a:srgbClr val="002060"/>
                </a:solidFill>
              </a:rPr>
              <a:t>Капелюх –відро стареньке, </a:t>
            </a:r>
          </a:p>
          <a:p>
            <a:pPr marL="0" indent="0">
              <a:buNone/>
            </a:pPr>
            <a:r>
              <a:rPr lang="uk-UA" sz="5200" b="1" dirty="0">
                <a:solidFill>
                  <a:srgbClr val="002060"/>
                </a:solidFill>
              </a:rPr>
              <a:t>Ніс морквяний, червоненький…</a:t>
            </a:r>
          </a:p>
          <a:p>
            <a:pPr marL="0" indent="0">
              <a:buNone/>
            </a:pPr>
            <a:r>
              <a:rPr lang="uk-UA" sz="5200" b="1" dirty="0">
                <a:solidFill>
                  <a:srgbClr val="002060"/>
                </a:solidFill>
              </a:rPr>
              <a:t>Вийде білий чоловік.</a:t>
            </a:r>
          </a:p>
          <a:p>
            <a:pPr marL="0" indent="0">
              <a:buNone/>
            </a:pPr>
            <a:r>
              <a:rPr lang="uk-UA" sz="5200" b="1" dirty="0">
                <a:solidFill>
                  <a:srgbClr val="002060"/>
                </a:solidFill>
              </a:rPr>
              <a:t>Як він зветься?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01889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745A7-EFEE-4459-A362-D1872C514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0277" y="-159824"/>
            <a:ext cx="8534400" cy="1507067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  <a:t>Відгадка - </a:t>
            </a:r>
            <a:r>
              <a:rPr lang="uk-UA" sz="54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Сніговик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655AB8-2D49-47FE-8BD3-98EA426DE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852" y="1980390"/>
            <a:ext cx="4166447" cy="441672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1196873-7B4B-40DB-A887-9DC81AD7C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166" y="1347243"/>
            <a:ext cx="4411286" cy="504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115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045E50-CBAD-4962-83FF-8BE4BB2A1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3019" y="-67734"/>
            <a:ext cx="9907544" cy="1507067"/>
          </a:xfrm>
        </p:spPr>
        <p:txBody>
          <a:bodyPr>
            <a:normAutofit/>
          </a:bodyPr>
          <a:lstStyle/>
          <a:p>
            <a:r>
              <a:rPr lang="uk-UA" sz="4400" b="1" dirty="0">
                <a:solidFill>
                  <a:srgbClr val="FF0000"/>
                </a:solidFill>
                <a:latin typeface="Arial Black" panose="020B0A04020102020204" pitchFamily="34" charset="0"/>
              </a:rPr>
              <a:t>Знайомтеся - </a:t>
            </a:r>
            <a:r>
              <a:rPr lang="uk-UA" sz="44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сніговик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75F67E-5010-4D17-A252-E9CED8A6E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5730" y="1439333"/>
            <a:ext cx="7740540" cy="47473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Сніговик став традиційним символом зимових свят не тільки в Україні, а і у різних куточках світу.  Але що ми про нього знаємо?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Сніговик обов’язково складається з декількох снігових куль, на місці очей зазвичай вставляються камінчики, замість носа – морквина, а в руці він тримає мітлу. На голові красується відро.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 В країнах Європи не створюють простого сніговика. Йому необхідні обов’язкові аксесуари – гірлянди, шарфи, капелюшки, шапочки та рукавички. Без цього всього картина не має ніякого значення для жителів Європи.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293FD8-8FD4-498D-8382-8662DA476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8" y="3048173"/>
            <a:ext cx="2329841" cy="3429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E62F4F3-360C-4DEA-91A8-4540A195DE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8848" y="1627955"/>
            <a:ext cx="2989137" cy="452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727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5DFD26-38BA-4F64-8F25-CDB51E8BD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0070" y="103223"/>
            <a:ext cx="8534400" cy="1507067"/>
          </a:xfrm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Цікава інформація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3B653B-BF54-4866-9035-F1BD318A2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5989" y="1277656"/>
            <a:ext cx="11085534" cy="2442574"/>
          </a:xfrm>
        </p:spPr>
        <p:txBody>
          <a:bodyPr/>
          <a:lstStyle/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</a:rPr>
              <a:t>Найбільш снігова баба у світі, названа Олімпією, була виліплена в американському місті Бетел в лютому 2008 року. Її висота – 37 метрів. На її створення пішло приблизно 6000 т снігу. 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</a:rPr>
              <a:t>В 2012 році, на території туристичного комплексу «Буковель» зліпили найбільшого сніговика в Україні. Його висота  - 4, 85 м (без капелюха). У ліпленні приймали участь усі бажаючі.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81A7A4E-D6FA-410C-8586-461D111A56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707" y="3607496"/>
            <a:ext cx="4505532" cy="301022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AEFB488-7743-428C-BBED-2BD2DA2FEA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708" y="3351699"/>
            <a:ext cx="4377585" cy="327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551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16E79D-31C8-48DD-8785-7D9295B88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2082" y="0"/>
            <a:ext cx="10847540" cy="1507067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  <a:t>   </a:t>
            </a:r>
            <a:r>
              <a:rPr lang="uk-UA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Техніка безпеки під час роботи</a:t>
            </a:r>
            <a:br>
              <a:rPr lang="uk-UA" sz="32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uk-UA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            з ножицями і клеєм.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77D3E8-8D66-49E5-8950-5D09AC28F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82" y="1395353"/>
            <a:ext cx="10187836" cy="526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095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746963-D1B3-4E28-926A-2D10BAD47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980" y="162838"/>
            <a:ext cx="10597020" cy="1221984"/>
          </a:xfrm>
        </p:spPr>
        <p:txBody>
          <a:bodyPr>
            <a:no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Д</a:t>
            </a:r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ля роботи підготуй: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6128DD4-C90A-4582-A726-E7D9EF8093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885" y="1728592"/>
            <a:ext cx="10095434" cy="47473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1. </a:t>
            </a:r>
            <a:r>
              <a:rPr lang="uk-UA" sz="2800" b="1" dirty="0">
                <a:solidFill>
                  <a:srgbClr val="002060"/>
                </a:solidFill>
              </a:rPr>
              <a:t>Білий папір – формат А-4.</a:t>
            </a:r>
          </a:p>
          <a:p>
            <a:pPr marL="457200" indent="-457200">
              <a:buAutoNum type="arabicPeriod"/>
            </a:pPr>
            <a:endParaRPr lang="uk-UA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2.  </a:t>
            </a:r>
            <a:r>
              <a:rPr lang="uk-UA" sz="2800" b="1" dirty="0">
                <a:solidFill>
                  <a:srgbClr val="002060"/>
                </a:solidFill>
              </a:rPr>
              <a:t>Кольоровий папір.</a:t>
            </a:r>
          </a:p>
          <a:p>
            <a:pPr marL="0" indent="0">
              <a:buNone/>
            </a:pPr>
            <a:endParaRPr lang="uk-UA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3.  </a:t>
            </a:r>
            <a:r>
              <a:rPr lang="uk-UA" sz="2800" b="1" dirty="0">
                <a:solidFill>
                  <a:srgbClr val="002060"/>
                </a:solidFill>
              </a:rPr>
              <a:t>Фломастери.</a:t>
            </a:r>
          </a:p>
          <a:p>
            <a:pPr marL="0" indent="0">
              <a:buNone/>
            </a:pPr>
            <a:endParaRPr lang="uk-UA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3.  </a:t>
            </a:r>
            <a:r>
              <a:rPr lang="uk-UA" sz="2800" b="1" dirty="0">
                <a:solidFill>
                  <a:srgbClr val="002060"/>
                </a:solidFill>
              </a:rPr>
              <a:t>Простий олівець.</a:t>
            </a:r>
          </a:p>
          <a:p>
            <a:pPr marL="0" indent="0">
              <a:buNone/>
            </a:pPr>
            <a:endParaRPr lang="uk-UA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4.  </a:t>
            </a:r>
            <a:r>
              <a:rPr lang="uk-UA" sz="2800" b="1" dirty="0">
                <a:solidFill>
                  <a:srgbClr val="002060"/>
                </a:solidFill>
              </a:rPr>
              <a:t>Клей.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D44343-0EA3-47C9-8726-AB296FAA4E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1972" y="1248261"/>
            <a:ext cx="2471517" cy="323141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E28C166-DB9B-4A81-9634-0F79B264D7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129" y="1382885"/>
            <a:ext cx="2391447" cy="239144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6273CCC-AB61-4255-9C78-2D779A8599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068" y="4942130"/>
            <a:ext cx="2543026" cy="15338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65625D8-BC6C-4C66-B3F7-45B2EF74F7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196" y="3092046"/>
            <a:ext cx="1725521" cy="172552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1327BD4-CED4-4777-8F98-C369009F4F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470" y="5161337"/>
            <a:ext cx="1857659" cy="153382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15A2589-78F0-463F-BB33-811F5FE113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021314" y="4566829"/>
            <a:ext cx="2300395" cy="1725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283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68F638-0262-4454-89DF-67B5B3876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0285" y="164461"/>
            <a:ext cx="9819862" cy="882157"/>
          </a:xfrm>
        </p:spPr>
        <p:txBody>
          <a:bodyPr>
            <a:normAutofit/>
          </a:bodyPr>
          <a:lstStyle/>
          <a:p>
            <a:r>
              <a:rPr lang="uk-UA" sz="4400" b="1" dirty="0">
                <a:solidFill>
                  <a:srgbClr val="FF0000"/>
                </a:solidFill>
                <a:latin typeface="Arial Black" panose="020B0A04020102020204" pitchFamily="34" charset="0"/>
              </a:rPr>
              <a:t>Послідовність виконання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DE7CFC2-58B3-4ACF-B4AA-6C7A79E0D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047" y="-237993"/>
            <a:ext cx="9995225" cy="47895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b="1" dirty="0">
                <a:solidFill>
                  <a:srgbClr val="FF0000"/>
                </a:solidFill>
              </a:rPr>
              <a:t>1.  </a:t>
            </a:r>
            <a:r>
              <a:rPr lang="uk-UA" sz="2400" b="1" dirty="0">
                <a:solidFill>
                  <a:srgbClr val="002060"/>
                </a:solidFill>
              </a:rPr>
              <a:t>Обведи на білому аркуші свою долоньку.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FF0000"/>
                </a:solidFill>
              </a:rPr>
              <a:t>2.  </a:t>
            </a:r>
            <a:r>
              <a:rPr lang="uk-UA" sz="2400" b="1" dirty="0">
                <a:solidFill>
                  <a:srgbClr val="002060"/>
                </a:solidFill>
              </a:rPr>
              <a:t>Виріж  долоньку.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FF0000"/>
                </a:solidFill>
              </a:rPr>
              <a:t>3.  </a:t>
            </a:r>
            <a:r>
              <a:rPr lang="uk-UA" sz="2400" b="1" dirty="0">
                <a:solidFill>
                  <a:srgbClr val="002060"/>
                </a:solidFill>
              </a:rPr>
              <a:t>З кольорового паперу виріж шарф.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FF0000"/>
                </a:solidFill>
              </a:rPr>
              <a:t>4.  </a:t>
            </a:r>
            <a:r>
              <a:rPr lang="uk-UA" sz="2400" b="1" dirty="0">
                <a:solidFill>
                  <a:srgbClr val="002060"/>
                </a:solidFill>
              </a:rPr>
              <a:t>Прикрась на свій смак кумедних сніговиків.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5F07E7D-85F0-4C14-BE9D-47F9FFE27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3715" y="1449072"/>
            <a:ext cx="4212920" cy="49695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C8323E-E63B-4CE7-876C-C523B65B4F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434" y="3228013"/>
            <a:ext cx="3044280" cy="34290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A9357D5-9859-40A1-8CDF-2FD6CD920F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82" y="3428999"/>
            <a:ext cx="2425037" cy="323133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8EF8C02-6259-4C6D-82F2-9724E5DF6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104" y="3629056"/>
            <a:ext cx="2323961" cy="283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52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54230A-75FD-403F-9F87-4CBDBCA10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436" y="0"/>
            <a:ext cx="9606918" cy="1507067"/>
          </a:xfrm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«Кумедні сніговики»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76FCFCC-6DFE-4F93-ACE4-DE0B2EE873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352" y="909299"/>
            <a:ext cx="12313085" cy="15070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b="1" dirty="0">
                <a:solidFill>
                  <a:srgbClr val="002060"/>
                </a:solidFill>
              </a:rPr>
              <a:t>Можна зробити сніговиків за власним задумом.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0DC2EDA-41B5-408F-9803-922B4A5CD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05" y="2008894"/>
            <a:ext cx="2741667" cy="225326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537E08D-2844-484E-885D-46C4140371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675" y="2037230"/>
            <a:ext cx="4606880" cy="234045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40B87DD-01D4-4125-8147-A44FC1D7A3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256" y="3874028"/>
            <a:ext cx="2315735" cy="279946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4E60087-6F63-4F62-80D1-D2F128F57E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652" y="4430238"/>
            <a:ext cx="2300988" cy="234045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C8F8BDE-0704-4D5B-BCED-563470265B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348" y="3826799"/>
            <a:ext cx="2145498" cy="28939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2B7C44C-790D-45F4-BA41-D576B67581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543" y="2021802"/>
            <a:ext cx="2080028" cy="23558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A3C5F2C-BA1A-4AEC-9575-0EF2783F911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01" y="4312900"/>
            <a:ext cx="2229161" cy="2457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57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6000B1-9891-4083-8BF3-31E0F591E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562" y="90697"/>
            <a:ext cx="11089710" cy="1049172"/>
          </a:xfrm>
        </p:spPr>
        <p:txBody>
          <a:bodyPr>
            <a:normAutofit/>
          </a:bodyPr>
          <a:lstStyle/>
          <a:p>
            <a:r>
              <a:rPr lang="uk-UA" sz="4400" b="1" dirty="0">
                <a:solidFill>
                  <a:srgbClr val="FF0000"/>
                </a:solidFill>
                <a:latin typeface="Arial Black" panose="020B0A04020102020204" pitchFamily="34" charset="0"/>
              </a:rPr>
              <a:t>Відправ роботу на перевірку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4DAB491-B9CE-4578-99D9-91BD3CDEF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448" y="1139869"/>
            <a:ext cx="4327898" cy="533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457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7D6975-7AED-4C10-837B-97DE943B0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3123" y="0"/>
            <a:ext cx="9882492" cy="1507067"/>
          </a:xfrm>
        </p:spPr>
        <p:txBody>
          <a:bodyPr>
            <a:normAutofit/>
          </a:bodyPr>
          <a:lstStyle/>
          <a:p>
            <a:r>
              <a:rPr lang="uk-UA" sz="6000" b="1" dirty="0">
                <a:solidFill>
                  <a:srgbClr val="FF0000"/>
                </a:solidFill>
                <a:latin typeface="Arial Black" panose="020B0A04020102020204" pitchFamily="34" charset="0"/>
              </a:rPr>
              <a:t>  Виставка робіт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4EFC447-EFCD-421E-9346-1F05B5C73B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72" y="1092387"/>
            <a:ext cx="3139507" cy="323105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A642A5C-B984-41FB-A926-98E8D44C85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753" y="881797"/>
            <a:ext cx="3308247" cy="323105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F46F97F-66AD-4E12-957C-72FBD798BB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515" y="1156216"/>
            <a:ext cx="3565405" cy="330748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021D8EB-435F-485B-88C3-2912B07880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273" y="3130565"/>
            <a:ext cx="2956070" cy="352612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99C7E50-B980-4966-B1F6-8A6A9EFE9F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699" y="3487581"/>
            <a:ext cx="3476175" cy="316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0466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3276EE-5DC3-4A21-A7AF-B9A86AB4D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8384" y="203431"/>
            <a:ext cx="11373633" cy="1507067"/>
          </a:xfrm>
        </p:spPr>
        <p:txBody>
          <a:bodyPr>
            <a:normAutofit/>
          </a:bodyPr>
          <a:lstStyle/>
          <a:p>
            <a:r>
              <a:rPr lang="uk-UA" sz="4400" b="1" dirty="0">
                <a:solidFill>
                  <a:srgbClr val="FF0000"/>
                </a:solidFill>
                <a:latin typeface="Arial Black" panose="020B0A04020102020204" pitchFamily="34" charset="0"/>
              </a:rPr>
              <a:t>    Визнач свій настрій     сьогоднішнього уроку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535A91-E101-4E65-A55E-641A01810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714" y="1973106"/>
            <a:ext cx="4114286" cy="41142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2D1C33-204F-480F-B986-F7024CEF9E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20239"/>
            <a:ext cx="3867153" cy="386715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C736A7C-ADEE-419B-8E4D-EF953079E1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875" y="1780690"/>
            <a:ext cx="4499118" cy="449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208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C89C8C-470F-4595-95EA-9CD7BD928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56" y="275572"/>
            <a:ext cx="11461314" cy="635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8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10E2FA-0773-47F3-A5C2-059218BB6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735" y="115749"/>
            <a:ext cx="11198268" cy="1507067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  <a:t>           </a:t>
            </a:r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До наступної зустрічі 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A413AF5-5485-4D1F-B6CC-80407FB73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622" y="1193222"/>
            <a:ext cx="6274494" cy="5549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775543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1098</TotalTime>
  <Words>322</Words>
  <Application>Microsoft Office PowerPoint</Application>
  <PresentationFormat>Широкоэкранный</PresentationFormat>
  <Paragraphs>40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 Black</vt:lpstr>
      <vt:lpstr>Century Gothic</vt:lpstr>
      <vt:lpstr>Wingdings 3</vt:lpstr>
      <vt:lpstr>Сектор</vt:lpstr>
      <vt:lpstr>                      Урок №16  Сніговик- сніговичок</vt:lpstr>
      <vt:lpstr>Визнач свій настрій</vt:lpstr>
      <vt:lpstr>Відгадай загадку</vt:lpstr>
      <vt:lpstr>Відгадка - Сніговик</vt:lpstr>
      <vt:lpstr>Знайомтеся - сніговик</vt:lpstr>
      <vt:lpstr>Цікава інформація</vt:lpstr>
      <vt:lpstr>   Техніка безпеки під час роботи             з ножицями і клеєм.</vt:lpstr>
      <vt:lpstr>Для роботи підготуй:</vt:lpstr>
      <vt:lpstr>Послідовність виконання</vt:lpstr>
      <vt:lpstr>«Кумедні сніговики»</vt:lpstr>
      <vt:lpstr>Відправ роботу на перевірку</vt:lpstr>
      <vt:lpstr>  Виставка робіт</vt:lpstr>
      <vt:lpstr>    Визнач свій настрій     сьогоднішнього уроку</vt:lpstr>
      <vt:lpstr>Презентация PowerPoint</vt:lpstr>
      <vt:lpstr>           До наступної зустрічі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Роберт Дункан – современный американский художник, родившийся в штате Юта. В его семье было 10 детей. Рисовать Роберт начал с 5 лет. Он любил гостить летом у дедушки и бабушки на ранчо. Именно бабушка, когда мальчику было 11 лет, подарила ему набор красок и заплатила за 3 урока живописи маслом. От зимних картин Дункана так и веет теплом и домашним уютом, несмотря на то, что они все-таки «зимние»! </dc:title>
  <dc:creator>Пользователь Windows</dc:creator>
  <cp:lastModifiedBy>A A</cp:lastModifiedBy>
  <cp:revision>120</cp:revision>
  <dcterms:created xsi:type="dcterms:W3CDTF">2019-01-31T14:52:21Z</dcterms:created>
  <dcterms:modified xsi:type="dcterms:W3CDTF">2024-10-31T13:53:58Z</dcterms:modified>
</cp:coreProperties>
</file>