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25" r:id="rId2"/>
  </p:sldMasterIdLst>
  <p:sldIdLst>
    <p:sldId id="279" r:id="rId3"/>
    <p:sldId id="289" r:id="rId4"/>
    <p:sldId id="258" r:id="rId5"/>
    <p:sldId id="277" r:id="rId6"/>
    <p:sldId id="259" r:id="rId7"/>
    <p:sldId id="280" r:id="rId8"/>
    <p:sldId id="262" r:id="rId9"/>
    <p:sldId id="281" r:id="rId10"/>
    <p:sldId id="283" r:id="rId11"/>
    <p:sldId id="266" r:id="rId12"/>
    <p:sldId id="284" r:id="rId13"/>
    <p:sldId id="285" r:id="rId14"/>
    <p:sldId id="286" r:id="rId15"/>
    <p:sldId id="287" r:id="rId16"/>
    <p:sldId id="288" r:id="rId17"/>
    <p:sldId id="263" r:id="rId18"/>
    <p:sldId id="282" r:id="rId19"/>
    <p:sldId id="290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155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502665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13874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1426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76890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0255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433100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89017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143092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0215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94700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156487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80395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605500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86946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104169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319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427453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46710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95032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854723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9679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824048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649673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201089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207937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196207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5161841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669350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8787509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220071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463922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93324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31.10.2024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32655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31.10.2024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84423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  <p:sldLayoutId id="2147483737" r:id="rId12"/>
    <p:sldLayoutId id="2147483738" r:id="rId13"/>
    <p:sldLayoutId id="2147483739" r:id="rId14"/>
    <p:sldLayoutId id="2147483740" r:id="rId15"/>
    <p:sldLayoutId id="214748374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jf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8.xml"/><Relationship Id="rId5" Type="http://schemas.microsoft.com/office/2007/relationships/hdphoto" Target="../media/hdphoto2.wdp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6.png"/><Relationship Id="rId11" Type="http://schemas.microsoft.com/office/2007/relationships/hdphoto" Target="../media/hdphoto5.wdp"/><Relationship Id="rId5" Type="http://schemas.microsoft.com/office/2007/relationships/hdphoto" Target="../media/hdphoto2.wdp"/><Relationship Id="rId10" Type="http://schemas.openxmlformats.org/officeDocument/2006/relationships/image" Target="../media/image28.png"/><Relationship Id="rId4" Type="http://schemas.openxmlformats.org/officeDocument/2006/relationships/image" Target="../media/image25.png"/><Relationship Id="rId9" Type="http://schemas.microsoft.com/office/2007/relationships/hdphoto" Target="../media/hdphoto4.wdp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microsoft.com/office/2007/relationships/hdphoto" Target="../media/hdphoto9.wdp"/><Relationship Id="rId18" Type="http://schemas.openxmlformats.org/officeDocument/2006/relationships/image" Target="../media/image35.png"/><Relationship Id="rId26" Type="http://schemas.openxmlformats.org/officeDocument/2006/relationships/image" Target="../media/image39.png"/><Relationship Id="rId3" Type="http://schemas.microsoft.com/office/2007/relationships/hdphoto" Target="../media/hdphoto1.wdp"/><Relationship Id="rId21" Type="http://schemas.microsoft.com/office/2007/relationships/hdphoto" Target="../media/hdphoto13.wdp"/><Relationship Id="rId7" Type="http://schemas.microsoft.com/office/2007/relationships/hdphoto" Target="../media/hdphoto6.wdp"/><Relationship Id="rId12" Type="http://schemas.openxmlformats.org/officeDocument/2006/relationships/image" Target="../media/image32.png"/><Relationship Id="rId17" Type="http://schemas.microsoft.com/office/2007/relationships/hdphoto" Target="../media/hdphoto11.wdp"/><Relationship Id="rId25" Type="http://schemas.microsoft.com/office/2007/relationships/hdphoto" Target="../media/hdphoto15.wdp"/><Relationship Id="rId2" Type="http://schemas.openxmlformats.org/officeDocument/2006/relationships/image" Target="../media/image24.png"/><Relationship Id="rId16" Type="http://schemas.openxmlformats.org/officeDocument/2006/relationships/image" Target="../media/image34.png"/><Relationship Id="rId20" Type="http://schemas.openxmlformats.org/officeDocument/2006/relationships/image" Target="../media/image36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9.png"/><Relationship Id="rId11" Type="http://schemas.microsoft.com/office/2007/relationships/hdphoto" Target="../media/hdphoto8.wdp"/><Relationship Id="rId24" Type="http://schemas.openxmlformats.org/officeDocument/2006/relationships/image" Target="../media/image38.png"/><Relationship Id="rId5" Type="http://schemas.microsoft.com/office/2007/relationships/hdphoto" Target="../media/hdphoto2.wdp"/><Relationship Id="rId15" Type="http://schemas.microsoft.com/office/2007/relationships/hdphoto" Target="../media/hdphoto10.wdp"/><Relationship Id="rId23" Type="http://schemas.microsoft.com/office/2007/relationships/hdphoto" Target="../media/hdphoto14.wdp"/><Relationship Id="rId10" Type="http://schemas.openxmlformats.org/officeDocument/2006/relationships/image" Target="../media/image31.png"/><Relationship Id="rId19" Type="http://schemas.microsoft.com/office/2007/relationships/hdphoto" Target="../media/hdphoto12.wdp"/><Relationship Id="rId4" Type="http://schemas.openxmlformats.org/officeDocument/2006/relationships/image" Target="../media/image25.png"/><Relationship Id="rId9" Type="http://schemas.microsoft.com/office/2007/relationships/hdphoto" Target="../media/hdphoto7.wdp"/><Relationship Id="rId14" Type="http://schemas.openxmlformats.org/officeDocument/2006/relationships/image" Target="../media/image33.png"/><Relationship Id="rId22" Type="http://schemas.openxmlformats.org/officeDocument/2006/relationships/image" Target="../media/image37.png"/><Relationship Id="rId27" Type="http://schemas.microsoft.com/office/2007/relationships/hdphoto" Target="../media/hdphoto16.wdp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microsoft.com/office/2007/relationships/hdphoto" Target="../media/hdphoto9.wdp"/><Relationship Id="rId18" Type="http://schemas.openxmlformats.org/officeDocument/2006/relationships/image" Target="../media/image35.png"/><Relationship Id="rId26" Type="http://schemas.openxmlformats.org/officeDocument/2006/relationships/image" Target="../media/image40.png"/><Relationship Id="rId3" Type="http://schemas.microsoft.com/office/2007/relationships/hdphoto" Target="../media/hdphoto1.wdp"/><Relationship Id="rId21" Type="http://schemas.microsoft.com/office/2007/relationships/hdphoto" Target="../media/hdphoto13.wdp"/><Relationship Id="rId7" Type="http://schemas.microsoft.com/office/2007/relationships/hdphoto" Target="../media/hdphoto6.wdp"/><Relationship Id="rId12" Type="http://schemas.openxmlformats.org/officeDocument/2006/relationships/image" Target="../media/image32.png"/><Relationship Id="rId17" Type="http://schemas.microsoft.com/office/2007/relationships/hdphoto" Target="../media/hdphoto11.wdp"/><Relationship Id="rId25" Type="http://schemas.microsoft.com/office/2007/relationships/hdphoto" Target="../media/hdphoto15.wdp"/><Relationship Id="rId2" Type="http://schemas.openxmlformats.org/officeDocument/2006/relationships/image" Target="../media/image24.png"/><Relationship Id="rId16" Type="http://schemas.openxmlformats.org/officeDocument/2006/relationships/image" Target="../media/image34.png"/><Relationship Id="rId20" Type="http://schemas.openxmlformats.org/officeDocument/2006/relationships/image" Target="../media/image36.png"/><Relationship Id="rId29" Type="http://schemas.microsoft.com/office/2007/relationships/hdphoto" Target="../media/hdphoto18.wdp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9.png"/><Relationship Id="rId11" Type="http://schemas.microsoft.com/office/2007/relationships/hdphoto" Target="../media/hdphoto8.wdp"/><Relationship Id="rId24" Type="http://schemas.openxmlformats.org/officeDocument/2006/relationships/image" Target="../media/image38.png"/><Relationship Id="rId5" Type="http://schemas.microsoft.com/office/2007/relationships/hdphoto" Target="../media/hdphoto2.wdp"/><Relationship Id="rId15" Type="http://schemas.microsoft.com/office/2007/relationships/hdphoto" Target="../media/hdphoto10.wdp"/><Relationship Id="rId23" Type="http://schemas.microsoft.com/office/2007/relationships/hdphoto" Target="../media/hdphoto14.wdp"/><Relationship Id="rId28" Type="http://schemas.openxmlformats.org/officeDocument/2006/relationships/image" Target="../media/image41.png"/><Relationship Id="rId10" Type="http://schemas.openxmlformats.org/officeDocument/2006/relationships/image" Target="../media/image31.png"/><Relationship Id="rId19" Type="http://schemas.microsoft.com/office/2007/relationships/hdphoto" Target="../media/hdphoto12.wdp"/><Relationship Id="rId4" Type="http://schemas.openxmlformats.org/officeDocument/2006/relationships/image" Target="../media/image25.png"/><Relationship Id="rId9" Type="http://schemas.microsoft.com/office/2007/relationships/hdphoto" Target="../media/hdphoto7.wdp"/><Relationship Id="rId14" Type="http://schemas.openxmlformats.org/officeDocument/2006/relationships/image" Target="../media/image33.png"/><Relationship Id="rId22" Type="http://schemas.openxmlformats.org/officeDocument/2006/relationships/image" Target="../media/image37.png"/><Relationship Id="rId27" Type="http://schemas.microsoft.com/office/2007/relationships/hdphoto" Target="../media/hdphoto17.wdp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microsoft.com/office/2007/relationships/hdphoto" Target="../media/hdphoto9.wdp"/><Relationship Id="rId18" Type="http://schemas.openxmlformats.org/officeDocument/2006/relationships/image" Target="../media/image35.png"/><Relationship Id="rId26" Type="http://schemas.openxmlformats.org/officeDocument/2006/relationships/image" Target="../media/image40.png"/><Relationship Id="rId3" Type="http://schemas.microsoft.com/office/2007/relationships/hdphoto" Target="../media/hdphoto1.wdp"/><Relationship Id="rId21" Type="http://schemas.microsoft.com/office/2007/relationships/hdphoto" Target="../media/hdphoto13.wdp"/><Relationship Id="rId7" Type="http://schemas.microsoft.com/office/2007/relationships/hdphoto" Target="../media/hdphoto6.wdp"/><Relationship Id="rId12" Type="http://schemas.openxmlformats.org/officeDocument/2006/relationships/image" Target="../media/image32.png"/><Relationship Id="rId17" Type="http://schemas.microsoft.com/office/2007/relationships/hdphoto" Target="../media/hdphoto11.wdp"/><Relationship Id="rId25" Type="http://schemas.microsoft.com/office/2007/relationships/hdphoto" Target="../media/hdphoto15.wdp"/><Relationship Id="rId2" Type="http://schemas.openxmlformats.org/officeDocument/2006/relationships/image" Target="../media/image24.png"/><Relationship Id="rId16" Type="http://schemas.openxmlformats.org/officeDocument/2006/relationships/image" Target="../media/image34.png"/><Relationship Id="rId20" Type="http://schemas.openxmlformats.org/officeDocument/2006/relationships/image" Target="../media/image36.png"/><Relationship Id="rId29" Type="http://schemas.microsoft.com/office/2007/relationships/hdphoto" Target="../media/hdphoto18.wdp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9.png"/><Relationship Id="rId11" Type="http://schemas.microsoft.com/office/2007/relationships/hdphoto" Target="../media/hdphoto8.wdp"/><Relationship Id="rId24" Type="http://schemas.openxmlformats.org/officeDocument/2006/relationships/image" Target="../media/image38.png"/><Relationship Id="rId5" Type="http://schemas.microsoft.com/office/2007/relationships/hdphoto" Target="../media/hdphoto2.wdp"/><Relationship Id="rId15" Type="http://schemas.microsoft.com/office/2007/relationships/hdphoto" Target="../media/hdphoto10.wdp"/><Relationship Id="rId23" Type="http://schemas.microsoft.com/office/2007/relationships/hdphoto" Target="../media/hdphoto14.wdp"/><Relationship Id="rId28" Type="http://schemas.openxmlformats.org/officeDocument/2006/relationships/image" Target="../media/image41.png"/><Relationship Id="rId10" Type="http://schemas.openxmlformats.org/officeDocument/2006/relationships/image" Target="../media/image31.png"/><Relationship Id="rId19" Type="http://schemas.microsoft.com/office/2007/relationships/hdphoto" Target="../media/hdphoto12.wdp"/><Relationship Id="rId4" Type="http://schemas.openxmlformats.org/officeDocument/2006/relationships/image" Target="../media/image25.png"/><Relationship Id="rId9" Type="http://schemas.microsoft.com/office/2007/relationships/hdphoto" Target="../media/hdphoto19.wdp"/><Relationship Id="rId14" Type="http://schemas.openxmlformats.org/officeDocument/2006/relationships/image" Target="../media/image33.png"/><Relationship Id="rId22" Type="http://schemas.openxmlformats.org/officeDocument/2006/relationships/image" Target="../media/image37.png"/><Relationship Id="rId27" Type="http://schemas.microsoft.com/office/2007/relationships/hdphoto" Target="../media/hdphoto17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15816" y="4941168"/>
            <a:ext cx="5826719" cy="1096899"/>
          </a:xfrm>
        </p:spPr>
        <p:txBody>
          <a:bodyPr>
            <a:normAutofit/>
          </a:bodyPr>
          <a:lstStyle/>
          <a:p>
            <a:r>
              <a:rPr lang="uk-UA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Дизайн і технології</a:t>
            </a:r>
          </a:p>
          <a:p>
            <a:r>
              <a:rPr lang="uk-UA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2 клас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9C6EEA3-5BF1-4FB7-A393-DEF30715FBB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303" y="1844824"/>
            <a:ext cx="4170535" cy="4724223"/>
          </a:xfrm>
          <a:prstGeom prst="rect">
            <a:avLst/>
          </a:prstGeom>
        </p:spPr>
      </p:pic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FF8F0702-B3D8-44E1-B482-A5FC88B227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47664" y="-13780"/>
            <a:ext cx="4752527" cy="1646302"/>
          </a:xfrm>
        </p:spPr>
        <p:txBody>
          <a:bodyPr/>
          <a:lstStyle/>
          <a:p>
            <a:r>
              <a:rPr lang="uk-UA" sz="4000" b="1" dirty="0">
                <a:solidFill>
                  <a:srgbClr val="002060"/>
                </a:solidFill>
              </a:rPr>
              <a:t>Урок №4</a:t>
            </a:r>
            <a:br>
              <a:rPr lang="uk-UA" sz="4000" b="1" dirty="0">
                <a:solidFill>
                  <a:srgbClr val="002060"/>
                </a:solidFill>
              </a:rPr>
            </a:br>
            <a:r>
              <a:rPr lang="uk-UA" dirty="0"/>
              <a:t>  </a:t>
            </a:r>
            <a:r>
              <a:rPr lang="uk-UA" b="1" dirty="0">
                <a:solidFill>
                  <a:srgbClr val="FF0000"/>
                </a:solidFill>
              </a:rPr>
              <a:t>Сова Соня</a:t>
            </a:r>
          </a:p>
        </p:txBody>
      </p:sp>
    </p:spTree>
    <p:extLst>
      <p:ext uri="{BB962C8B-B14F-4D97-AF65-F5344CB8AC3E}">
        <p14:creationId xmlns:p14="http://schemas.microsoft.com/office/powerpoint/2010/main" val="39646918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1BD5137-29C8-47B7-BA8D-DD41CB68B0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9294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лис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57496"/>
            <a:ext cx="2928926" cy="3791249"/>
          </a:xfrm>
          <a:prstGeom prst="rect">
            <a:avLst/>
          </a:prstGeom>
          <a:noFill/>
        </p:spPr>
      </p:pic>
      <p:sp>
        <p:nvSpPr>
          <p:cNvPr id="5" name="Выноска-облако 4"/>
          <p:cNvSpPr/>
          <p:nvPr/>
        </p:nvSpPr>
        <p:spPr>
          <a:xfrm>
            <a:off x="3428992" y="285728"/>
            <a:ext cx="5286412" cy="3786214"/>
          </a:xfrm>
          <a:prstGeom prst="cloudCallout">
            <a:avLst>
              <a:gd name="adj1" fmla="val -71394"/>
              <a:gd name="adj2" fmla="val 40207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chemeClr val="tx1"/>
                </a:solidFill>
              </a:rPr>
              <a:t>Аплікація – це….</a:t>
            </a:r>
          </a:p>
        </p:txBody>
      </p:sp>
      <p:sp>
        <p:nvSpPr>
          <p:cNvPr id="6" name="Облако 5"/>
          <p:cNvSpPr/>
          <p:nvPr/>
        </p:nvSpPr>
        <p:spPr>
          <a:xfrm>
            <a:off x="3214678" y="3500438"/>
            <a:ext cx="5643602" cy="3000396"/>
          </a:xfrm>
          <a:prstGeom prst="cloud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tx1"/>
                </a:solidFill>
              </a:rPr>
              <a:t>приклеювання на </a:t>
            </a:r>
            <a:r>
              <a:rPr lang="ru-RU" sz="2800" b="1" dirty="0" err="1">
                <a:solidFill>
                  <a:schemeClr val="tx1"/>
                </a:solidFill>
              </a:rPr>
              <a:t>основний</a:t>
            </a:r>
            <a:r>
              <a:rPr lang="ru-RU" sz="2800" b="1" dirty="0">
                <a:solidFill>
                  <a:schemeClr val="tx1"/>
                </a:solidFill>
              </a:rPr>
              <a:t> фон </a:t>
            </a:r>
            <a:r>
              <a:rPr lang="ru-RU" sz="2800" b="1" dirty="0" err="1">
                <a:solidFill>
                  <a:schemeClr val="tx1"/>
                </a:solidFill>
              </a:rPr>
              <a:t>вирізаних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частин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якогось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малюнка</a:t>
            </a:r>
            <a:endParaRPr lang="uk-UA" sz="2800" b="1" dirty="0">
              <a:solidFill>
                <a:schemeClr val="tx1"/>
              </a:solidFill>
            </a:endParaRPr>
          </a:p>
        </p:txBody>
      </p:sp>
      <p:sp>
        <p:nvSpPr>
          <p:cNvPr id="8" name="Выноска-облако 7"/>
          <p:cNvSpPr/>
          <p:nvPr/>
        </p:nvSpPr>
        <p:spPr>
          <a:xfrm>
            <a:off x="3671486" y="479756"/>
            <a:ext cx="5286412" cy="3786214"/>
          </a:xfrm>
          <a:prstGeom prst="cloudCallout">
            <a:avLst>
              <a:gd name="adj1" fmla="val -71394"/>
              <a:gd name="adj2" fmla="val 40207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>
                <a:solidFill>
                  <a:schemeClr val="tx1"/>
                </a:solidFill>
              </a:rPr>
              <a:t>Аплікація буває…</a:t>
            </a:r>
          </a:p>
        </p:txBody>
      </p:sp>
      <p:sp>
        <p:nvSpPr>
          <p:cNvPr id="9" name="Облако 8"/>
          <p:cNvSpPr/>
          <p:nvPr/>
        </p:nvSpPr>
        <p:spPr>
          <a:xfrm>
            <a:off x="3367078" y="3652838"/>
            <a:ext cx="5643602" cy="3000396"/>
          </a:xfrm>
          <a:prstGeom prst="cloud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solidFill>
                  <a:srgbClr val="002060"/>
                </a:solidFill>
              </a:rPr>
              <a:t>Предметною Сюжетною  Декоративною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814957"/>
            <a:ext cx="4572000" cy="104644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Згадаємо:</a:t>
            </a:r>
            <a:endParaRPr lang="ru-RU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7504" y="116632"/>
            <a:ext cx="849694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Аплікація  буває:</a:t>
            </a:r>
          </a:p>
          <a:p>
            <a:endParaRPr lang="ru-RU" sz="2400" dirty="0"/>
          </a:p>
          <a:p>
            <a:r>
              <a:rPr lang="ru-RU" sz="2400" dirty="0"/>
              <a:t>· </a:t>
            </a:r>
            <a:r>
              <a:rPr lang="ru-RU" sz="2400" b="1" dirty="0">
                <a:solidFill>
                  <a:srgbClr val="FF0000"/>
                </a:solidFill>
              </a:rPr>
              <a:t>предметна</a:t>
            </a:r>
            <a:r>
              <a:rPr lang="ru-RU" sz="2400" dirty="0"/>
              <a:t>, що складається з окремих зображень: лист, гілка, дерево, гриб, квітка, птах, будинок, людина</a:t>
            </a:r>
          </a:p>
          <a:p>
            <a:endParaRPr lang="ru-RU" sz="2400" dirty="0"/>
          </a:p>
          <a:p>
            <a:r>
              <a:rPr lang="ru-RU" sz="2400" dirty="0"/>
              <a:t>· </a:t>
            </a:r>
            <a:r>
              <a:rPr lang="ru-RU" sz="2400" b="1" dirty="0">
                <a:solidFill>
                  <a:srgbClr val="FF0000"/>
                </a:solidFill>
              </a:rPr>
              <a:t>сюжетною-тематична</a:t>
            </a:r>
            <a:r>
              <a:rPr lang="ru-RU" sz="2400" dirty="0"/>
              <a:t>, що відображає події, розповідає історію</a:t>
            </a:r>
          </a:p>
          <a:p>
            <a:endParaRPr lang="ru-RU" sz="2400" dirty="0"/>
          </a:p>
          <a:p>
            <a:r>
              <a:rPr lang="ru-RU" sz="2400" dirty="0"/>
              <a:t>· </a:t>
            </a:r>
            <a:r>
              <a:rPr lang="ru-RU" sz="2400" b="1" dirty="0">
                <a:solidFill>
                  <a:srgbClr val="FF0000"/>
                </a:solidFill>
              </a:rPr>
              <a:t>декоративна</a:t>
            </a:r>
            <a:r>
              <a:rPr lang="ru-RU" sz="2400" dirty="0"/>
              <a:t>, що включає орнаменти, візерунки, якими можна прикрасити різні предмети.</a:t>
            </a:r>
          </a:p>
        </p:txBody>
      </p:sp>
      <p:pic>
        <p:nvPicPr>
          <p:cNvPr id="1028" name="Picture 4" descr="Заняття на тему &quot;Виготовлення аплікацій з природнього матеріалу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7738" y="4149080"/>
            <a:ext cx="2776475" cy="20802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Аплікації із кольорових паперових смужок. Ідеї для батьків та дітей –  Самотужк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478" y="4509120"/>
            <a:ext cx="2460477" cy="20162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Аплікація &quot;Рибка&quot;: урізноманітніть дитячий дозвілля та проведіть час з  користю!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963" y="4470134"/>
            <a:ext cx="2664296" cy="20941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6297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195736" y="4941168"/>
            <a:ext cx="1512168" cy="14401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-36512" y="354593"/>
            <a:ext cx="87129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400" b="1" dirty="0">
                <a:solidFill>
                  <a:srgbClr val="FF0000"/>
                </a:solidFill>
              </a:rPr>
              <a:t>Підготуй все для роботи: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95536" y="1484784"/>
            <a:ext cx="8022791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Ножиці, клей, аркуш картону, кольоровий папір.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3E39688-BD9B-4D01-99D7-B072C8CF0CD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1169" y="5186914"/>
            <a:ext cx="2608505" cy="159256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AD5E23C-6983-425D-9B80-33C84B401BE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7891" y="3354339"/>
            <a:ext cx="1672001" cy="193395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EEAA7EA-E54C-47AC-8FFE-33CD3BE1B6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3026726"/>
            <a:ext cx="2954494" cy="2064795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97B63EF9-00F5-4654-BD06-3A1F1A9AF4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86" y="3332387"/>
            <a:ext cx="2805884" cy="27287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1043608" y="188640"/>
            <a:ext cx="7167581" cy="541583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Правила роботи з ножицями</a:t>
            </a:r>
            <a:r>
              <a:rPr lang="uk-UA" sz="27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</p:txBody>
      </p:sp>
      <p:pic>
        <p:nvPicPr>
          <p:cNvPr id="2050" name="Picture 2" descr="Демонстраційні таблиці. Трудове навчання. 1-4 класи | Видавництво Генеза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61" t="31182" r="68456" b="49628"/>
          <a:stretch/>
        </p:blipFill>
        <p:spPr bwMode="auto">
          <a:xfrm>
            <a:off x="88573" y="2636912"/>
            <a:ext cx="1591039" cy="20214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3888" y="2060848"/>
            <a:ext cx="5123618" cy="17468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27720" y="4420955"/>
            <a:ext cx="5115059" cy="19349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2" descr="Демонстраційні таблиці. Трудове навчання. 1-4 класи | Видавництво Генеза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79" t="31182" r="39068" b="49628"/>
          <a:stretch/>
        </p:blipFill>
        <p:spPr bwMode="auto">
          <a:xfrm>
            <a:off x="1786608" y="4437112"/>
            <a:ext cx="1693388" cy="19885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Демонстраційні таблиці. Трудове навчання. 1-4 класи | Видавництво Генеза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637" t="31182" r="10209" b="49628"/>
          <a:stretch/>
        </p:blipFill>
        <p:spPr bwMode="auto">
          <a:xfrm>
            <a:off x="1889634" y="2060848"/>
            <a:ext cx="1554002" cy="17642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06267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4572000" cy="172354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Тема уроку: </a:t>
            </a:r>
          </a:p>
          <a:p>
            <a:r>
              <a:rPr lang="uk-UA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«Сова Соня»  </a:t>
            </a:r>
            <a:endParaRPr lang="ru-RU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328768B-06CF-4ADF-9DB1-575ACFCEC7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116" y="0"/>
            <a:ext cx="4789884" cy="6858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1485081-23F9-4B5B-935F-B3794E8098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420" y="1916832"/>
            <a:ext cx="3703524" cy="492585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980729"/>
            <a:ext cx="1824118" cy="21420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4127" y="3212976"/>
            <a:ext cx="2264288" cy="22153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6216" y="980728"/>
            <a:ext cx="2178319" cy="19763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15011" y="1103195"/>
            <a:ext cx="2224906" cy="18937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6"/>
          <a:srcRect b="7000"/>
          <a:stretch/>
        </p:blipFill>
        <p:spPr>
          <a:xfrm>
            <a:off x="2068766" y="1088487"/>
            <a:ext cx="1866949" cy="19994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2567" y="3212976"/>
            <a:ext cx="2513974" cy="34517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0" name="Picture 2" descr="Сова из листьев поделка своими руками в детский сад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7" b="3148"/>
          <a:stretch/>
        </p:blipFill>
        <p:spPr bwMode="auto">
          <a:xfrm>
            <a:off x="2860585" y="3140968"/>
            <a:ext cx="2649498" cy="34563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251520" y="260648"/>
            <a:ext cx="8352928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Поглянь, які різні совенята:</a:t>
            </a:r>
            <a:endParaRPr lang="ru-RU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5724128" y="5500285"/>
            <a:ext cx="3287304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uk-UA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Вибери сову, </a:t>
            </a:r>
          </a:p>
          <a:p>
            <a:r>
              <a:rPr lang="uk-UA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яка сподобалась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69434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787709"/>
            <a:ext cx="2501783" cy="365869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51520" y="260648"/>
            <a:ext cx="4572000" cy="104644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Частини сови:</a:t>
            </a:r>
            <a:endParaRPr lang="ru-RU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3156" y="983097"/>
            <a:ext cx="5943340" cy="5649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1591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5308" y="207404"/>
            <a:ext cx="8165164" cy="1320800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002060"/>
                </a:solidFill>
              </a:rPr>
              <a:t>На блакитному картоні намалюй або зроби з паперу велику гілку внизу.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65036" y="1628800"/>
            <a:ext cx="6696744" cy="482329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pic>
        <p:nvPicPr>
          <p:cNvPr id="3074" name="Picture 2" descr="Фон ветки дерева белый для детей (50 фото) » Фоны и обои для рабочего  стола. Картинки для заставки на телефон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67" b="98056" l="1677" r="98933">
                        <a14:foregroundMark x1="84756" y1="40000" x2="93140" y2="455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05"/>
          <a:stretch/>
        </p:blipFill>
        <p:spPr bwMode="auto">
          <a:xfrm>
            <a:off x="376248" y="3861048"/>
            <a:ext cx="6104384" cy="2663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424936" cy="1320800"/>
          </a:xfrm>
        </p:spPr>
        <p:txBody>
          <a:bodyPr>
            <a:noAutofit/>
          </a:bodyPr>
          <a:lstStyle/>
          <a:p>
            <a:r>
              <a:rPr lang="uk-UA" sz="2800" b="1" dirty="0">
                <a:solidFill>
                  <a:srgbClr val="002060"/>
                </a:solidFill>
              </a:rPr>
              <a:t>Простим олівцем намалюй велику сову на білому папері, зроби шаблон. Виріж та наклей на основу.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65036" y="1628800"/>
            <a:ext cx="6696744" cy="482329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pic>
        <p:nvPicPr>
          <p:cNvPr id="3074" name="Picture 2" descr="Фон ветки дерева белый для детей (50 фото) » Фоны и обои для рабочего  стола. Картинки для заставки на телефон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67" b="98056" l="1677" r="98933">
                        <a14:foregroundMark x1="84756" y1="40000" x2="93140" y2="455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05"/>
          <a:stretch/>
        </p:blipFill>
        <p:spPr bwMode="auto">
          <a:xfrm>
            <a:off x="376248" y="3861048"/>
            <a:ext cx="6104384" cy="2663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2562" b="100000" l="57488" r="88406">
                        <a14:foregroundMark x1="73269" y1="96364" x2="75201" y2="97355"/>
                        <a14:foregroundMark x1="64573" y1="56198" x2="69726" y2="86612"/>
                        <a14:foregroundMark x1="70531" y1="92397" x2="70531" y2="92397"/>
                        <a14:foregroundMark x1="79227" y1="93223" x2="79227" y2="93223"/>
                        <a14:backgroundMark x1="67150" y1="95372" x2="60870" y2="95207"/>
                      </a14:backgroundRemoval>
                    </a14:imgEffect>
                  </a14:imgLayer>
                </a14:imgProps>
              </a:ext>
            </a:extLst>
          </a:blip>
          <a:srcRect l="56391" t="52187" r="11654" b="-294"/>
          <a:stretch/>
        </p:blipFill>
        <p:spPr>
          <a:xfrm>
            <a:off x="1547664" y="2012842"/>
            <a:ext cx="2520280" cy="3696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884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1" y="236318"/>
            <a:ext cx="6347713" cy="1320800"/>
          </a:xfrm>
        </p:spPr>
        <p:txBody>
          <a:bodyPr/>
          <a:lstStyle/>
          <a:p>
            <a:r>
              <a:rPr lang="uk-UA" b="1" dirty="0">
                <a:solidFill>
                  <a:srgbClr val="002060"/>
                </a:solidFill>
              </a:rPr>
              <a:t>Наклей пір’ячко з листя на сову.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65036" y="1628800"/>
            <a:ext cx="6696744" cy="482329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pic>
        <p:nvPicPr>
          <p:cNvPr id="3074" name="Picture 2" descr="Фон ветки дерева белый для детей (50 фото) » Фоны и обои для рабочего  стола. Картинки для заставки на телефон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67" b="98056" l="1677" r="98933">
                        <a14:foregroundMark x1="84756" y1="40000" x2="93140" y2="455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05"/>
          <a:stretch/>
        </p:blipFill>
        <p:spPr bwMode="auto">
          <a:xfrm>
            <a:off x="376248" y="3861048"/>
            <a:ext cx="6104384" cy="2663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2562" b="100000" l="57488" r="88406">
                        <a14:foregroundMark x1="73269" y1="96364" x2="75201" y2="97355"/>
                        <a14:foregroundMark x1="64573" y1="56198" x2="69726" y2="86612"/>
                        <a14:foregroundMark x1="70531" y1="92397" x2="70531" y2="92397"/>
                        <a14:foregroundMark x1="79227" y1="93223" x2="79227" y2="93223"/>
                        <a14:backgroundMark x1="67150" y1="95372" x2="60870" y2="95207"/>
                      </a14:backgroundRemoval>
                    </a14:imgEffect>
                  </a14:imgLayer>
                </a14:imgProps>
              </a:ext>
            </a:extLst>
          </a:blip>
          <a:srcRect l="56391" t="52187" r="11654" b="-294"/>
          <a:stretch/>
        </p:blipFill>
        <p:spPr>
          <a:xfrm>
            <a:off x="1547664" y="2012842"/>
            <a:ext cx="2520280" cy="3696411"/>
          </a:xfrm>
          <a:prstGeom prst="rect">
            <a:avLst/>
          </a:prstGeom>
        </p:spPr>
      </p:pic>
      <p:pic>
        <p:nvPicPr>
          <p:cNvPr id="4098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049344">
            <a:off x="2888357" y="4367876"/>
            <a:ext cx="792395" cy="550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782424">
            <a:off x="3167023" y="4474701"/>
            <a:ext cx="792395" cy="550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782424">
            <a:off x="2945796" y="3986886"/>
            <a:ext cx="792395" cy="550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916832" y="3545290"/>
            <a:ext cx="792395" cy="550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PSD, 51 PNG, Осенние листья на прозрачном фоне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105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9902"/>
          <a:stretch/>
        </p:blipFill>
        <p:spPr bwMode="auto">
          <a:xfrm rot="15932755" flipH="1">
            <a:off x="3240892" y="3728882"/>
            <a:ext cx="1611639" cy="556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782424">
            <a:off x="3285690" y="4031816"/>
            <a:ext cx="792395" cy="550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757567">
            <a:off x="3238447" y="3558142"/>
            <a:ext cx="792395" cy="550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4539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1" y="236318"/>
            <a:ext cx="6347713" cy="1320800"/>
          </a:xfrm>
        </p:spPr>
        <p:txBody>
          <a:bodyPr/>
          <a:lstStyle/>
          <a:p>
            <a:r>
              <a:rPr lang="uk-UA" b="1" dirty="0">
                <a:solidFill>
                  <a:srgbClr val="002060"/>
                </a:solidFill>
              </a:rPr>
              <a:t>Наклей пір’ячко з листя на сову.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65036" y="1628800"/>
            <a:ext cx="6696744" cy="482329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pic>
        <p:nvPicPr>
          <p:cNvPr id="3074" name="Picture 2" descr="Фон ветки дерева белый для детей (50 фото) » Фоны и обои для рабочего  стола. Картинки для заставки на телефон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67" b="98056" l="1677" r="98933">
                        <a14:foregroundMark x1="84756" y1="40000" x2="93140" y2="455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05"/>
          <a:stretch/>
        </p:blipFill>
        <p:spPr bwMode="auto">
          <a:xfrm>
            <a:off x="376248" y="3861048"/>
            <a:ext cx="6104384" cy="2663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2562" b="100000" l="57488" r="88406">
                        <a14:foregroundMark x1="73269" y1="96364" x2="75201" y2="97355"/>
                        <a14:foregroundMark x1="64573" y1="56198" x2="69726" y2="86612"/>
                        <a14:foregroundMark x1="70531" y1="92397" x2="70531" y2="92397"/>
                        <a14:foregroundMark x1="79227" y1="93223" x2="79227" y2="93223"/>
                        <a14:backgroundMark x1="67150" y1="95372" x2="60870" y2="95207"/>
                      </a14:backgroundRemoval>
                    </a14:imgEffect>
                  </a14:imgLayer>
                </a14:imgProps>
              </a:ext>
            </a:extLst>
          </a:blip>
          <a:srcRect l="56391" t="52187" r="11654" b="-294"/>
          <a:stretch/>
        </p:blipFill>
        <p:spPr>
          <a:xfrm>
            <a:off x="1547664" y="2012842"/>
            <a:ext cx="2520280" cy="3696411"/>
          </a:xfrm>
          <a:prstGeom prst="rect">
            <a:avLst/>
          </a:prstGeom>
        </p:spPr>
      </p:pic>
      <p:pic>
        <p:nvPicPr>
          <p:cNvPr id="4098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049344">
            <a:off x="2360865" y="4316113"/>
            <a:ext cx="1166960" cy="811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782424">
            <a:off x="3017183" y="4246784"/>
            <a:ext cx="1038557" cy="722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378251">
            <a:off x="1703110" y="4204067"/>
            <a:ext cx="1246114" cy="866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PSD, 51 PNG, Осенние листья на прозрачном фоне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105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9902"/>
          <a:stretch/>
        </p:blipFill>
        <p:spPr bwMode="auto">
          <a:xfrm rot="15932755" flipH="1">
            <a:off x="3240892" y="3728882"/>
            <a:ext cx="1611639" cy="556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782424">
            <a:off x="2444102" y="3569087"/>
            <a:ext cx="1411077" cy="9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890769">
            <a:off x="3056944" y="3447111"/>
            <a:ext cx="1201237" cy="835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PSD, 51 PNG, Осенние листья на прозрачном фоне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105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9902"/>
          <a:stretch/>
        </p:blipFill>
        <p:spPr bwMode="auto">
          <a:xfrm rot="5667245">
            <a:off x="976311" y="3762117"/>
            <a:ext cx="1611639" cy="556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564311" y="3489799"/>
            <a:ext cx="1408245" cy="979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929031">
            <a:off x="1972070" y="3500542"/>
            <a:ext cx="1411077" cy="9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 rotWithShape="1"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575" b="89847" l="2000" r="9210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9812"/>
          <a:stretch/>
        </p:blipFill>
        <p:spPr bwMode="auto">
          <a:xfrm rot="4787718">
            <a:off x="2624669" y="2242437"/>
            <a:ext cx="1680519" cy="844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575" b="89847" l="2000" r="9210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9812"/>
          <a:stretch/>
        </p:blipFill>
        <p:spPr bwMode="auto">
          <a:xfrm rot="16817572" flipH="1">
            <a:off x="1484508" y="2262217"/>
            <a:ext cx="1680519" cy="844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821703">
            <a:off x="2450891" y="5281307"/>
            <a:ext cx="564537" cy="392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 rotWithShape="1">
          <a:blip r:embed="rId26" cstate="print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817" r="10647"/>
          <a:stretch/>
        </p:blipFill>
        <p:spPr bwMode="auto">
          <a:xfrm rot="15929031">
            <a:off x="2272053" y="2355881"/>
            <a:ext cx="1214109" cy="1371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821703">
            <a:off x="2645391" y="5291567"/>
            <a:ext cx="564537" cy="392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821703">
            <a:off x="2860231" y="5281306"/>
            <a:ext cx="564537" cy="392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035593">
            <a:off x="2958944" y="5250917"/>
            <a:ext cx="564537" cy="392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74237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1" y="236318"/>
            <a:ext cx="6347713" cy="1320800"/>
          </a:xfrm>
        </p:spPr>
        <p:txBody>
          <a:bodyPr/>
          <a:lstStyle/>
          <a:p>
            <a:r>
              <a:rPr lang="uk-UA" b="1" dirty="0">
                <a:solidFill>
                  <a:srgbClr val="002060"/>
                </a:solidFill>
              </a:rPr>
              <a:t>Виріж з білого паперу очі та дзьоб.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65036" y="1628800"/>
            <a:ext cx="6696744" cy="482329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pic>
        <p:nvPicPr>
          <p:cNvPr id="3074" name="Picture 2" descr="Фон ветки дерева белый для детей (50 фото) » Фоны и обои для рабочего  стола. Картинки для заставки на телефон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67" b="98056" l="1677" r="98933">
                        <a14:foregroundMark x1="84756" y1="40000" x2="93140" y2="455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05"/>
          <a:stretch/>
        </p:blipFill>
        <p:spPr bwMode="auto">
          <a:xfrm>
            <a:off x="376248" y="3861048"/>
            <a:ext cx="6104384" cy="2663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2562" b="100000" l="57488" r="88406">
                        <a14:foregroundMark x1="73269" y1="96364" x2="75201" y2="97355"/>
                        <a14:foregroundMark x1="64573" y1="56198" x2="69726" y2="86612"/>
                        <a14:foregroundMark x1="70531" y1="92397" x2="70531" y2="92397"/>
                        <a14:foregroundMark x1="79227" y1="93223" x2="79227" y2="93223"/>
                        <a14:backgroundMark x1="67150" y1="95372" x2="60870" y2="95207"/>
                      </a14:backgroundRemoval>
                    </a14:imgEffect>
                  </a14:imgLayer>
                </a14:imgProps>
              </a:ext>
            </a:extLst>
          </a:blip>
          <a:srcRect l="56391" t="52187" r="11654" b="-294"/>
          <a:stretch/>
        </p:blipFill>
        <p:spPr>
          <a:xfrm>
            <a:off x="1547664" y="2012842"/>
            <a:ext cx="2520280" cy="3696411"/>
          </a:xfrm>
          <a:prstGeom prst="rect">
            <a:avLst/>
          </a:prstGeom>
        </p:spPr>
      </p:pic>
      <p:pic>
        <p:nvPicPr>
          <p:cNvPr id="4098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049344">
            <a:off x="2360865" y="4316113"/>
            <a:ext cx="1166960" cy="811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782424">
            <a:off x="3017183" y="4246784"/>
            <a:ext cx="1038557" cy="722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378251">
            <a:off x="1703110" y="4204067"/>
            <a:ext cx="1246114" cy="866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PSD, 51 PNG, Осенние листья на прозрачном фоне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105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9902"/>
          <a:stretch/>
        </p:blipFill>
        <p:spPr bwMode="auto">
          <a:xfrm rot="15932755" flipH="1">
            <a:off x="3240892" y="3728882"/>
            <a:ext cx="1611639" cy="556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782424">
            <a:off x="2444102" y="3569087"/>
            <a:ext cx="1411077" cy="9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890769">
            <a:off x="3056944" y="3447111"/>
            <a:ext cx="1201237" cy="835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PSD, 51 PNG, Осенние листья на прозрачном фоне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105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9902"/>
          <a:stretch/>
        </p:blipFill>
        <p:spPr bwMode="auto">
          <a:xfrm rot="5667245">
            <a:off x="976311" y="3762117"/>
            <a:ext cx="1611639" cy="556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564311" y="3489799"/>
            <a:ext cx="1408245" cy="979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929031">
            <a:off x="1972070" y="3500542"/>
            <a:ext cx="1411077" cy="9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 rotWithShape="1"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575" b="89847" l="2000" r="9210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9812"/>
          <a:stretch/>
        </p:blipFill>
        <p:spPr bwMode="auto">
          <a:xfrm rot="4787718">
            <a:off x="2624669" y="2242437"/>
            <a:ext cx="1680519" cy="844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575" b="89847" l="2000" r="9210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9812"/>
          <a:stretch/>
        </p:blipFill>
        <p:spPr bwMode="auto">
          <a:xfrm rot="16817572" flipH="1">
            <a:off x="1484508" y="2262217"/>
            <a:ext cx="1680519" cy="844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821703">
            <a:off x="2450891" y="5281307"/>
            <a:ext cx="564537" cy="392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 rotWithShape="1">
          <a:blip r:embed="rId26" cstate="print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817" r="10647"/>
          <a:stretch/>
        </p:blipFill>
        <p:spPr bwMode="auto">
          <a:xfrm rot="15929031">
            <a:off x="2272053" y="2355881"/>
            <a:ext cx="1214109" cy="1371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821703">
            <a:off x="2645391" y="5291567"/>
            <a:ext cx="564537" cy="392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821703">
            <a:off x="2860231" y="5281306"/>
            <a:ext cx="564537" cy="392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035593">
            <a:off x="2958944" y="5250917"/>
            <a:ext cx="564537" cy="392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8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1942" b="98058" l="253" r="100000">
                        <a14:foregroundMark x1="14430" y1="48544" x2="55443" y2="42233"/>
                        <a14:foregroundMark x1="18987" y1="18932" x2="82025" y2="37864"/>
                        <a14:foregroundMark x1="18987" y1="18447" x2="6329" y2="53883"/>
                        <a14:foregroundMark x1="9620" y1="60680" x2="32658" y2="85437"/>
                        <a14:foregroundMark x1="31899" y1="81068" x2="51899" y2="50485"/>
                        <a14:foregroundMark x1="45570" y1="66019" x2="55696" y2="88835"/>
                        <a14:foregroundMark x1="59241" y1="45146" x2="81519" y2="73301"/>
                        <a14:foregroundMark x1="66329" y1="18932" x2="97722" y2="36408"/>
                        <a14:foregroundMark x1="55949" y1="57767" x2="76203" y2="80097"/>
                        <a14:foregroundMark x1="82025" y1="73786" x2="96709" y2="3592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14719" y="2611329"/>
            <a:ext cx="1551721" cy="809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0256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1" y="540381"/>
            <a:ext cx="6347713" cy="1320800"/>
          </a:xfrm>
        </p:spPr>
        <p:txBody>
          <a:bodyPr/>
          <a:lstStyle/>
          <a:p>
            <a:r>
              <a:rPr lang="uk-UA" b="1" dirty="0">
                <a:solidFill>
                  <a:srgbClr val="002060"/>
                </a:solidFill>
              </a:rPr>
              <a:t>Розфарбуй дзьоб та лапи.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65036" y="1268760"/>
            <a:ext cx="6871260" cy="518333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pic>
        <p:nvPicPr>
          <p:cNvPr id="3074" name="Picture 2" descr="Фон ветки дерева белый для детей (50 фото) » Фоны и обои для рабочего  стола. Картинки для заставки на телефон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67" b="98056" l="1677" r="98933">
                        <a14:foregroundMark x1="84756" y1="40000" x2="93140" y2="455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05"/>
          <a:stretch/>
        </p:blipFill>
        <p:spPr bwMode="auto">
          <a:xfrm>
            <a:off x="376248" y="3861048"/>
            <a:ext cx="6104384" cy="2663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2562" b="100000" l="57488" r="88406">
                        <a14:foregroundMark x1="73269" y1="96364" x2="75201" y2="97355"/>
                        <a14:foregroundMark x1="64573" y1="56198" x2="69726" y2="86612"/>
                        <a14:foregroundMark x1="70531" y1="92397" x2="70531" y2="92397"/>
                        <a14:foregroundMark x1="79227" y1="93223" x2="79227" y2="93223"/>
                        <a14:backgroundMark x1="67150" y1="95372" x2="60870" y2="95207"/>
                      </a14:backgroundRemoval>
                    </a14:imgEffect>
                  </a14:imgLayer>
                </a14:imgProps>
              </a:ext>
            </a:extLst>
          </a:blip>
          <a:srcRect l="56391" t="52187" r="11654" b="-294"/>
          <a:stretch/>
        </p:blipFill>
        <p:spPr>
          <a:xfrm>
            <a:off x="1547664" y="2012842"/>
            <a:ext cx="2520280" cy="3696411"/>
          </a:xfrm>
          <a:prstGeom prst="rect">
            <a:avLst/>
          </a:prstGeom>
        </p:spPr>
      </p:pic>
      <p:pic>
        <p:nvPicPr>
          <p:cNvPr id="4098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049344">
            <a:off x="2360865" y="4316113"/>
            <a:ext cx="1166960" cy="811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782424">
            <a:off x="2954702" y="4280119"/>
            <a:ext cx="1156567" cy="804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378251">
            <a:off x="1703110" y="4204067"/>
            <a:ext cx="1246114" cy="866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PSD, 51 PNG, Осенние листья на прозрачном фоне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105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9902"/>
          <a:stretch/>
        </p:blipFill>
        <p:spPr bwMode="auto">
          <a:xfrm rot="15932755" flipH="1">
            <a:off x="3240892" y="3728882"/>
            <a:ext cx="1611639" cy="556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782424">
            <a:off x="2444102" y="3569087"/>
            <a:ext cx="1411077" cy="9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890769">
            <a:off x="2965809" y="3463988"/>
            <a:ext cx="1201237" cy="835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PSD, 51 PNG, Осенние листья на прозрачном фоне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105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9902"/>
          <a:stretch/>
        </p:blipFill>
        <p:spPr bwMode="auto">
          <a:xfrm rot="5667245">
            <a:off x="976311" y="3762117"/>
            <a:ext cx="1611639" cy="556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564311" y="3489799"/>
            <a:ext cx="1408245" cy="979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929031">
            <a:off x="1972070" y="3500542"/>
            <a:ext cx="1411077" cy="9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 rotWithShape="1"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575" b="89847" l="2000" r="9210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9812"/>
          <a:stretch/>
        </p:blipFill>
        <p:spPr bwMode="auto">
          <a:xfrm rot="4787718">
            <a:off x="2624669" y="2242437"/>
            <a:ext cx="1680519" cy="844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575" b="89847" l="2000" r="9210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9812"/>
          <a:stretch/>
        </p:blipFill>
        <p:spPr bwMode="auto">
          <a:xfrm rot="16817572" flipH="1">
            <a:off x="1484508" y="2262217"/>
            <a:ext cx="1680519" cy="844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821703">
            <a:off x="2450891" y="5281307"/>
            <a:ext cx="564537" cy="392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 rotWithShape="1">
          <a:blip r:embed="rId26" cstate="print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817" r="10647"/>
          <a:stretch/>
        </p:blipFill>
        <p:spPr bwMode="auto">
          <a:xfrm rot="15929031">
            <a:off x="2272053" y="2355881"/>
            <a:ext cx="1214109" cy="1371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821703">
            <a:off x="2645391" y="5291567"/>
            <a:ext cx="564537" cy="392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821703">
            <a:off x="2860231" y="5281306"/>
            <a:ext cx="564537" cy="392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PSD, 51 PNG, Осенние листья на прозрачном фоне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2667" b="97833" l="3360" r="958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035593">
            <a:off x="2958944" y="5250917"/>
            <a:ext cx="564537" cy="392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8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1942" b="98058" l="253" r="100000">
                        <a14:foregroundMark x1="14430" y1="48544" x2="55443" y2="42233"/>
                        <a14:foregroundMark x1="18987" y1="18932" x2="82025" y2="37864"/>
                        <a14:foregroundMark x1="18987" y1="18447" x2="6329" y2="53883"/>
                        <a14:foregroundMark x1="9620" y1="60680" x2="32658" y2="85437"/>
                        <a14:foregroundMark x1="31899" y1="81068" x2="51899" y2="50485"/>
                        <a14:foregroundMark x1="45570" y1="66019" x2="55696" y2="88835"/>
                        <a14:foregroundMark x1="59241" y1="45146" x2="81519" y2="73301"/>
                        <a14:foregroundMark x1="66329" y1="18932" x2="97722" y2="36408"/>
                        <a14:foregroundMark x1="55949" y1="57767" x2="76203" y2="80097"/>
                        <a14:foregroundMark x1="82025" y1="73786" x2="96709" y2="3592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14719" y="2611329"/>
            <a:ext cx="1551721" cy="809252"/>
          </a:xfrm>
          <a:prstGeom prst="rect">
            <a:avLst/>
          </a:prstGeom>
        </p:spPr>
      </p:pic>
      <p:sp>
        <p:nvSpPr>
          <p:cNvPr id="6" name="Равнобедренный треугольник 5"/>
          <p:cNvSpPr/>
          <p:nvPr/>
        </p:nvSpPr>
        <p:spPr>
          <a:xfrm flipV="1">
            <a:off x="2756257" y="3132507"/>
            <a:ext cx="288032" cy="322644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12" name="Блок-схема: задержка 11"/>
          <p:cNvSpPr/>
          <p:nvPr/>
        </p:nvSpPr>
        <p:spPr>
          <a:xfrm rot="16200000">
            <a:off x="3159443" y="4881799"/>
            <a:ext cx="287788" cy="358531"/>
          </a:xfrm>
          <a:prstGeom prst="flowChartDela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25" name="Блок-схема: задержка 24"/>
          <p:cNvSpPr/>
          <p:nvPr/>
        </p:nvSpPr>
        <p:spPr>
          <a:xfrm rot="16200000">
            <a:off x="2500329" y="4907656"/>
            <a:ext cx="287788" cy="358531"/>
          </a:xfrm>
          <a:prstGeom prst="flowChartDela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6512080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5AA4966-6458-44AC-A2B0-D089512086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6E9FCE9-6DB2-49B7-93A3-59C7B50B2D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345" y="0"/>
            <a:ext cx="9144000" cy="685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AE6575F-DCFF-4E20-A34A-8AF664AB9C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980728"/>
            <a:ext cx="5976664" cy="5589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4990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49A270E-2211-4F53-B8AB-B171C61CE5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756779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1_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248</TotalTime>
  <Words>183</Words>
  <Application>Microsoft Office PowerPoint</Application>
  <PresentationFormat>Экран (4:3)</PresentationFormat>
  <Paragraphs>30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Trebuchet MS</vt:lpstr>
      <vt:lpstr>Wingdings 3</vt:lpstr>
      <vt:lpstr>Аспект</vt:lpstr>
      <vt:lpstr>1_Аспект</vt:lpstr>
      <vt:lpstr>Урок №4   Сова Соня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 блакитному картоні намалюй або зроби з паперу велику гілку внизу.</vt:lpstr>
      <vt:lpstr>Простим олівцем намалюй велику сову на білому папері, зроби шаблон. Виріж та наклей на основу.</vt:lpstr>
      <vt:lpstr>Наклей пір’ячко з листя на сову.</vt:lpstr>
      <vt:lpstr>Наклей пір’ячко з листя на сову.</vt:lpstr>
      <vt:lpstr>Виріж з білого паперу очі та дзьоб.</vt:lpstr>
      <vt:lpstr>Розфарбуй дзьоб та лапи.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Алла</dc:creator>
  <cp:lastModifiedBy>A A</cp:lastModifiedBy>
  <cp:revision>48</cp:revision>
  <dcterms:modified xsi:type="dcterms:W3CDTF">2024-10-31T12:07:12Z</dcterms:modified>
</cp:coreProperties>
</file>