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309" r:id="rId3"/>
    <p:sldId id="311" r:id="rId4"/>
    <p:sldId id="310" r:id="rId5"/>
    <p:sldId id="312" r:id="rId6"/>
    <p:sldId id="296" r:id="rId7"/>
    <p:sldId id="295" r:id="rId8"/>
    <p:sldId id="262" r:id="rId9"/>
    <p:sldId id="306" r:id="rId10"/>
    <p:sldId id="305" r:id="rId11"/>
    <p:sldId id="319" r:id="rId12"/>
    <p:sldId id="321" r:id="rId13"/>
    <p:sldId id="303" r:id="rId14"/>
    <p:sldId id="304" r:id="rId15"/>
    <p:sldId id="315" r:id="rId16"/>
    <p:sldId id="316" r:id="rId17"/>
    <p:sldId id="313" r:id="rId18"/>
    <p:sldId id="314" r:id="rId1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6" name="Group 65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67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68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0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71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2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3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4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5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6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7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8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79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0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1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2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3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4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5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6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7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8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89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0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1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2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3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4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5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96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7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8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99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0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1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2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3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4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5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6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7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08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09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0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1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2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3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4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5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6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7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8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19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20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0238" y="1122363"/>
            <a:ext cx="6593681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0238" y="3602038"/>
            <a:ext cx="6593681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801052" y="5410202"/>
            <a:ext cx="2057400" cy="365125"/>
          </a:xfrm>
        </p:spPr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00237" y="5410202"/>
            <a:ext cx="3843665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15603" y="5410200"/>
            <a:ext cx="578317" cy="365125"/>
          </a:xfrm>
        </p:spPr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23501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8" name="Content Placeholder 2"/>
          <p:cNvSpPr>
            <a:spLocks noGrp="1"/>
          </p:cNvSpPr>
          <p:nvPr>
            <p:ph idx="1"/>
          </p:nvPr>
        </p:nvSpPr>
        <p:spPr>
          <a:xfrm>
            <a:off x="856060" y="2249487"/>
            <a:ext cx="742949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9" name="Date Placeholder 3"/>
          <p:cNvSpPr>
            <a:spLocks noGrp="1"/>
          </p:cNvSpPr>
          <p:nvPr>
            <p:ph type="dt" sz="half" idx="10"/>
          </p:nvPr>
        </p:nvSpPr>
        <p:spPr>
          <a:xfrm>
            <a:off x="5592691" y="5883277"/>
            <a:ext cx="2057400" cy="365125"/>
          </a:xfrm>
        </p:spPr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5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56059" y="5883276"/>
            <a:ext cx="4679482" cy="365125"/>
          </a:xfrm>
        </p:spPr>
        <p:txBody>
          <a:bodyPr/>
          <a:lstStyle/>
          <a:p>
            <a:endParaRPr lang="uk-UA"/>
          </a:p>
        </p:txBody>
      </p:sp>
      <p:sp>
        <p:nvSpPr>
          <p:cNvPr id="5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07241" y="5883275"/>
            <a:ext cx="578317" cy="365125"/>
          </a:xfrm>
        </p:spPr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5274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1419227"/>
            <a:ext cx="74295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58" y="4424362"/>
            <a:ext cx="74295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93138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6058" y="2249486"/>
            <a:ext cx="3658792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1" y="2249486"/>
            <a:ext cx="3656408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5523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619127"/>
            <a:ext cx="74295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78902" y="2249486"/>
            <a:ext cx="3435949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6058" y="3073398"/>
            <a:ext cx="3658793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1992" y="2249485"/>
            <a:ext cx="3433565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3073398"/>
            <a:ext cx="3656408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46453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4186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33130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029" y="609601"/>
            <a:ext cx="2892028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150" y="592666"/>
            <a:ext cx="4418407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029" y="2249486"/>
            <a:ext cx="2892028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7707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1" y="609600"/>
            <a:ext cx="3753962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32866" y="609600"/>
            <a:ext cx="3452693" cy="5181602"/>
          </a:xfrm>
          <a:prstGeom prst="round2DiagRect">
            <a:avLst>
              <a:gd name="adj1" fmla="val 6074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9" y="2249486"/>
            <a:ext cx="3753964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63782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4304665"/>
            <a:ext cx="7434266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6058" y="606426"/>
            <a:ext cx="7434266" cy="3299778"/>
          </a:xfrm>
          <a:prstGeom prst="round2DiagRect">
            <a:avLst>
              <a:gd name="adj1" fmla="val 5101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4" y="5124020"/>
            <a:ext cx="7433144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0749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93" y="609600"/>
            <a:ext cx="7429466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419600"/>
            <a:ext cx="7428344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904160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58" y="4309919"/>
            <a:ext cx="74295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  <p:sp>
        <p:nvSpPr>
          <p:cNvPr id="52" name="TextBox 51"/>
          <p:cNvSpPr txBox="1"/>
          <p:nvPr/>
        </p:nvSpPr>
        <p:spPr>
          <a:xfrm>
            <a:off x="696579" y="718458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817473" y="276497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100922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8" y="2134042"/>
            <a:ext cx="74295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6023" y="4657655"/>
            <a:ext cx="7428379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429806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56060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856058" y="2674463"/>
            <a:ext cx="2397674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856059" y="3360263"/>
            <a:ext cx="2396432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86075" y="2677635"/>
            <a:ext cx="238828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86075" y="3363435"/>
            <a:ext cx="238895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332" y="2674463"/>
            <a:ext cx="2396226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89332" y="3360263"/>
            <a:ext cx="2396226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580100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56059" y="609600"/>
            <a:ext cx="74294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856060" y="4404596"/>
            <a:ext cx="239643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56060" y="2666998"/>
            <a:ext cx="239643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856060" y="4980859"/>
            <a:ext cx="239643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66790" y="4404596"/>
            <a:ext cx="24003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66790" y="2666998"/>
            <a:ext cx="2399205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65695" y="4980857"/>
            <a:ext cx="24003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89426" y="4404595"/>
            <a:ext cx="2393056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89332" y="2666998"/>
            <a:ext cx="2396227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18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89332" y="4980855"/>
            <a:ext cx="2396226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cap="all" baseline="0"/>
            </a:lvl1pPr>
          </a:lstStyle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90900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512739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1" y="609600"/>
            <a:ext cx="1503758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6057" y="609600"/>
            <a:ext cx="5811443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8585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9041774" cy="6858001"/>
            <a:chOff x="-14288" y="0"/>
            <a:chExt cx="9041774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8352798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6060" y="618518"/>
            <a:ext cx="7429499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6060" y="2249487"/>
            <a:ext cx="74294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2691" y="588327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257A9-61AF-47E1-AD16-45500969D26C}" type="datetimeFigureOut">
              <a:rPr lang="uk-UA" smtClean="0"/>
              <a:t>30.10.2024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56059" y="5883276"/>
            <a:ext cx="467948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07241" y="5883275"/>
            <a:ext cx="5783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42895F-F6ED-4BB6-A960-F3695C155B7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70022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jpg"/><Relationship Id="rId7" Type="http://schemas.openxmlformats.org/officeDocument/2006/relationships/image" Target="../media/image33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jpg"/><Relationship Id="rId9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484784"/>
            <a:ext cx="7776863" cy="792088"/>
          </a:xfrm>
        </p:spPr>
        <p:txBody>
          <a:bodyPr>
            <a:noAutofit/>
          </a:bodyPr>
          <a:lstStyle/>
          <a:p>
            <a:pPr algn="ctr"/>
            <a:r>
              <a:rPr lang="uk-UA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№10</a:t>
            </a:r>
            <a:b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Ваза з квітами</a:t>
            </a:r>
            <a:endParaRPr lang="uk-UA" sz="4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7853" y="5425732"/>
            <a:ext cx="5074627" cy="1187652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uk-UA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 </a:t>
            </a:r>
          </a:p>
          <a:p>
            <a:pPr algn="ctr"/>
            <a:r>
              <a:rPr lang="uk-UA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дизайн і технології</a:t>
            </a:r>
          </a:p>
          <a:p>
            <a:pPr algn="ctr"/>
            <a:r>
              <a:rPr lang="uk-UA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 клас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2F52A12-8F09-45FE-862E-0749631596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218268"/>
            <a:ext cx="3752422" cy="455759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6AD9778-FCA4-4312-A5D8-BBBC589D18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5166" y="2076497"/>
            <a:ext cx="2554346" cy="3061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2106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DC9A95-1BDA-40F9-9D67-00CBAC3221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32" y="116632"/>
            <a:ext cx="7429499" cy="147857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Малювання вази з квітами за зразком або власним задумом.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AE1EED5-E6E5-4D5B-A065-C37077ABB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809" y="1772816"/>
            <a:ext cx="762000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281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11ECD33-75E8-405D-98F2-2698E84C7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17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084A59-7056-4631-952B-750B3FC7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6060" y="0"/>
            <a:ext cx="7429499" cy="1066799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Для роботи підготуй все необхідне: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79FD567-DF6A-4678-B641-549B19FA92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68" y="908720"/>
            <a:ext cx="7601991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800" b="1" dirty="0">
                <a:solidFill>
                  <a:srgbClr val="FF0000"/>
                </a:solidFill>
              </a:rPr>
              <a:t>1. </a:t>
            </a:r>
            <a:r>
              <a:rPr lang="uk-UA" sz="3200" b="1" dirty="0">
                <a:solidFill>
                  <a:srgbClr val="002060"/>
                </a:solidFill>
              </a:rPr>
              <a:t>Альбом.</a:t>
            </a:r>
          </a:p>
          <a:p>
            <a:pPr marL="0" indent="0">
              <a:buNone/>
            </a:pPr>
            <a:r>
              <a:rPr lang="uk-UA" sz="3200" b="1" dirty="0">
                <a:solidFill>
                  <a:srgbClr val="FF0000"/>
                </a:solidFill>
              </a:rPr>
              <a:t>2. </a:t>
            </a:r>
            <a:r>
              <a:rPr lang="uk-UA" sz="3200" b="1" dirty="0">
                <a:solidFill>
                  <a:srgbClr val="002060"/>
                </a:solidFill>
              </a:rPr>
              <a:t>Простий олівець.</a:t>
            </a:r>
          </a:p>
          <a:p>
            <a:pPr marL="0" indent="0">
              <a:buNone/>
            </a:pPr>
            <a:r>
              <a:rPr lang="uk-UA" sz="3200" b="1" dirty="0">
                <a:solidFill>
                  <a:srgbClr val="FF0000"/>
                </a:solidFill>
              </a:rPr>
              <a:t>3. </a:t>
            </a:r>
            <a:r>
              <a:rPr lang="uk-UA" sz="3200" b="1" dirty="0">
                <a:solidFill>
                  <a:srgbClr val="002060"/>
                </a:solidFill>
              </a:rPr>
              <a:t>Гумка.</a:t>
            </a:r>
          </a:p>
          <a:p>
            <a:pPr marL="0" indent="0">
              <a:buNone/>
            </a:pPr>
            <a:r>
              <a:rPr lang="uk-UA" sz="3200" b="1" dirty="0">
                <a:solidFill>
                  <a:srgbClr val="FF0000"/>
                </a:solidFill>
              </a:rPr>
              <a:t>4. </a:t>
            </a:r>
            <a:r>
              <a:rPr lang="uk-UA" sz="3200" b="1" dirty="0">
                <a:solidFill>
                  <a:srgbClr val="002060"/>
                </a:solidFill>
              </a:rPr>
              <a:t>Вода та стакан.</a:t>
            </a:r>
          </a:p>
          <a:p>
            <a:pPr marL="0" indent="0">
              <a:buNone/>
            </a:pPr>
            <a:r>
              <a:rPr lang="uk-UA" sz="3200" b="1" dirty="0">
                <a:solidFill>
                  <a:srgbClr val="FF0000"/>
                </a:solidFill>
              </a:rPr>
              <a:t>5. </a:t>
            </a:r>
            <a:r>
              <a:rPr lang="uk-UA" sz="3200" b="1" dirty="0">
                <a:solidFill>
                  <a:srgbClr val="002060"/>
                </a:solidFill>
              </a:rPr>
              <a:t>Пензлик.</a:t>
            </a:r>
          </a:p>
          <a:p>
            <a:pPr marL="0" indent="0">
              <a:buNone/>
            </a:pPr>
            <a:r>
              <a:rPr lang="uk-UA" sz="3200" b="1" dirty="0">
                <a:solidFill>
                  <a:srgbClr val="FF0000"/>
                </a:solidFill>
              </a:rPr>
              <a:t>6. </a:t>
            </a:r>
            <a:r>
              <a:rPr lang="uk-UA" sz="3200" b="1" dirty="0">
                <a:solidFill>
                  <a:srgbClr val="002060"/>
                </a:solidFill>
              </a:rPr>
              <a:t>Фарби.</a:t>
            </a:r>
          </a:p>
          <a:p>
            <a:pPr marL="0" indent="0">
              <a:buNone/>
            </a:pPr>
            <a:r>
              <a:rPr lang="uk-UA" sz="3200" b="1" dirty="0">
                <a:solidFill>
                  <a:srgbClr val="FF0000"/>
                </a:solidFill>
              </a:rPr>
              <a:t>7. </a:t>
            </a:r>
            <a:r>
              <a:rPr lang="uk-UA" sz="3200" b="1" dirty="0">
                <a:solidFill>
                  <a:srgbClr val="002060"/>
                </a:solidFill>
              </a:rPr>
              <a:t>Серветка.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7A4E9A4-B46D-4E9D-87DE-7E7229BFF7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674697"/>
            <a:ext cx="1974465" cy="188946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26C4CC0-2C0E-44FC-AC63-EBCF523027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102" y="4662030"/>
            <a:ext cx="2641662" cy="190213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51D5A2F-87FD-45BE-8385-DAFFB5FF15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624" y="815783"/>
            <a:ext cx="2151847" cy="106679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961BA0F-B78E-4968-A870-CD3CF2344E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637" y="2333857"/>
            <a:ext cx="1974465" cy="214152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D8DC50EB-11B5-477A-ACC1-D08B79D05A2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809" y="953788"/>
            <a:ext cx="1775590" cy="118075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E0BB5FF-94B9-4098-9DF4-EFEEF958920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978" y="2134540"/>
            <a:ext cx="2543138" cy="2245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692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2DEB482-2071-4366-8300-5D743B25C9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338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767" y="1196752"/>
            <a:ext cx="3992940" cy="41764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5294" y="548680"/>
            <a:ext cx="4117186" cy="41764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55776" y="5293657"/>
            <a:ext cx="48965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k-UA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Польові ромашки »</a:t>
            </a:r>
          </a:p>
        </p:txBody>
      </p:sp>
    </p:spTree>
    <p:extLst>
      <p:ext uri="{BB962C8B-B14F-4D97-AF65-F5344CB8AC3E}">
        <p14:creationId xmlns:p14="http://schemas.microsoft.com/office/powerpoint/2010/main" val="13765881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4449" y="332656"/>
            <a:ext cx="3952875" cy="4876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15816" y="5345631"/>
            <a:ext cx="42260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uk-UA" sz="36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Червоний мак 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1D1596F-D0DA-4A2A-9EC9-921E21A92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20" y="980728"/>
            <a:ext cx="4226080" cy="4476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2890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283" y="570933"/>
            <a:ext cx="3579054" cy="45502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8845" y="5373216"/>
            <a:ext cx="8100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FFFF00"/>
                </a:solidFill>
              </a:rPr>
              <a:t>« Польові квіти »         « Кульбабки 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341DA64-B2BF-4B40-A46B-3441589DA1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892" y="332656"/>
            <a:ext cx="3816424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347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259632" y="188640"/>
            <a:ext cx="7024687" cy="817563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Практичне завдання: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79513" y="908721"/>
            <a:ext cx="8964488" cy="423001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Намалюй квіти за зразком</a:t>
            </a:r>
          </a:p>
          <a:p>
            <a:pPr marL="0" indent="0" algn="ctr">
              <a:buNone/>
            </a:pP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або власним задумом</a:t>
            </a:r>
            <a:endParaRPr lang="uk-UA" sz="32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CD9BD61-2454-4879-9312-9DA9C2D8BF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176" y="2420888"/>
            <a:ext cx="7477827" cy="3988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440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7504" y="1268760"/>
            <a:ext cx="9036496" cy="3672408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 виконання роботи:</a:t>
            </a:r>
            <a:br>
              <a:rPr lang="uk-UA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1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вертикально розмістити аркуш паперу.</a:t>
            </a:r>
            <a:b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- 2. </a:t>
            </a:r>
            <a: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провести вертикальну лінію посередині аркуша.</a:t>
            </a:r>
            <a:b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- 3. </a:t>
            </a:r>
            <a: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намітити висоту букета.</a:t>
            </a:r>
            <a:b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-4. </a:t>
            </a:r>
            <a: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 висоту вази та квітів над вазою.</a:t>
            </a:r>
            <a:b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(квіти над вазою повинні займати не менше половину малюнка)</a:t>
            </a:r>
            <a:b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тобто приблизно як висота вази)</a:t>
            </a:r>
            <a:br>
              <a:rPr lang="uk-UA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7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4519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414EDF5-3297-424D-93AB-8F8890A98C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656" y="249492"/>
            <a:ext cx="8478688" cy="6359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6699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53766D2-0B21-43A4-BE2D-909CC8C143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537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51520" y="260648"/>
            <a:ext cx="86409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намалювати форму вази</a:t>
            </a:r>
          </a:p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намітити місця розташування квітів над вазою, їх узагальнену форму</a:t>
            </a:r>
          </a:p>
          <a:p>
            <a:pPr algn="ctr"/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промалювати форму квітів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07EEBEA-6AB7-414C-9BD7-3E8DA56D1A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187355"/>
            <a:ext cx="3816424" cy="455468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B4F1A6A-0D31-4012-AAC7-D64DD08E80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884" y="2187355"/>
            <a:ext cx="3957580" cy="4546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4674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24" y="2283396"/>
            <a:ext cx="2872207" cy="4445000"/>
          </a:xfr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140" y="2296369"/>
            <a:ext cx="2775345" cy="44450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83568" y="116632"/>
            <a:ext cx="806489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Tx/>
              <a:buChar char="-"/>
            </a:pP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детально промалювати квіти</a:t>
            </a:r>
          </a:p>
          <a:p>
            <a:pPr marL="285750" indent="-285750" algn="ctr">
              <a:buFontTx/>
              <a:buChar char="-"/>
            </a:pP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намалювати стебла квітів, листя</a:t>
            </a:r>
          </a:p>
          <a:p>
            <a:pPr marL="285750" indent="-285750" algn="ctr">
              <a:buFontTx/>
              <a:buChar char="-"/>
            </a:pPr>
            <a:r>
              <a:rPr lang="uk-UA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розфарбувати натюрморт, передати природну красу квітів у вазі.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7135" y="2309339"/>
            <a:ext cx="2775345" cy="4419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6243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87F34C-E61E-4638-85BE-AFFEDA2EB9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7704" y="0"/>
            <a:ext cx="5616624" cy="1042035"/>
          </a:xfrm>
        </p:spPr>
        <p:txBody>
          <a:bodyPr>
            <a:normAutofit/>
          </a:bodyPr>
          <a:lstStyle/>
          <a:p>
            <a:r>
              <a:rPr lang="uk-UA" sz="5400" b="1" dirty="0">
                <a:solidFill>
                  <a:srgbClr val="FF0000"/>
                </a:solidFill>
              </a:rPr>
              <a:t>Виставка робіт</a:t>
            </a:r>
            <a:endParaRPr lang="ru-RU" sz="5400" b="1" dirty="0">
              <a:solidFill>
                <a:srgbClr val="FF0000"/>
              </a:solidFill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75E3388-432C-46BC-8510-33ED000A5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05" y="960305"/>
            <a:ext cx="1875567" cy="261974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5E9F8FE8-536D-4468-B809-C66264B399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960305"/>
            <a:ext cx="1875567" cy="256215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1F562F80-AD33-4BB0-95D0-7F0C1F7A39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05" y="3789040"/>
            <a:ext cx="1875567" cy="284044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9507052-F287-4E2C-855F-C95F170EA0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099" y="3806485"/>
            <a:ext cx="2036089" cy="2840444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D5B5F43-0D73-49CE-BF56-88D7BD16134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259" y="1001170"/>
            <a:ext cx="1984084" cy="2562159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345FBBE0-5943-437A-A02E-7F8409CF77A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8773" y="972379"/>
            <a:ext cx="2012974" cy="2619740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A4428D8D-3D08-4BAA-9AF9-3B186434E56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516" y="3827221"/>
            <a:ext cx="1984084" cy="2814231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27E7E974-9170-42F8-92B6-EEAC07923DC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3827220"/>
            <a:ext cx="1867224" cy="2819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22904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A9DF4F-20F8-49CE-835E-21C28242F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0"/>
            <a:ext cx="8136904" cy="2097088"/>
          </a:xfrm>
        </p:spPr>
        <p:txBody>
          <a:bodyPr>
            <a:norm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 </a:t>
            </a:r>
            <a:r>
              <a:rPr lang="uk-UA" sz="6000" b="1" dirty="0">
                <a:solidFill>
                  <a:srgbClr val="FF0000"/>
                </a:solidFill>
              </a:rPr>
              <a:t>Відправити роботу</a:t>
            </a:r>
            <a:br>
              <a:rPr lang="uk-UA" sz="6000" b="1" dirty="0">
                <a:solidFill>
                  <a:srgbClr val="FF0000"/>
                </a:solidFill>
              </a:rPr>
            </a:br>
            <a:r>
              <a:rPr lang="uk-UA" sz="6000" b="1" dirty="0">
                <a:solidFill>
                  <a:srgbClr val="FF0000"/>
                </a:solidFill>
              </a:rPr>
              <a:t>       на перевірку</a:t>
            </a:r>
            <a:endParaRPr lang="ru-RU" sz="60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1BBF48C-9AA9-4FA3-9BF6-87AA4A5082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097088"/>
            <a:ext cx="4464496" cy="4518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963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FB465B7-F170-4FD9-82AE-9266C353D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1087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FC67142-25E4-4F4F-BD5E-0AB283515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3833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402</TotalTime>
  <Words>202</Words>
  <Application>Microsoft Office PowerPoint</Application>
  <PresentationFormat>Экран (4:3)</PresentationFormat>
  <Paragraphs>30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Times New Roman</vt:lpstr>
      <vt:lpstr>Tw Cen MT</vt:lpstr>
      <vt:lpstr>Контур</vt:lpstr>
      <vt:lpstr>Урок №10  Ваза з квітами</vt:lpstr>
      <vt:lpstr>Малювання вази з квітами за зразком або власним задумом.</vt:lpstr>
      <vt:lpstr>Презентация PowerPoint</vt:lpstr>
      <vt:lpstr>Для роботи підготуй все необхідне: </vt:lpstr>
      <vt:lpstr>Презентация PowerPoint</vt:lpstr>
      <vt:lpstr>Презентация PowerPoint</vt:lpstr>
      <vt:lpstr>Презентация PowerPoint</vt:lpstr>
      <vt:lpstr>Презентация PowerPoint</vt:lpstr>
      <vt:lpstr>Практичне завдання:</vt:lpstr>
      <vt:lpstr>Послідовність виконання роботи:  - 1. вертикально розмістити аркуш паперу.  - 2. провести вертикальну лінію посередині аркуша. - 3. намітити висоту букета.  -4. визначити висоту вази та квітів над вазою.  (квіти над вазою повинні займати не менше половину малюнка) тобто приблизно як висота вази) </vt:lpstr>
      <vt:lpstr>Презентация PowerPoint</vt:lpstr>
      <vt:lpstr>Презентация PowerPoint</vt:lpstr>
      <vt:lpstr>Презентация PowerPoint</vt:lpstr>
      <vt:lpstr>Презентация PowerPoint</vt:lpstr>
      <vt:lpstr>Виставка робіт</vt:lpstr>
      <vt:lpstr> Відправити роботу        на перевірку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Квітковий натюрморт</dc:title>
  <dc:creator>Микола</dc:creator>
  <cp:lastModifiedBy>A A</cp:lastModifiedBy>
  <cp:revision>49</cp:revision>
  <dcterms:created xsi:type="dcterms:W3CDTF">2016-03-25T18:49:31Z</dcterms:created>
  <dcterms:modified xsi:type="dcterms:W3CDTF">2024-10-30T17:12:20Z</dcterms:modified>
</cp:coreProperties>
</file>