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9.jpg" ContentType="image/png"/>
  <Override PartName="/ppt/media/image1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0" r:id="rId5"/>
    <p:sldId id="266" r:id="rId6"/>
    <p:sldId id="265" r:id="rId7"/>
    <p:sldId id="267" r:id="rId8"/>
    <p:sldId id="262" r:id="rId9"/>
    <p:sldId id="261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05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363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804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29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267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151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84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837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287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84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0719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258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2795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726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484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55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70497-EC93-4F31-BAC2-7861197BB405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819DB88-5BBA-4249-8EA0-C5201C64A9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036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757645"/>
            <a:ext cx="3143793" cy="392756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29143" y="426720"/>
            <a:ext cx="8915400" cy="37776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              </a:t>
            </a:r>
            <a:r>
              <a:rPr lang="ru-RU" sz="4000" b="1" dirty="0" err="1" smtClean="0">
                <a:solidFill>
                  <a:srgbClr val="0070C0"/>
                </a:solidFill>
              </a:rPr>
              <a:t>Поробки</a:t>
            </a:r>
            <a:r>
              <a:rPr lang="ru-RU" sz="4000" b="1" dirty="0" smtClean="0">
                <a:solidFill>
                  <a:srgbClr val="0070C0"/>
                </a:solidFill>
              </a:rPr>
              <a:t> з </a:t>
            </a:r>
            <a:r>
              <a:rPr lang="ru-RU" sz="4000" b="1" dirty="0" err="1" smtClean="0">
                <a:solidFill>
                  <a:srgbClr val="0070C0"/>
                </a:solidFill>
              </a:rPr>
              <a:t>осіннього</a:t>
            </a:r>
            <a:r>
              <a:rPr lang="ru-RU" sz="4000" b="1" dirty="0" smtClean="0">
                <a:solidFill>
                  <a:srgbClr val="0070C0"/>
                </a:solidFill>
              </a:rPr>
              <a:t> </a:t>
            </a:r>
            <a:r>
              <a:rPr lang="ru-RU" sz="4000" b="1" dirty="0" err="1" smtClean="0">
                <a:solidFill>
                  <a:srgbClr val="0070C0"/>
                </a:solidFill>
              </a:rPr>
              <a:t>листя</a:t>
            </a:r>
            <a:r>
              <a:rPr lang="ru-RU" sz="4000" b="1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4000" b="1" dirty="0">
                <a:solidFill>
                  <a:srgbClr val="0070C0"/>
                </a:solidFill>
              </a:rPr>
              <a:t> </a:t>
            </a:r>
            <a:r>
              <a:rPr lang="ru-RU" sz="4000" b="1" dirty="0" smtClean="0">
                <a:solidFill>
                  <a:srgbClr val="0070C0"/>
                </a:solidFill>
              </a:rPr>
              <a:t>          </a:t>
            </a:r>
            <a:r>
              <a:rPr lang="ru-RU" sz="4000" b="1" dirty="0" err="1" smtClean="0">
                <a:solidFill>
                  <a:srgbClr val="0070C0"/>
                </a:solidFill>
              </a:rPr>
              <a:t>Їжачок</a:t>
            </a:r>
            <a:r>
              <a:rPr lang="ru-RU" sz="4000" b="1" dirty="0" smtClean="0">
                <a:solidFill>
                  <a:srgbClr val="0070C0"/>
                </a:solidFill>
              </a:rPr>
              <a:t>. Золота </a:t>
            </a:r>
            <a:r>
              <a:rPr lang="ru-RU" sz="4000" b="1" dirty="0" err="1" smtClean="0">
                <a:solidFill>
                  <a:srgbClr val="0070C0"/>
                </a:solidFill>
              </a:rPr>
              <a:t>рибка</a:t>
            </a:r>
            <a:endParaRPr lang="ru-RU" sz="40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             Дизайн і  </a:t>
            </a:r>
            <a:r>
              <a:rPr lang="ru-RU" sz="4000" b="1" dirty="0" err="1" smtClean="0">
                <a:solidFill>
                  <a:srgbClr val="0070C0"/>
                </a:solidFill>
              </a:rPr>
              <a:t>техноло</a:t>
            </a:r>
            <a:r>
              <a:rPr lang="uk-UA" sz="4000" b="1" dirty="0" err="1" smtClean="0">
                <a:solidFill>
                  <a:srgbClr val="0070C0"/>
                </a:solidFill>
              </a:rPr>
              <a:t>гії</a:t>
            </a:r>
            <a:r>
              <a:rPr lang="uk-UA" sz="4000" b="1" dirty="0" smtClean="0">
                <a:solidFill>
                  <a:srgbClr val="0070C0"/>
                </a:solidFill>
              </a:rPr>
              <a:t> 1 клас.</a:t>
            </a:r>
          </a:p>
          <a:p>
            <a:pPr marL="0" indent="0">
              <a:buNone/>
            </a:pPr>
            <a:endParaRPr lang="uk-UA" sz="40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uk-UA" sz="40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uk-UA" sz="4000" b="1" dirty="0" smtClean="0">
                <a:solidFill>
                  <a:srgbClr val="0070C0"/>
                </a:solidFill>
              </a:rPr>
              <a:t>                  Підготувала :Руденко Л.В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0070C0"/>
                </a:solidFill>
              </a:rPr>
              <a:t>                   учитель початкових класів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0070C0"/>
                </a:solidFill>
              </a:rPr>
              <a:t>                 КЗ « </a:t>
            </a:r>
            <a:r>
              <a:rPr lang="uk-UA" sz="4000" b="1" dirty="0" err="1" smtClean="0">
                <a:solidFill>
                  <a:srgbClr val="0070C0"/>
                </a:solidFill>
              </a:rPr>
              <a:t>Козачолопанський</a:t>
            </a:r>
            <a:r>
              <a:rPr lang="uk-UA" sz="4000" b="1" dirty="0" smtClean="0">
                <a:solidFill>
                  <a:srgbClr val="0070C0"/>
                </a:solidFill>
              </a:rPr>
              <a:t> ліцей»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45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Що потрібно для нашого заняття?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800" dirty="0" smtClean="0"/>
              <a:t>Осінні листочки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 smtClean="0"/>
              <a:t>Клей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 smtClean="0"/>
              <a:t>Ножиці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 smtClean="0"/>
              <a:t>Картон або білий аркуш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 smtClean="0"/>
              <a:t>Фломастери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1513" y="1264555"/>
            <a:ext cx="1637756" cy="12348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859" y="2322430"/>
            <a:ext cx="933077" cy="8195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343" y="3139805"/>
            <a:ext cx="913584" cy="7157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3210" y="3234971"/>
            <a:ext cx="2603863" cy="12411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0769" y="4598124"/>
            <a:ext cx="946785" cy="91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1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Правила поведінки з   ножицями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8389" y="1524000"/>
            <a:ext cx="6891040" cy="451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7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09"/>
            <a:ext cx="8911687" cy="2537101"/>
          </a:xfrm>
        </p:spPr>
        <p:txBody>
          <a:bodyPr/>
          <a:lstStyle/>
          <a:p>
            <a:r>
              <a:rPr lang="uk-UA" dirty="0" smtClean="0"/>
              <a:t>Що можна зробити з осіннього листя?</a:t>
            </a:r>
            <a:br>
              <a:rPr lang="uk-UA" dirty="0" smtClean="0"/>
            </a:br>
            <a:r>
              <a:rPr lang="uk-UA" dirty="0" smtClean="0"/>
              <a:t>Відгадайте загадки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629" y="2577737"/>
            <a:ext cx="3568337" cy="3418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0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0070C0"/>
                </a:solidFill>
              </a:rPr>
              <a:t>Колючий </a:t>
            </a:r>
            <a:r>
              <a:rPr lang="ru-RU" sz="3200" b="1" i="1" dirty="0" err="1">
                <a:solidFill>
                  <a:srgbClr val="0070C0"/>
                </a:solidFill>
              </a:rPr>
              <a:t>він</a:t>
            </a:r>
            <a:r>
              <a:rPr lang="ru-RU" sz="3200" b="1" i="1" dirty="0">
                <a:solidFill>
                  <a:srgbClr val="0070C0"/>
                </a:solidFill>
              </a:rPr>
              <a:t>, а не </a:t>
            </a:r>
            <a:r>
              <a:rPr lang="ru-RU" sz="3200" b="1" i="1" dirty="0" err="1">
                <a:solidFill>
                  <a:srgbClr val="0070C0"/>
                </a:solidFill>
              </a:rPr>
              <a:t>ялинка</a:t>
            </a:r>
            <a:r>
              <a:rPr lang="ru-RU" sz="3200" b="1" i="1" dirty="0" smtClean="0">
                <a:solidFill>
                  <a:srgbClr val="0070C0"/>
                </a:solidFill>
              </a:rPr>
              <a:t>,</a:t>
            </a:r>
            <a:br>
              <a:rPr lang="ru-RU" sz="3200" b="1" i="1" dirty="0" smtClean="0">
                <a:solidFill>
                  <a:srgbClr val="0070C0"/>
                </a:solidFill>
              </a:rPr>
            </a:br>
            <a:r>
              <a:rPr lang="ru-RU" sz="3200" b="1" i="1" dirty="0" smtClean="0">
                <a:solidFill>
                  <a:srgbClr val="0070C0"/>
                </a:solidFill>
              </a:rPr>
              <a:t>У </a:t>
            </a:r>
            <a:r>
              <a:rPr lang="ru-RU" sz="3200" b="1" i="1" dirty="0" err="1">
                <a:solidFill>
                  <a:srgbClr val="0070C0"/>
                </a:solidFill>
              </a:rPr>
              <a:t>голках</a:t>
            </a:r>
            <a:r>
              <a:rPr lang="ru-RU" sz="3200" b="1" i="1" dirty="0">
                <a:solidFill>
                  <a:srgbClr val="0070C0"/>
                </a:solidFill>
              </a:rPr>
              <a:t> </a:t>
            </a:r>
            <a:r>
              <a:rPr lang="ru-RU" sz="3200" b="1" i="1" dirty="0" err="1">
                <a:solidFill>
                  <a:srgbClr val="0070C0"/>
                </a:solidFill>
              </a:rPr>
              <a:t>він</a:t>
            </a:r>
            <a:r>
              <a:rPr lang="ru-RU" sz="3200" b="1" i="1" dirty="0">
                <a:solidFill>
                  <a:srgbClr val="0070C0"/>
                </a:solidFill>
              </a:rPr>
              <a:t>, а не </a:t>
            </a:r>
            <a:r>
              <a:rPr lang="ru-RU" sz="3200" b="1" i="1" dirty="0" smtClean="0">
                <a:solidFill>
                  <a:srgbClr val="0070C0"/>
                </a:solidFill>
              </a:rPr>
              <a:t>сосна.</a:t>
            </a:r>
            <a:br>
              <a:rPr lang="ru-RU" sz="3200" b="1" i="1" dirty="0" smtClean="0">
                <a:solidFill>
                  <a:srgbClr val="0070C0"/>
                </a:solidFill>
              </a:rPr>
            </a:br>
            <a:r>
              <a:rPr lang="ru-RU" sz="3200" b="1" i="1" dirty="0" smtClean="0">
                <a:solidFill>
                  <a:srgbClr val="0070C0"/>
                </a:solidFill>
              </a:rPr>
              <a:t>Колючий </a:t>
            </a:r>
            <a:r>
              <a:rPr lang="ru-RU" sz="3200" b="1" i="1" dirty="0" err="1">
                <a:solidFill>
                  <a:srgbClr val="0070C0"/>
                </a:solidFill>
              </a:rPr>
              <a:t>виставив</a:t>
            </a:r>
            <a:r>
              <a:rPr lang="ru-RU" sz="3200" b="1" i="1" dirty="0">
                <a:solidFill>
                  <a:srgbClr val="0070C0"/>
                </a:solidFill>
              </a:rPr>
              <a:t> бочок</a:t>
            </a:r>
            <a:r>
              <a:rPr lang="ru-RU" sz="3200" b="1" i="1" dirty="0" smtClean="0">
                <a:solidFill>
                  <a:srgbClr val="0070C0"/>
                </a:solidFill>
              </a:rPr>
              <a:t>.</a:t>
            </a:r>
            <a:br>
              <a:rPr lang="ru-RU" sz="3200" b="1" i="1" dirty="0" smtClean="0">
                <a:solidFill>
                  <a:srgbClr val="0070C0"/>
                </a:solidFill>
              </a:rPr>
            </a:br>
            <a:r>
              <a:rPr lang="ru-RU" sz="3200" b="1" i="1" dirty="0" err="1" smtClean="0">
                <a:solidFill>
                  <a:srgbClr val="0070C0"/>
                </a:solidFill>
              </a:rPr>
              <a:t>Впізнали</a:t>
            </a:r>
            <a:r>
              <a:rPr lang="ru-RU" sz="3200" b="1" i="1" dirty="0" smtClean="0">
                <a:solidFill>
                  <a:srgbClr val="0070C0"/>
                </a:solidFill>
              </a:rPr>
              <a:t> </a:t>
            </a:r>
            <a:r>
              <a:rPr lang="ru-RU" sz="3200" b="1" i="1" dirty="0" err="1">
                <a:solidFill>
                  <a:srgbClr val="0070C0"/>
                </a:solidFill>
              </a:rPr>
              <a:t>всі</a:t>
            </a:r>
            <a:r>
              <a:rPr lang="ru-RU" sz="3200" b="1" i="1" dirty="0">
                <a:solidFill>
                  <a:srgbClr val="0070C0"/>
                </a:solidFill>
              </a:rPr>
              <a:t> </a:t>
            </a:r>
            <a:r>
              <a:rPr lang="ru-RU" b="1" i="1" dirty="0">
                <a:solidFill>
                  <a:srgbClr val="0070C0"/>
                </a:solidFill>
              </a:rPr>
              <a:t>– </a:t>
            </a:r>
            <a:r>
              <a:rPr lang="ru-RU" sz="3600" b="1" i="1" dirty="0" err="1" smtClean="0">
                <a:solidFill>
                  <a:srgbClr val="0070C0"/>
                </a:solidFill>
              </a:rPr>
              <a:t>це</a:t>
            </a:r>
            <a:r>
              <a:rPr lang="ru-RU" b="1" i="1" dirty="0" smtClean="0">
                <a:solidFill>
                  <a:srgbClr val="0070C0"/>
                </a:solidFill>
              </a:rPr>
              <a:t>…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11" y="2598271"/>
            <a:ext cx="4149634" cy="338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73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143" t="-1648" r="10929" b="9167"/>
          <a:stretch/>
        </p:blipFill>
        <p:spPr>
          <a:xfrm>
            <a:off x="1262743" y="1025434"/>
            <a:ext cx="5225143" cy="391014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306491" y="2059581"/>
            <a:ext cx="36663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70C0"/>
                </a:solidFill>
              </a:rPr>
              <a:t>Їжачок-їжачок</a:t>
            </a:r>
            <a:r>
              <a:rPr lang="ru-RU" sz="2400" b="1" i="1" dirty="0" smtClean="0">
                <a:solidFill>
                  <a:srgbClr val="0070C0"/>
                </a:solidFill>
              </a:rPr>
              <a:t>,</a:t>
            </a:r>
          </a:p>
          <a:p>
            <a:r>
              <a:rPr lang="ru-RU" sz="2400" b="1" i="1" dirty="0" smtClean="0">
                <a:solidFill>
                  <a:srgbClr val="0070C0"/>
                </a:solidFill>
              </a:rPr>
              <a:t>Сто колючих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голочок</a:t>
            </a:r>
            <a:r>
              <a:rPr lang="ru-RU" sz="2400" b="1" i="1" dirty="0" smtClean="0">
                <a:solidFill>
                  <a:srgbClr val="0070C0"/>
                </a:solidFill>
              </a:rPr>
              <a:t>,</a:t>
            </a:r>
          </a:p>
          <a:p>
            <a:r>
              <a:rPr lang="ru-RU" sz="2400" b="1" i="1" dirty="0" err="1" smtClean="0">
                <a:solidFill>
                  <a:srgbClr val="0070C0"/>
                </a:solidFill>
              </a:rPr>
              <a:t>Дуже</a:t>
            </a:r>
            <a:r>
              <a:rPr lang="ru-RU" sz="2400" b="1" i="1" dirty="0" smtClean="0">
                <a:solidFill>
                  <a:srgbClr val="0070C0"/>
                </a:solidFill>
              </a:rPr>
              <a:t>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гарна</a:t>
            </a:r>
            <a:r>
              <a:rPr lang="ru-RU" sz="2400" b="1" i="1" dirty="0" smtClean="0">
                <a:solidFill>
                  <a:srgbClr val="0070C0"/>
                </a:solidFill>
              </a:rPr>
              <a:t> спинка,</a:t>
            </a:r>
          </a:p>
          <a:p>
            <a:r>
              <a:rPr lang="ru-RU" sz="2400" b="1" i="1" dirty="0" smtClean="0">
                <a:solidFill>
                  <a:srgbClr val="0070C0"/>
                </a:solidFill>
              </a:rPr>
              <a:t>Спинка, як корзинка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55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err="1">
                <a:solidFill>
                  <a:srgbClr val="0070C0"/>
                </a:solidFill>
                <a:latin typeface="-apple-system"/>
              </a:rPr>
              <a:t>Рибка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 непроста, </a:t>
            </a:r>
            <a:r>
              <a:rPr lang="ru-RU" i="1" dirty="0" err="1">
                <a:solidFill>
                  <a:srgbClr val="0070C0"/>
                </a:solidFill>
                <a:latin typeface="-apple-system"/>
              </a:rPr>
              <a:t>хвіст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 - як у </a:t>
            </a:r>
            <a:r>
              <a:rPr lang="ru-RU" i="1" dirty="0" err="1">
                <a:solidFill>
                  <a:srgbClr val="0070C0"/>
                </a:solidFill>
                <a:latin typeface="-apple-system"/>
              </a:rPr>
              <a:t>птиці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.</a:t>
            </a:r>
            <a:br>
              <a:rPr lang="ru-RU" i="1" dirty="0">
                <a:solidFill>
                  <a:srgbClr val="0070C0"/>
                </a:solidFill>
                <a:latin typeface="-apple-system"/>
              </a:rPr>
            </a:br>
            <a:r>
              <a:rPr lang="ru-RU" i="1" dirty="0">
                <a:solidFill>
                  <a:srgbClr val="0070C0"/>
                </a:solidFill>
                <a:latin typeface="-apple-system"/>
              </a:rPr>
              <a:t>Вона </a:t>
            </a:r>
            <a:r>
              <a:rPr lang="ru-RU" i="1" dirty="0" err="1">
                <a:solidFill>
                  <a:srgbClr val="0070C0"/>
                </a:solidFill>
                <a:latin typeface="-apple-system"/>
              </a:rPr>
              <a:t>бажання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-apple-system"/>
              </a:rPr>
              <a:t>здійснити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-apple-system"/>
              </a:rPr>
              <a:t>прагне</a:t>
            </a:r>
            <a:r>
              <a:rPr lang="ru-RU" i="1" dirty="0">
                <a:solidFill>
                  <a:srgbClr val="0070C0"/>
                </a:solidFill>
                <a:latin typeface="-apple-system"/>
              </a:rPr>
              <a:t>.</a:t>
            </a:r>
            <a:br>
              <a:rPr lang="ru-RU" i="1" dirty="0">
                <a:solidFill>
                  <a:srgbClr val="0070C0"/>
                </a:solidFill>
                <a:latin typeface="-apple-system"/>
              </a:rPr>
            </a:br>
            <a:endParaRPr lang="ru-RU" i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60" y="2002971"/>
            <a:ext cx="3915864" cy="448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039" t="13493" r="2058" b="16117"/>
          <a:stretch/>
        </p:blipFill>
        <p:spPr>
          <a:xfrm>
            <a:off x="513807" y="121920"/>
            <a:ext cx="5320937" cy="37272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4521" y="336504"/>
            <a:ext cx="4286250" cy="2562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226" y="3135086"/>
            <a:ext cx="2734764" cy="307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7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828" y="478971"/>
            <a:ext cx="3727269" cy="33179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811" y="174171"/>
            <a:ext cx="3039292" cy="35325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0102" y="409303"/>
            <a:ext cx="3658688" cy="23441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2266" y="3962400"/>
            <a:ext cx="2560729" cy="25818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9051" y="3713934"/>
            <a:ext cx="2908663" cy="28302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6320" y="3056709"/>
            <a:ext cx="3324497" cy="305262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28348" y="2179546"/>
            <a:ext cx="85347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Творча уява. </a:t>
            </a:r>
          </a:p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Виставка дитячих робіт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289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5654093" cy="2058130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C000"/>
                </a:solidFill>
              </a:rPr>
              <a:t>Творчого натхнення!</a:t>
            </a:r>
            <a:endParaRPr lang="ru-RU" sz="7200" b="1" dirty="0">
              <a:solidFill>
                <a:srgbClr val="FFC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006" y="1426752"/>
            <a:ext cx="4023360" cy="348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1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</TotalTime>
  <Words>99</Words>
  <Application>Microsoft Office PowerPoint</Application>
  <PresentationFormat>Широкоэкранный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-apple-system</vt:lpstr>
      <vt:lpstr>Arial</vt:lpstr>
      <vt:lpstr>Century Gothic</vt:lpstr>
      <vt:lpstr>Wingdings</vt:lpstr>
      <vt:lpstr>Wingdings 3</vt:lpstr>
      <vt:lpstr>Легкий дым</vt:lpstr>
      <vt:lpstr>Презентация PowerPoint</vt:lpstr>
      <vt:lpstr>Що потрібно для нашого заняття?</vt:lpstr>
      <vt:lpstr>Правила поведінки з   ножицями</vt:lpstr>
      <vt:lpstr>Що можна зробити з осіннього листя? Відгадайте загадки</vt:lpstr>
      <vt:lpstr>Колючий він, а не ялинка, У голках він, а не сосна. Колючий виставив бочок. Впізнали всі – це…</vt:lpstr>
      <vt:lpstr>Презентация PowerPoint</vt:lpstr>
      <vt:lpstr>Рибка непроста, хвіст - як у птиці. Вона бажання здійснити прагне. </vt:lpstr>
      <vt:lpstr>Презентация PowerPoint</vt:lpstr>
      <vt:lpstr>Презентация PowerPoint</vt:lpstr>
      <vt:lpstr>Творчого натхнення!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</cp:revision>
  <dcterms:created xsi:type="dcterms:W3CDTF">2022-11-02T18:31:33Z</dcterms:created>
  <dcterms:modified xsi:type="dcterms:W3CDTF">2023-01-13T09:08:41Z</dcterms:modified>
</cp:coreProperties>
</file>