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5" r:id="rId5"/>
    <p:sldId id="257" r:id="rId6"/>
    <p:sldId id="258" r:id="rId7"/>
    <p:sldId id="259" r:id="rId8"/>
    <p:sldId id="260" r:id="rId9"/>
    <p:sldId id="261" r:id="rId10"/>
    <p:sldId id="262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FD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59DC6C3-FF8A-4D54-8BD4-6BC19A4C2DAC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EC510A0-FD49-4A76-BEC8-18B7F064EAC6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1190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C6C3-FF8A-4D54-8BD4-6BC19A4C2DAC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10A0-FD49-4A76-BEC8-18B7F064E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05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C6C3-FF8A-4D54-8BD4-6BC19A4C2DAC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10A0-FD49-4A76-BEC8-18B7F064EAC6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83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C6C3-FF8A-4D54-8BD4-6BC19A4C2DAC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10A0-FD49-4A76-BEC8-18B7F064E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732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C6C3-FF8A-4D54-8BD4-6BC19A4C2DAC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10A0-FD49-4A76-BEC8-18B7F064E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062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C6C3-FF8A-4D54-8BD4-6BC19A4C2DAC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10A0-FD49-4A76-BEC8-18B7F064E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151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C6C3-FF8A-4D54-8BD4-6BC19A4C2DAC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10A0-FD49-4A76-BEC8-18B7F064E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255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C6C3-FF8A-4D54-8BD4-6BC19A4C2DAC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10A0-FD49-4A76-BEC8-18B7F064E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046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C6C3-FF8A-4D54-8BD4-6BC19A4C2DAC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10A0-FD49-4A76-BEC8-18B7F064E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194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C6C3-FF8A-4D54-8BD4-6BC19A4C2DAC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10A0-FD49-4A76-BEC8-18B7F064E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924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DC6C3-FF8A-4D54-8BD4-6BC19A4C2DAC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10A0-FD49-4A76-BEC8-18B7F064E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582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259DC6C3-FF8A-4D54-8BD4-6BC19A4C2DAC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3EC510A0-FD49-4A76-BEC8-18B7F064E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483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F%D1%80%D0%BE%D0%BC%D1%96%D0%BD%D0%BD%D1%8F" TargetMode="External"/><Relationship Id="rId2" Type="http://schemas.openxmlformats.org/officeDocument/2006/relationships/hyperlink" Target="https://uk.wikipedia.org/wiki/%D0%A1%D0%BE%D0%BD%D1%86%D0%B5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89" y="251926"/>
            <a:ext cx="5251362" cy="63541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97420" y="1130249"/>
            <a:ext cx="5745480" cy="1935479"/>
          </a:xfr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>
            <a:normAutofit fontScale="90000"/>
          </a:bodyPr>
          <a:lstStyle/>
          <a:p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Кімнатні рослини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646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1195" y="38163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3600" dirty="0">
                <a:solidFill>
                  <a:schemeClr val="accent1">
                    <a:lumMod val="50000"/>
                  </a:schemeClr>
                </a:solidFill>
              </a:rPr>
              <a:t>Кімнатні рослини є прикрасою приміщення і цікаві для спостережень дітей. Кімнатних рослин дуже багато. У кожної рослини, що росте на нашому вікні, своє, мало знайоме нам життя, своя історія, свої особливості.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875" y="3121343"/>
            <a:ext cx="5730240" cy="3223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41663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8240" y="314078"/>
            <a:ext cx="9875520" cy="1356360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accent1">
                    <a:lumMod val="50000"/>
                  </a:schemeClr>
                </a:solidFill>
              </a:rPr>
              <a:t>Ознайомимось із будовою кімнатної рослини.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563" y="1590316"/>
            <a:ext cx="7143458" cy="506241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30935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9694" y="161730"/>
            <a:ext cx="9875520" cy="1356360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accent1">
                    <a:lumMod val="50000"/>
                  </a:schemeClr>
                </a:solidFill>
              </a:rPr>
              <a:t>Основи догляду за рослиною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170" y="1518090"/>
            <a:ext cx="8600803" cy="4841664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309054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5192" y="223870"/>
            <a:ext cx="11005768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квіти можна розповідати годинами, оспівувати їхню красу і складати вірші. Вони захоплюють своєю неповторністю, кольорами, видами, розмірами і багато, багато іншим. Давайте розглянемо рослини які мешкають на наших підвіконнях.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701" y="2692644"/>
            <a:ext cx="6000750" cy="361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568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8240" y="161731"/>
            <a:ext cx="9875520" cy="1356360"/>
          </a:xfrm>
        </p:spPr>
        <p:txBody>
          <a:bodyPr/>
          <a:lstStyle/>
          <a:p>
            <a:pPr algn="ctr"/>
            <a:r>
              <a:rPr lang="uk-UA" b="1" dirty="0" err="1">
                <a:solidFill>
                  <a:schemeClr val="accent1">
                    <a:lumMod val="50000"/>
                  </a:schemeClr>
                </a:solidFill>
              </a:rPr>
              <a:t>Сенполія</a:t>
            </a:r>
            <a:r>
              <a:rPr lang="uk-UA" b="1" dirty="0">
                <a:solidFill>
                  <a:schemeClr val="accent1">
                    <a:lumMod val="50000"/>
                  </a:schemeClr>
                </a:solidFill>
              </a:rPr>
              <a:t> (фіалка)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18091"/>
            <a:ext cx="6172200" cy="5245735"/>
          </a:xfrm>
        </p:spPr>
        <p:txBody>
          <a:bodyPr/>
          <a:lstStyle/>
          <a:p>
            <a:pPr marL="0" indent="0">
              <a:buNone/>
            </a:pP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Ця квітуча трав'яниста рослина досить популярна в кімнатній культурі. У природних умовах фіалку можна зустріти в Східній Африці. Налічується приблизно два десятка видів кімнатної фіалки.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Фіалка квітне майже цілий рік. 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рослину не повинно потрапляти пряме </a:t>
            </a: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tooltip="Сонце"/>
              </a:rPr>
              <a:t>сонячне</a:t>
            </a: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проміння</a:t>
            </a: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Поливати 2 рази на тиждень.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1400910"/>
            <a:ext cx="5284470" cy="49674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98694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3" r="10788"/>
          <a:stretch/>
        </p:blipFill>
        <p:spPr>
          <a:xfrm>
            <a:off x="6503436" y="1699100"/>
            <a:ext cx="4954556" cy="38681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8240" y="342740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>
                <a:solidFill>
                  <a:schemeClr val="accent1">
                    <a:lumMod val="50000"/>
                  </a:schemeClr>
                </a:solidFill>
              </a:rPr>
              <a:t>Хлорофітум</a:t>
            </a:r>
            <a:br>
              <a:rPr lang="ru-RU" b="1" dirty="0">
                <a:solidFill>
                  <a:schemeClr val="accent1">
                    <a:lumMod val="50000"/>
                  </a:schemeClr>
                </a:solidFill>
              </a:rPr>
            </a:b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9560" y="1155064"/>
            <a:ext cx="6309360" cy="49561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Хлорофітум</a:t>
            </a:r>
            <a:r>
              <a:rPr lang="uk-UA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має властивість очищення повітря від пилу, хвороботворних бактерій, а також вуглекислого газу та безлічі шкідливих речовин. </a:t>
            </a:r>
          </a:p>
          <a:p>
            <a:pPr marL="0" indent="0">
              <a:buNone/>
            </a:pPr>
            <a:r>
              <a:rPr lang="uk-UA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Хлорофітум</a:t>
            </a:r>
            <a:r>
              <a:rPr lang="uk-UA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належить до світлолюбних рослин. Потребує рясного поливу з весни до осені і помірного взимку. Влітку час від часу листя корисно обприскувати і влаштовувати теплий душ.</a:t>
            </a:r>
          </a:p>
        </p:txBody>
      </p:sp>
    </p:spTree>
    <p:extLst>
      <p:ext uri="{BB962C8B-B14F-4D97-AF65-F5344CB8AC3E}">
        <p14:creationId xmlns:p14="http://schemas.microsoft.com/office/powerpoint/2010/main" val="224162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8240" y="91440"/>
            <a:ext cx="9875520" cy="1356360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accent1">
                    <a:lumMod val="50000"/>
                  </a:schemeClr>
                </a:solidFill>
              </a:rPr>
              <a:t>Драцена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324292"/>
            <a:ext cx="5791200" cy="50171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Драцени – найпростіші і найпоширеніші кімнатні рослини. Невибагливість, здатність очищати повітря від шкідливих речовин, декоративний зовнішній вигляд робить драцену цінним мешканцем практично кожного приміщення, житла це чи офісу.</a:t>
            </a:r>
          </a:p>
          <a:p>
            <a:pPr marL="0" indent="0">
              <a:buNone/>
            </a:pP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цілому, догляд за драценою відносно простий. Правильний полив (мінімальний) – основа гарного утримання цієї рослини.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1447800"/>
            <a:ext cx="5285202" cy="477011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43920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8240" y="115078"/>
            <a:ext cx="9875520" cy="1356360"/>
          </a:xfrm>
        </p:spPr>
        <p:txBody>
          <a:bodyPr/>
          <a:lstStyle/>
          <a:p>
            <a:pPr algn="ctr"/>
            <a:r>
              <a:rPr lang="uk-UA" b="1" dirty="0" err="1">
                <a:solidFill>
                  <a:schemeClr val="accent1">
                    <a:lumMod val="50000"/>
                  </a:schemeClr>
                </a:solidFill>
              </a:rPr>
              <a:t>Спатифілум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6721" y="1678027"/>
            <a:ext cx="6233160" cy="50628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Спатифілум</a:t>
            </a: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декоративна культура, яка в природі росте в тропічному і субтропічному кліматі, це вічнозелена рослина.</a:t>
            </a:r>
          </a:p>
          <a:p>
            <a:pPr marL="0" indent="0">
              <a:buNone/>
            </a:pP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природних умовах </a:t>
            </a:r>
            <a:r>
              <a:rPr lang="uk-UA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спатифіллум</a:t>
            </a: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росте в нижніх ярусах джунглів. Його слід захищати від прямих сонячних променів. </a:t>
            </a:r>
          </a:p>
          <a:p>
            <a:pPr marL="0" indent="0">
              <a:buNone/>
            </a:pP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Зволожують «жіноче щастя» рясно, але таким чином, щоб в коренях не застоювалася волога.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254" y="1337944"/>
            <a:ext cx="4391025" cy="4917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94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8240" y="83821"/>
            <a:ext cx="9875520" cy="1356360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accent1">
                    <a:lumMod val="50000"/>
                  </a:schemeClr>
                </a:solidFill>
              </a:rPr>
              <a:t>Кактус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597025"/>
            <a:ext cx="6385560" cy="48190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Кактус вважається непримхливою рослиною. Але це стереотип! Для них теж потрібен догляд.</a:t>
            </a:r>
          </a:p>
          <a:p>
            <a:pPr marL="0" indent="0">
              <a:buNone/>
            </a:pP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кактусів дуже важливим є світло.</a:t>
            </a:r>
          </a:p>
          <a:p>
            <a:pPr marL="0" indent="0">
              <a:buNone/>
            </a:pP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Кактус є однією з </a:t>
            </a:r>
            <a:r>
              <a:rPr lang="uk-UA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найвитриваліших</a:t>
            </a: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рослин, яка може довгий час жити без води. Але це не означає, що ти можеш поливати вазон раз на півроку.</a:t>
            </a:r>
          </a:p>
          <a:p>
            <a:pPr marL="0" indent="0">
              <a:buNone/>
            </a:pP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Кактусам потрібна своя зимова сплячка. Тому в таку пору краще ставити їх у більш прохолодне місце, де температура 10-15 градусів тепла.</a:t>
            </a: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441959"/>
            <a:ext cx="4267200" cy="59740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7353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087" y="3620136"/>
            <a:ext cx="4486048" cy="2994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4880" y="243205"/>
            <a:ext cx="10515600" cy="1325563"/>
          </a:xfrm>
        </p:spPr>
        <p:txBody>
          <a:bodyPr/>
          <a:lstStyle/>
          <a:p>
            <a:pPr algn="ctr"/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Бесіда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0520" y="1283810"/>
            <a:ext cx="11216640" cy="4351338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Чим відрізняються кімнатні рослини від тих, що ростуть надворі?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(Вони дуже вразливі, ніжні, потребують особливого догляду).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 можуть кімнатні рослини рости надворі? Чому?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потрібно доглядати за рослинами?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 чого кімнатні рослини не можуть існувати? У чому їм потрібна допомога людини?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 може рослина жити без води? Чому?</a:t>
            </a:r>
          </a:p>
        </p:txBody>
      </p:sp>
    </p:spTree>
    <p:extLst>
      <p:ext uri="{BB962C8B-B14F-4D97-AF65-F5344CB8AC3E}">
        <p14:creationId xmlns:p14="http://schemas.microsoft.com/office/powerpoint/2010/main" val="368722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980" y="2175358"/>
            <a:ext cx="8069580" cy="427687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5232" y="-149290"/>
            <a:ext cx="10515600" cy="1325563"/>
          </a:xfrm>
        </p:spPr>
        <p:txBody>
          <a:bodyPr/>
          <a:lstStyle/>
          <a:p>
            <a:r>
              <a:rPr lang="uk-UA" b="1" dirty="0">
                <a:solidFill>
                  <a:schemeClr val="accent1">
                    <a:lumMod val="50000"/>
                  </a:schemeClr>
                </a:solidFill>
              </a:rPr>
              <a:t>Бонус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6860" y="723582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uk-UA" i="1" dirty="0">
                <a:solidFill>
                  <a:schemeClr val="accent1">
                    <a:lumMod val="50000"/>
                  </a:schemeClr>
                </a:solidFill>
              </a:rPr>
              <a:t>Дивовижні кімнатні </a:t>
            </a:r>
            <a:r>
              <a:rPr lang="uk-UA" i="1" dirty="0" err="1">
                <a:solidFill>
                  <a:schemeClr val="accent1">
                    <a:lumMod val="50000"/>
                  </a:schemeClr>
                </a:solidFill>
              </a:rPr>
              <a:t>рослни</a:t>
            </a:r>
            <a:r>
              <a:rPr lang="uk-UA" i="1" dirty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en-US" b="1" dirty="0" err="1">
                <a:solidFill>
                  <a:schemeClr val="accent1">
                    <a:lumMod val="50000"/>
                  </a:schemeClr>
                </a:solidFill>
              </a:rPr>
              <a:t>Thigmotrope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 Satellite</a:t>
            </a:r>
            <a:r>
              <a:rPr lang="uk-UA" b="1" dirty="0">
                <a:solidFill>
                  <a:schemeClr val="accent1">
                    <a:lumMod val="50000"/>
                  </a:schemeClr>
                </a:solidFill>
              </a:rPr>
              <a:t>)</a:t>
            </a:r>
            <a:endParaRPr lang="uk-UA" i="1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Унікальні рослини для унікального дизайнерського рішення — висячі у повітрі сади. Така квітка не потребує в землі і воді, а всю вологу та елементи бере з повітря. </a:t>
            </a:r>
          </a:p>
        </p:txBody>
      </p:sp>
    </p:spTree>
    <p:extLst>
      <p:ext uri="{BB962C8B-B14F-4D97-AF65-F5344CB8AC3E}">
        <p14:creationId xmlns:p14="http://schemas.microsoft.com/office/powerpoint/2010/main" val="716140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8160" y="586831"/>
            <a:ext cx="6662057" cy="4351338"/>
          </a:xfrm>
        </p:spPr>
        <p:txBody>
          <a:bodyPr/>
          <a:lstStyle/>
          <a:p>
            <a:pPr marL="0" indent="0" algn="ctr">
              <a:buNone/>
            </a:pPr>
            <a:r>
              <a:rPr lang="uk-UA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Опунція</a:t>
            </a:r>
          </a:p>
          <a:p>
            <a:pPr marL="0" indent="0">
              <a:buNone/>
            </a:pPr>
            <a:endParaRPr lang="uk-UA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Чудова, невибаглива, живе тільки завдяки повітрю...а коли цвіте ще й диво красуня!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797" y="437437"/>
            <a:ext cx="4573089" cy="598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09319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Базис</Template>
  <TotalTime>73</TotalTime>
  <Words>498</Words>
  <Application>Microsoft Office PowerPoint</Application>
  <PresentationFormat>Широкоэкранный</PresentationFormat>
  <Paragraphs>38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Corbel</vt:lpstr>
      <vt:lpstr>Times New Roman</vt:lpstr>
      <vt:lpstr>Базис</vt:lpstr>
      <vt:lpstr>Кімнатні рослини</vt:lpstr>
      <vt:lpstr>Презентация PowerPoint</vt:lpstr>
      <vt:lpstr>Ознайомимось із будовою кімнатної рослини.</vt:lpstr>
      <vt:lpstr>Основи догляду за рослиною</vt:lpstr>
      <vt:lpstr>Презентация PowerPoint</vt:lpstr>
      <vt:lpstr>Сенполія (фіалка)</vt:lpstr>
      <vt:lpstr>Хлорофітум </vt:lpstr>
      <vt:lpstr>Драцена</vt:lpstr>
      <vt:lpstr>Спатифілум</vt:lpstr>
      <vt:lpstr>Кактус</vt:lpstr>
      <vt:lpstr>Бесіда</vt:lpstr>
      <vt:lpstr>Бонус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Леново</dc:creator>
  <cp:lastModifiedBy>Катя</cp:lastModifiedBy>
  <cp:revision>9</cp:revision>
  <dcterms:created xsi:type="dcterms:W3CDTF">2021-01-27T15:49:38Z</dcterms:created>
  <dcterms:modified xsi:type="dcterms:W3CDTF">2022-09-25T22:23:35Z</dcterms:modified>
</cp:coreProperties>
</file>