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3" r:id="rId17"/>
    <p:sldId id="274" r:id="rId18"/>
    <p:sldId id="27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AF4F55-91F9-4BF3-A434-B3DBD974271C}" type="datetimeFigureOut">
              <a:rPr lang="uk-UA" smtClean="0"/>
              <a:t>18.12.2022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3AFE1-FBCA-48ED-98EA-7024A0AFE2B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2423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3AFE1-FBCA-48ED-98EA-7024A0AFE2B0}" type="slidenum">
              <a:rPr lang="uk-UA" smtClean="0"/>
              <a:t>13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12714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Рисунок1.jpg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69979"/>
            <a:ext cx="9144000" cy="66693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2357430"/>
            <a:ext cx="7772400" cy="1470025"/>
          </a:xfrm>
        </p:spPr>
        <p:txBody>
          <a:bodyPr>
            <a:normAutofit/>
          </a:bodyPr>
          <a:lstStyle/>
          <a:p>
            <a:r>
              <a:rPr lang="uk-UA" b="1" dirty="0">
                <a:latin typeface="Times New Roman" pitchFamily="18" charset="0"/>
                <a:cs typeface="Times New Roman" pitchFamily="18" charset="0"/>
              </a:rPr>
              <a:t>Кольорові сторінки природи: літо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B401EF25-A21B-4C88-BD28-7C578AA9A628}"/>
              </a:ext>
            </a:extLst>
          </p:cNvPr>
          <p:cNvSpPr/>
          <p:nvPr/>
        </p:nvSpPr>
        <p:spPr>
          <a:xfrm>
            <a:off x="4768358" y="4365104"/>
            <a:ext cx="436933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latin typeface="Times New Roman" pitchFamily="18" charset="0"/>
                <a:cs typeface="Times New Roman" pitchFamily="18" charset="0"/>
              </a:rPr>
              <a:t>Підготувала вчитель початкових класів</a:t>
            </a:r>
          </a:p>
          <a:p>
            <a:r>
              <a:rPr lang="uk-UA" b="1" dirty="0">
                <a:latin typeface="Times New Roman" pitchFamily="18" charset="0"/>
                <a:cs typeface="Times New Roman" pitchFamily="18" charset="0"/>
              </a:rPr>
              <a:t>Білоцерківського ліцею-гімназії №17</a:t>
            </a:r>
          </a:p>
          <a:p>
            <a:r>
              <a:rPr lang="uk-UA" b="1" dirty="0" err="1">
                <a:latin typeface="Times New Roman" pitchFamily="18" charset="0"/>
                <a:cs typeface="Times New Roman" pitchFamily="18" charset="0"/>
              </a:rPr>
              <a:t>Савіцька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 Людмила Василівна</a:t>
            </a:r>
            <a:endParaRPr lang="uk-U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3" descr="Рисунок1.jp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428728" y="500042"/>
            <a:ext cx="6900882" cy="2757494"/>
          </a:xfrm>
        </p:spPr>
        <p:txBody>
          <a:bodyPr/>
          <a:lstStyle/>
          <a:p>
            <a:pPr algn="ctr">
              <a:buNone/>
            </a:pPr>
            <a:r>
              <a:rPr lang="uk-UA" b="1" dirty="0">
                <a:latin typeface="Times New Roman" pitchFamily="18" charset="0"/>
                <a:cs typeface="Times New Roman" pitchFamily="18" charset="0"/>
              </a:rPr>
              <a:t>Ось дзвінок сигнал подав –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b="1" dirty="0">
                <a:latin typeface="Times New Roman" pitchFamily="18" charset="0"/>
                <a:cs typeface="Times New Roman" pitchFamily="18" charset="0"/>
              </a:rPr>
              <a:t>До роботи час настав.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b="1" dirty="0">
                <a:latin typeface="Times New Roman" pitchFamily="18" charset="0"/>
                <a:cs typeface="Times New Roman" pitchFamily="18" charset="0"/>
              </a:rPr>
              <a:t>Ось і ми часу не гаймо,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b="1" dirty="0">
                <a:latin typeface="Times New Roman" pitchFamily="18" charset="0"/>
                <a:cs typeface="Times New Roman" pitchFamily="18" charset="0"/>
              </a:rPr>
              <a:t>А урок свій починаймо.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15362" name="Picture 2" descr="Цьогоріч у нас незвичне свято… – ШКОЛА №26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3071810"/>
            <a:ext cx="3214710" cy="353017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jp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08" y="357166"/>
            <a:ext cx="4972056" cy="1143000"/>
          </a:xfrm>
        </p:spPr>
        <p:txBody>
          <a:bodyPr/>
          <a:lstStyle/>
          <a:p>
            <a:r>
              <a:rPr lang="uk-UA" b="1" dirty="0">
                <a:latin typeface="Times New Roman" pitchFamily="18" charset="0"/>
                <a:cs typeface="Times New Roman" pitchFamily="18" charset="0"/>
              </a:rPr>
              <a:t>Погода дня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00100" y="1500174"/>
            <a:ext cx="1701107" cy="63094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3500" dirty="0">
                <a:latin typeface="Times New Roman" pitchFamily="18" charset="0"/>
                <a:cs typeface="Times New Roman" pitchFamily="18" charset="0"/>
              </a:rPr>
              <a:t>1.Число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0100" y="2428868"/>
            <a:ext cx="2596224" cy="63094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3500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3500" dirty="0">
                <a:latin typeface="Times New Roman" pitchFamily="18" charset="0"/>
                <a:cs typeface="Times New Roman" pitchFamily="18" charset="0"/>
              </a:rPr>
              <a:t> ° </a:t>
            </a:r>
            <a:r>
              <a:rPr lang="uk-UA" sz="3500" dirty="0">
                <a:latin typeface="Times New Roman" pitchFamily="18" charset="0"/>
                <a:cs typeface="Times New Roman" pitchFamily="18" charset="0"/>
              </a:rPr>
              <a:t>повітря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00100" y="3357562"/>
            <a:ext cx="1677062" cy="63094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3500" dirty="0">
                <a:latin typeface="Times New Roman" pitchFamily="18" charset="0"/>
                <a:cs typeface="Times New Roman" pitchFamily="18" charset="0"/>
              </a:rPr>
              <a:t>3. Вітер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00100" y="4429132"/>
            <a:ext cx="2545440" cy="63094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3500" dirty="0">
                <a:latin typeface="Times New Roman" pitchFamily="18" charset="0"/>
                <a:cs typeface="Times New Roman" pitchFamily="18" charset="0"/>
              </a:rPr>
              <a:t>5. Стан неба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00100" y="5572140"/>
            <a:ext cx="1864614" cy="63094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3500" dirty="0">
                <a:latin typeface="Times New Roman" pitchFamily="18" charset="0"/>
                <a:cs typeface="Times New Roman" pitchFamily="18" charset="0"/>
              </a:rPr>
              <a:t>6. Опади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357554" y="1500174"/>
            <a:ext cx="1943161" cy="63094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3500" dirty="0">
                <a:latin typeface="Times New Roman" pitchFamily="18" charset="0"/>
                <a:cs typeface="Times New Roman" pitchFamily="18" charset="0"/>
              </a:rPr>
              <a:t>28 квітня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143372" y="2428868"/>
            <a:ext cx="662361" cy="63094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3500" dirty="0">
                <a:latin typeface="Times New Roman" pitchFamily="18" charset="0"/>
                <a:cs typeface="Times New Roman" pitchFamily="18" charset="0"/>
              </a:rPr>
              <a:t>+8</a:t>
            </a:r>
            <a:endParaRPr lang="ru-RU" sz="35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143372" y="4429132"/>
            <a:ext cx="1846980" cy="63094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3500" dirty="0">
                <a:latin typeface="Times New Roman" pitchFamily="18" charset="0"/>
                <a:cs typeface="Times New Roman" pitchFamily="18" charset="0"/>
              </a:rPr>
              <a:t>Сонячно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143240" y="3429000"/>
            <a:ext cx="1379032" cy="63094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3500" dirty="0">
                <a:latin typeface="Times New Roman" pitchFamily="18" charset="0"/>
                <a:cs typeface="Times New Roman" pitchFamily="18" charset="0"/>
              </a:rPr>
              <a:t>Немає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357554" y="5572140"/>
            <a:ext cx="1379032" cy="63094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3500" dirty="0">
                <a:latin typeface="Times New Roman" pitchFamily="18" charset="0"/>
                <a:cs typeface="Times New Roman" pitchFamily="18" charset="0"/>
              </a:rPr>
              <a:t>Немає</a:t>
            </a:r>
            <a:endParaRPr lang="ru-RU" sz="35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jp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500042"/>
            <a:ext cx="8229600" cy="218599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just">
              <a:buNone/>
            </a:pP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- Які почуття у вас викликає літо?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- Які у вас є спогад про літо?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- Що влітку вам подобається робити?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Літній відпочинок в ДНЗ - Комунальний заклад «Дошкільний навчальний заклад  (ясла-садок) №34 комбінованого типу Харківської міської ради»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3000372"/>
            <a:ext cx="3929088" cy="2571768"/>
          </a:xfrm>
          <a:prstGeom prst="rect">
            <a:avLst/>
          </a:prstGeom>
          <a:noFill/>
        </p:spPr>
      </p:pic>
      <p:sp>
        <p:nvSpPr>
          <p:cNvPr id="13316" name="AutoShape 4" descr="Графік роботи дитячий садків Рожище на літо 2019 | Діти in 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18" name="AutoShape 6" descr="Графік роботи дитячий садків Рожище на літо 2019 | Діти in 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20" name="AutoShape 8" descr="Графік роботи дитячий садків Рожище на літо 2019 | Діти in 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22" name="AutoShape 10" descr="Графік роботи дитячий садків Рожище на літо 2019 | Діти in 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24" name="AutoShape 12" descr="Графік роботи дитячий садків Рожище на літо 2019 | Діти in 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26" name="AutoShape 14" descr="Графік роботи дитячий садків Рожище на літо 2019 | Діти in 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28" name="Picture 16" descr="Заходи на липень | План заходів 2014 року | ПЛАН ЗАХОДІВ | БІБЛІОМІСТЕЧКО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3500438"/>
            <a:ext cx="3786214" cy="297849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jp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357166"/>
            <a:ext cx="6900882" cy="307183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ctr">
              <a:buNone/>
            </a:pP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Покупались, загоріли,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Наловили низку пліток.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В лісі ягоди дозріли –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Прилетіло в гості… </a:t>
            </a:r>
          </a:p>
          <a:p>
            <a:pPr algn="ctr">
              <a:buNone/>
            </a:pP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 (Літо)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12290" name="Picture 2" descr="ДНЗ №9 &quot;Берізка&quot; - літо-радісна пор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3571876"/>
            <a:ext cx="5214974" cy="291763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jp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571480"/>
            <a:ext cx="8229600" cy="190023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Р Е Н Ь В Ч Е         И Н Ь П Л Е         П Н Е С Р Е Ь</a:t>
            </a:r>
          </a:p>
          <a:p>
            <a:pPr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Червень                    Липень                   Серпень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8" name="Picture 4" descr="Перевірка ЗУН, здобутих на попередніх уроках. — Студопеді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2786058"/>
            <a:ext cx="5406146" cy="3857652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jp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1736" y="357166"/>
            <a:ext cx="3900486" cy="98903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uk-UA" b="1" dirty="0">
                <a:latin typeface="Times New Roman" pitchFamily="18" charset="0"/>
                <a:cs typeface="Times New Roman" pitchFamily="18" charset="0"/>
              </a:rPr>
              <a:t>Червень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4 червня: народний календар і астровісни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714488"/>
            <a:ext cx="8286808" cy="473532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jp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0298" y="285728"/>
            <a:ext cx="4329114" cy="1143000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uk-UA" b="1" dirty="0">
                <a:latin typeface="Times New Roman" pitchFamily="18" charset="0"/>
                <a:cs typeface="Times New Roman" pitchFamily="18" charset="0"/>
              </a:rPr>
              <a:t>Липень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Не прогавте час: липовий цвіт, який доступний кожному / Центральний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1571612"/>
            <a:ext cx="6786610" cy="5095179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jp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8860" y="214290"/>
            <a:ext cx="4471990" cy="11430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uk-UA" b="1" dirty="0">
                <a:latin typeface="Times New Roman" pitchFamily="18" charset="0"/>
                <a:cs typeface="Times New Roman" pitchFamily="18" charset="0"/>
              </a:rPr>
              <a:t>Серпень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Сноп пшеницы и серпа стоковое изображение. изображение насчитывающей -  27063041"/>
          <p:cNvPicPr>
            <a:picLocks noChangeAspect="1" noChangeArrowheads="1"/>
          </p:cNvPicPr>
          <p:nvPr/>
        </p:nvPicPr>
        <p:blipFill>
          <a:blip r:embed="rId3"/>
          <a:srcRect b="7080"/>
          <a:stretch>
            <a:fillRect/>
          </a:stretch>
        </p:blipFill>
        <p:spPr bwMode="auto">
          <a:xfrm>
            <a:off x="1714480" y="1500174"/>
            <a:ext cx="5857916" cy="5175207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jp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latin typeface="Times New Roman" pitchFamily="18" charset="0"/>
                <a:cs typeface="Times New Roman" pitchFamily="18" charset="0"/>
              </a:rPr>
              <a:t>Прикмети літа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214282" y="1643050"/>
            <a:ext cx="3143233" cy="14465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Ластівки літають </a:t>
            </a:r>
            <a:endParaRPr kumimoji="0" lang="ru-RU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Над водою низько,</a:t>
            </a:r>
            <a:endParaRPr kumimoji="0" lang="ru-RU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Хвилі розбивають –</a:t>
            </a:r>
            <a:endParaRPr kumimoji="0" lang="ru-RU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Значить, дощик близько.</a:t>
            </a:r>
            <a:endParaRPr kumimoji="0" lang="uk-UA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 descr="Музично-дидактична гра для молодшого шкільного віку «Сонечко і дощик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7" y="3286125"/>
            <a:ext cx="2278106" cy="2286016"/>
          </a:xfrm>
          <a:prstGeom prst="rect">
            <a:avLst/>
          </a:prstGeom>
          <a:noFill/>
        </p:spPr>
      </p:pic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5929322" y="1643050"/>
            <a:ext cx="3000396" cy="14465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Мов червоні квіти,</a:t>
            </a:r>
            <a:endParaRPr kumimoji="0" lang="ru-RU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Хмари в небі синім</a:t>
            </a:r>
            <a:endParaRPr kumimoji="0" lang="ru-RU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Значить, завтра, діти</a:t>
            </a:r>
            <a:endParaRPr kumimoji="0" lang="ru-RU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Буде вітер сильний</a:t>
            </a:r>
            <a:endParaRPr kumimoji="0" lang="uk-UA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4" name="Picture 6" descr="Шкала візуального оцінювання сили вітру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3214686"/>
            <a:ext cx="2628900" cy="1733551"/>
          </a:xfrm>
          <a:prstGeom prst="rect">
            <a:avLst/>
          </a:prstGeom>
          <a:noFill/>
        </p:spPr>
      </p:pic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3286116" y="3214686"/>
            <a:ext cx="2536272" cy="14465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як льону річка</a:t>
            </a:r>
            <a:endParaRPr kumimoji="0" lang="ru-RU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полі засиніла,</a:t>
            </a:r>
            <a:endParaRPr kumimoji="0" lang="ru-RU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Знайте, що суничка</a:t>
            </a:r>
            <a:endParaRPr kumimoji="0" lang="ru-RU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гаю дозріла.</a:t>
            </a:r>
            <a:endParaRPr kumimoji="0" lang="uk-UA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7" name="Picture 9" descr="СУНИЧКИ НА МОГИЛІ - Нотатки на полях монітора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7554" y="4786322"/>
            <a:ext cx="2466975" cy="1847851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7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7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jp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214290"/>
            <a:ext cx="6543692" cy="1000132"/>
          </a:xfrm>
        </p:spPr>
        <p:txBody>
          <a:bodyPr>
            <a:normAutofit fontScale="90000"/>
          </a:bodyPr>
          <a:lstStyle/>
          <a:p>
            <a:r>
              <a:rPr lang="uk-UA" b="1" dirty="0">
                <a:latin typeface="Times New Roman" pitchFamily="18" charset="0"/>
                <a:cs typeface="Times New Roman" pitchFamily="18" charset="0"/>
              </a:rPr>
              <a:t>Сім кольорів веселка має: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00166" y="1285860"/>
            <a:ext cx="6472254" cy="385765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uk-UA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Червоний, наче сонце, сяє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28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Оранжевий вогнем горить,</a:t>
            </a:r>
            <a:endParaRPr lang="ru-RU" sz="28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Жовтенький квіткою зорить.</a:t>
            </a:r>
            <a:endParaRPr lang="ru-RU" sz="28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2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Зелений у траві, в листочку,</a:t>
            </a:r>
            <a:endParaRPr lang="ru-RU" sz="2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28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А голубий в воді, в ставочку.</a:t>
            </a:r>
            <a:endParaRPr lang="ru-RU" sz="28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Синіє небо у горі,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Фіалки зацвіли в дворі.</a:t>
            </a:r>
            <a:endParaRPr lang="ru-RU" sz="2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Наталя Карпенко. Добірка дитячих віршів про веселку (райдугу) - Мала  Сторін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786322"/>
            <a:ext cx="3119422" cy="187165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jp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/>
          <a:srcRect l="39532" t="16601" r="19289" b="6250"/>
          <a:stretch>
            <a:fillRect/>
          </a:stretch>
        </p:blipFill>
        <p:spPr bwMode="auto">
          <a:xfrm>
            <a:off x="1571604" y="0"/>
            <a:ext cx="65107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jpg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DDE88FD6-B66E-4AF2-91B4-8B00D9FC8FBE}"/>
              </a:ext>
            </a:extLst>
          </p:cNvPr>
          <p:cNvSpPr/>
          <p:nvPr/>
        </p:nvSpPr>
        <p:spPr>
          <a:xfrm>
            <a:off x="1619672" y="2492896"/>
            <a:ext cx="673402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b="1" dirty="0">
                <a:latin typeface="Times New Roman" pitchFamily="18" charset="0"/>
                <a:cs typeface="Times New Roman" pitchFamily="18" charset="0"/>
              </a:rPr>
              <a:t>Фізкультхвилинка</a:t>
            </a:r>
            <a:endParaRPr lang="uk-UA" sz="6000" dirty="0"/>
          </a:p>
        </p:txBody>
      </p:sp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jp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/>
          <a:srcRect l="40081" t="17578" r="19289" b="36523"/>
          <a:stretch>
            <a:fillRect/>
          </a:stretch>
        </p:blipFill>
        <p:spPr bwMode="auto">
          <a:xfrm>
            <a:off x="0" y="285727"/>
            <a:ext cx="9144000" cy="580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jp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8229600" cy="1143000"/>
          </a:xfrm>
        </p:spPr>
        <p:txBody>
          <a:bodyPr/>
          <a:lstStyle/>
          <a:p>
            <a:r>
              <a:rPr lang="uk-UA" b="1" dirty="0">
                <a:latin typeface="Times New Roman" pitchFamily="18" charset="0"/>
                <a:cs typeface="Times New Roman" pitchFamily="18" charset="0"/>
              </a:rPr>
              <a:t>Ознаки в неживій природі: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357298"/>
            <a:ext cx="7215238" cy="290037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just"/>
            <a:r>
              <a:rPr lang="uk-UA" dirty="0">
                <a:latin typeface="Times New Roman" pitchFamily="18" charset="0"/>
                <a:cs typeface="Times New Roman" pitchFamily="18" charset="0"/>
              </a:rPr>
              <a:t>Сонце високо</a:t>
            </a:r>
          </a:p>
          <a:p>
            <a:pPr algn="just"/>
            <a:r>
              <a:rPr lang="uk-UA" dirty="0">
                <a:latin typeface="Times New Roman" pitchFamily="18" charset="0"/>
                <a:cs typeface="Times New Roman" pitchFamily="18" charset="0"/>
              </a:rPr>
              <a:t>Небо голубе</a:t>
            </a:r>
          </a:p>
          <a:p>
            <a:pPr algn="just"/>
            <a:r>
              <a:rPr lang="uk-UA" dirty="0" err="1">
                <a:latin typeface="Times New Roman" pitchFamily="18" charset="0"/>
                <a:cs typeface="Times New Roman" pitchFamily="18" charset="0"/>
              </a:rPr>
              <a:t>Грунт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та водойми прогріваються</a:t>
            </a:r>
          </a:p>
          <a:p>
            <a:pPr algn="just"/>
            <a:r>
              <a:rPr lang="uk-UA" dirty="0">
                <a:latin typeface="Times New Roman" pitchFamily="18" charset="0"/>
                <a:cs typeface="Times New Roman" pitchFamily="18" charset="0"/>
              </a:rPr>
              <a:t>Веселка</a:t>
            </a:r>
          </a:p>
          <a:p>
            <a:pPr algn="just"/>
            <a:r>
              <a:rPr lang="uk-UA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стають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довшими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вечори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теплими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 descr="Картинки по запросу сонце картинка | Illustration, Stock illustration,  White backgrou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429132"/>
            <a:ext cx="2162175" cy="2114550"/>
          </a:xfrm>
          <a:prstGeom prst="rect">
            <a:avLst/>
          </a:prstGeom>
          <a:noFill/>
        </p:spPr>
      </p:pic>
      <p:pic>
        <p:nvPicPr>
          <p:cNvPr id="29700" name="Picture 4" descr="ЧОМУ НЕБО ГОЛУБЕ? – ЗВІДУСІЛЬ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4500570"/>
            <a:ext cx="2599095" cy="1928802"/>
          </a:xfrm>
          <a:prstGeom prst="rect">
            <a:avLst/>
          </a:prstGeom>
          <a:noFill/>
        </p:spPr>
      </p:pic>
      <p:pic>
        <p:nvPicPr>
          <p:cNvPr id="7" name="Picture 2" descr="Наталя Карпенко. Добірка дитячих віршів про веселку (райдугу) - Мала  Сторінка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46" y="4500570"/>
            <a:ext cx="3119422" cy="187165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jp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85728"/>
            <a:ext cx="7258072" cy="1143000"/>
          </a:xfrm>
        </p:spPr>
        <p:txBody>
          <a:bodyPr/>
          <a:lstStyle/>
          <a:p>
            <a:r>
              <a:rPr lang="uk-UA" b="1" dirty="0">
                <a:latin typeface="Times New Roman" pitchFamily="18" charset="0"/>
                <a:cs typeface="Times New Roman" pitchFamily="18" charset="0"/>
              </a:rPr>
              <a:t>Ознаки в живій природі: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1571612"/>
            <a:ext cx="8229600" cy="247174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uk-UA" dirty="0">
                <a:latin typeface="Times New Roman" pitchFamily="18" charset="0"/>
                <a:cs typeface="Times New Roman" pitchFamily="18" charset="0"/>
              </a:rPr>
              <a:t>Рослини цвітуть</a:t>
            </a:r>
          </a:p>
          <a:p>
            <a:pPr algn="just"/>
            <a:r>
              <a:rPr lang="uk-UA" dirty="0">
                <a:latin typeface="Times New Roman" pitchFamily="18" charset="0"/>
                <a:cs typeface="Times New Roman" pitchFamily="18" charset="0"/>
              </a:rPr>
              <a:t>Плоди дозрівають</a:t>
            </a:r>
          </a:p>
          <a:p>
            <a:pPr algn="just"/>
            <a:r>
              <a:rPr lang="uk-UA" dirty="0">
                <a:latin typeface="Times New Roman" pitchFamily="18" charset="0"/>
                <a:cs typeface="Times New Roman" pitchFamily="18" charset="0"/>
              </a:rPr>
              <a:t>Тварини розмножуються, вигодовують потомство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Клумба: хитрощі дизайну й колористики – створюємо ідеальний квітни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286256"/>
            <a:ext cx="2485158" cy="1952625"/>
          </a:xfrm>
          <a:prstGeom prst="rect">
            <a:avLst/>
          </a:prstGeom>
          <a:noFill/>
        </p:spPr>
      </p:pic>
      <p:pic>
        <p:nvPicPr>
          <p:cNvPr id="28676" name="Picture 4" descr="Плоди агрусу – що собою представляють, на який рік плодоносить агрус і  скільки живе рослин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4714884"/>
            <a:ext cx="3103531" cy="1745736"/>
          </a:xfrm>
          <a:prstGeom prst="rect">
            <a:avLst/>
          </a:prstGeom>
          <a:noFill/>
        </p:spPr>
      </p:pic>
      <p:pic>
        <p:nvPicPr>
          <p:cNvPr id="28678" name="Picture 6" descr="Блог учителя біології Кідиби Оксани Василівни: 7 клас. Біологія.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74" y="4286256"/>
            <a:ext cx="2756355" cy="15478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jp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14290"/>
            <a:ext cx="6615130" cy="1143000"/>
          </a:xfrm>
        </p:spPr>
        <p:txBody>
          <a:bodyPr/>
          <a:lstStyle/>
          <a:p>
            <a:r>
              <a:rPr lang="uk-UA" b="1" dirty="0">
                <a:latin typeface="Times New Roman" pitchFamily="18" charset="0"/>
                <a:cs typeface="Times New Roman" pitchFamily="18" charset="0"/>
              </a:rPr>
              <a:t>Завдання додому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571612"/>
            <a:ext cx="8229600" cy="90010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Розповідь «Як я хочу провести літо»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 descr="Об'явлено про старт конкурсу рефератів (вікторини) з історії, географії,  культури та економіки Литовської Республіки | Кременчуцька газет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928934"/>
            <a:ext cx="4071934" cy="3158657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jp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Pin by ÐÐ°ÑÐ°Ð»ÑÑ ÐÐ»ÐµÐºÑÑÐº on учителю | School posters, Classroom decor,  Social emotion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857232"/>
            <a:ext cx="6858000" cy="5143501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276</Words>
  <Application>Microsoft Office PowerPoint</Application>
  <PresentationFormat>Екран (4:3)</PresentationFormat>
  <Paragraphs>68</Paragraphs>
  <Slides>18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Тема Office</vt:lpstr>
      <vt:lpstr>Кольорові сторінки природи: літо</vt:lpstr>
      <vt:lpstr>Презентація PowerPoint</vt:lpstr>
      <vt:lpstr>Погода дня</vt:lpstr>
      <vt:lpstr>Презентація PowerPoint</vt:lpstr>
      <vt:lpstr>Презентація PowerPoint</vt:lpstr>
      <vt:lpstr>Презентація PowerPoint</vt:lpstr>
      <vt:lpstr>Червень</vt:lpstr>
      <vt:lpstr>Липень</vt:lpstr>
      <vt:lpstr>Серпень</vt:lpstr>
      <vt:lpstr>Прикмети літа</vt:lpstr>
      <vt:lpstr>Сім кольорів веселка має:</vt:lpstr>
      <vt:lpstr>Презентація PowerPoint</vt:lpstr>
      <vt:lpstr>Презентація PowerPoint</vt:lpstr>
      <vt:lpstr>Презентація PowerPoint</vt:lpstr>
      <vt:lpstr>Ознаки в неживій природі:</vt:lpstr>
      <vt:lpstr>Ознаки в живій природі:</vt:lpstr>
      <vt:lpstr>Завдання додому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Кольорові сторінки природи: літо</dc:title>
  <dc:creator>Люда</dc:creator>
  <cp:lastModifiedBy>user</cp:lastModifiedBy>
  <cp:revision>24</cp:revision>
  <dcterms:created xsi:type="dcterms:W3CDTF">2021-04-25T13:10:15Z</dcterms:created>
  <dcterms:modified xsi:type="dcterms:W3CDTF">2022-12-18T18:37:25Z</dcterms:modified>
</cp:coreProperties>
</file>