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62" r:id="rId3"/>
    <p:sldId id="266" r:id="rId4"/>
    <p:sldId id="263" r:id="rId5"/>
    <p:sldId id="264" r:id="rId6"/>
    <p:sldId id="265" r:id="rId7"/>
    <p:sldId id="273" r:id="rId8"/>
    <p:sldId id="274" r:id="rId9"/>
    <p:sldId id="260" r:id="rId10"/>
    <p:sldId id="275" r:id="rId11"/>
    <p:sldId id="276" r:id="rId12"/>
    <p:sldId id="261" r:id="rId13"/>
    <p:sldId id="277" r:id="rId14"/>
    <p:sldId id="280" r:id="rId15"/>
    <p:sldId id="278" r:id="rId16"/>
    <p:sldId id="282" r:id="rId17"/>
    <p:sldId id="279" r:id="rId18"/>
  </p:sldIdLst>
  <p:sldSz cx="9144000" cy="6858000" type="screen4x3"/>
  <p:notesSz cx="6858000" cy="9144000"/>
  <p:custDataLst>
    <p:tags r:id="rId21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8" d="100"/>
          <a:sy n="68" d="100"/>
        </p:scale>
        <p:origin x="-344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0540C3-F16E-46BE-B640-FBB2F57D757E}" type="datetimeFigureOut">
              <a:rPr lang="ru-RU" smtClean="0"/>
              <a:t>31.08.2024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4A5518-9390-42A9-85FD-D44784B06A7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29284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6F06A-4860-4995-BD98-6BB8E6DED05E}" type="datetimeFigureOut">
              <a:rPr lang="ru-RU" smtClean="0"/>
              <a:t>31.08.2024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721001-0C7A-4A40-AE55-9F8D70C034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941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010" y="1124744"/>
            <a:ext cx="8731453" cy="1080120"/>
          </a:xfrm>
        </p:spPr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t>31.08.2024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75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75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75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75000"/>
                  </a:schemeClr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t>31.08.2024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123728" y="45855"/>
            <a:ext cx="6840760" cy="11806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t>31.08.2024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t>31.08.2024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t>31.08.2024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t>31.08.2024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t>31.08.2024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t>31.08.2024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t>31.08.2024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t>31.08.2024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t>31.08.2024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45855"/>
            <a:ext cx="6840760" cy="11806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2564904"/>
            <a:ext cx="8229600" cy="3960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t>31.08.2024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6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6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svitppt.com.ua/ukrainska-literatura/mayster-avtorskoi-kazki-yu-yarmish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jpg"/><Relationship Id="rId10" Type="http://schemas.openxmlformats.org/officeDocument/2006/relationships/image" Target="../media/image19.png"/><Relationship Id="rId4" Type="http://schemas.openxmlformats.org/officeDocument/2006/relationships/image" Target="../media/image13.jpe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s://wordwall.net/uk/resource/70687141/%d1%87%d0%b8%d1%82%d0%b0%d0%bd%d0%bd%d1%8f/%d1%8e%d1%8f%d1%80%d0%bc%d0%b8%d1%88-%d0%bf%d0%b0%d0%bb%d0%b8%d1%87%d0%ba%d0%b0-%d1%80%d1%8f%d1%82%d1%96%d0%b2%d0%bd%d0%b8%d1%86%d1%8f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uk-UA" b="1" dirty="0" err="1"/>
              <a:t>Ю.Ярмиш</a:t>
            </a:r>
            <a:r>
              <a:rPr lang="uk-UA" b="1" dirty="0"/>
              <a:t> « Паличка-рятівниця»</a:t>
            </a:r>
            <a:endParaRPr lang="ru-RU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5BDF9A-C250-4C9E-BD3C-D6B881DEFB38}"/>
              </a:ext>
            </a:extLst>
          </p:cNvPr>
          <p:cNvSpPr txBox="1"/>
          <p:nvPr/>
        </p:nvSpPr>
        <p:spPr>
          <a:xfrm>
            <a:off x="3491880" y="2132856"/>
            <a:ext cx="56886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00206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Позакласне читання 4 клас</a:t>
            </a:r>
            <a:endParaRPr lang="ru-RU" sz="2800" b="1" dirty="0">
              <a:solidFill>
                <a:srgbClr val="0020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8" descr="Казка Чарівників учень читати онлайн">
            <a:extLst>
              <a:ext uri="{FF2B5EF4-FFF2-40B4-BE49-F238E27FC236}">
                <a16:creationId xmlns:a16="http://schemas.microsoft.com/office/drawing/2014/main" id="{E10D22EC-EF51-4092-A0E3-4CE8DF86C7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149080"/>
            <a:ext cx="1856607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FCB3A3D6-0DAC-480C-8932-3DB3CE5443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A451AC96-ABD7-49E6-9BDB-03F76345B2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F527363-CAFE-4F1D-AA81-C5918CCC2454}"/>
              </a:ext>
            </a:extLst>
          </p:cNvPr>
          <p:cNvSpPr txBox="1"/>
          <p:nvPr/>
        </p:nvSpPr>
        <p:spPr>
          <a:xfrm>
            <a:off x="1043608" y="636184"/>
            <a:ext cx="8229600" cy="329320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 </a:t>
            </a:r>
            <a:r>
              <a:rPr lang="uk-UA" sz="3200" b="1" dirty="0">
                <a:ln w="1905"/>
                <a:solidFill>
                  <a:srgbClr val="00206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n-lt"/>
              </a:rPr>
              <a:t>Прочитайте назву казки, прибравши літери О М З Д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n-lt"/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                  </a:t>
            </a:r>
            <a:r>
              <a:rPr lang="uk-UA" sz="3200" b="1" cap="all" dirty="0" err="1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омпмазлдмиочдока</a:t>
            </a:r>
            <a:r>
              <a:rPr lang="uk-UA" sz="32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-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cap="all" dirty="0" err="1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дороятмімзвонидцоя</a:t>
            </a:r>
            <a:endParaRPr lang="uk-UA" sz="40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n-lt"/>
            </a:endParaRPr>
          </a:p>
        </p:txBody>
      </p:sp>
      <p:pic>
        <p:nvPicPr>
          <p:cNvPr id="2050" name="Picture 2" descr="Картинки со знаком вопроса - 78 фото">
            <a:extLst>
              <a:ext uri="{FF2B5EF4-FFF2-40B4-BE49-F238E27FC236}">
                <a16:creationId xmlns:a16="http://schemas.microsoft.com/office/drawing/2014/main" id="{62097A0B-6CF5-4663-AD4C-303315541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9608" y="3730469"/>
            <a:ext cx="2993799" cy="2993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Вопросительный знак картинки для детей веселые (38 фото)">
            <a:extLst>
              <a:ext uri="{FF2B5EF4-FFF2-40B4-BE49-F238E27FC236}">
                <a16:creationId xmlns:a16="http://schemas.microsoft.com/office/drawing/2014/main" id="{3721ECD2-631C-4E38-8D61-17C8CB4874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912705"/>
            <a:ext cx="1504256" cy="2877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5902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30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612560" cy="693466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95536" y="1774290"/>
            <a:ext cx="8498462" cy="249299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      Ю               И                   І                      Р</a:t>
            </a: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 </a:t>
            </a: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                                                                                       </a:t>
            </a: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       Ш               Р                  М                    Й                                     </a:t>
            </a:r>
            <a:endParaRPr lang="ru-RU" sz="3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8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</p:txBody>
      </p:sp>
      <p:cxnSp>
        <p:nvCxnSpPr>
          <p:cNvPr id="4" name="Прямая со стрелкой 3"/>
          <p:cNvCxnSpPr/>
          <p:nvPr/>
        </p:nvCxnSpPr>
        <p:spPr>
          <a:xfrm>
            <a:off x="1535907" y="2193442"/>
            <a:ext cx="1307901" cy="121367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V="1">
            <a:off x="3221251" y="2092921"/>
            <a:ext cx="1857375" cy="15001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5292080" y="1893092"/>
            <a:ext cx="1928812" cy="164306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V="1">
            <a:off x="7558088" y="3135403"/>
            <a:ext cx="438796" cy="43647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H="1" flipV="1">
            <a:off x="7707020" y="2092921"/>
            <a:ext cx="289864" cy="45770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rot="10800000" flipV="1">
            <a:off x="5364088" y="1928811"/>
            <a:ext cx="1928813" cy="164306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rot="10800000">
            <a:off x="3356384" y="1978366"/>
            <a:ext cx="1714500" cy="135731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rot="5400000">
            <a:off x="1464468" y="1906929"/>
            <a:ext cx="1500187" cy="15001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806066" y="785794"/>
            <a:ext cx="5929354" cy="95410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</a:rPr>
              <a:t>А щоб автора назвати,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+mn-lt"/>
              </a:rPr>
              <a:t>Треба теж поміркувати</a:t>
            </a: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+mn-lt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845951" y="2550628"/>
            <a:ext cx="5693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uk-UA" sz="3200" b="1" dirty="0">
                <a:ln w="11430"/>
                <a:gradFill>
                  <a:gsLst>
                    <a:gs pos="0">
                      <a:srgbClr val="009DD9">
                        <a:tint val="70000"/>
                        <a:satMod val="245000"/>
                      </a:srgbClr>
                    </a:gs>
                    <a:gs pos="75000">
                      <a:srgbClr val="009DD9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009DD9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nstantia"/>
              </a:rPr>
              <a:t>Я 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13703">
            <a:off x="7464213" y="116421"/>
            <a:ext cx="1316705" cy="14364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A956F2D4-37E2-4FC6-B5CA-496FCF9B3C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23728" y="1052736"/>
            <a:ext cx="6551240" cy="5219278"/>
          </a:xfrm>
        </p:spPr>
        <p:txBody>
          <a:bodyPr/>
          <a:lstStyle/>
          <a:p>
            <a:r>
              <a:rPr lang="ru-RU" u="sng" dirty="0">
                <a:hlinkClick r:id="rId2"/>
              </a:rPr>
              <a:t>https://svitppt.com.ua/ukrainska-literatura/mayster-avtorskoi-kazki-yu-yarmish.html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725FBB6-3839-4A4E-B657-EAC4B7C26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«Портрет автора»</a:t>
            </a:r>
            <a:endParaRPr lang="ru-RU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FAA9723-FA9F-4D41-9E84-9BBC93CABE5E}"/>
              </a:ext>
            </a:extLst>
          </p:cNvPr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pic>
        <p:nvPicPr>
          <p:cNvPr id="1026" name="Picture 2" descr="Юрій Феодосійович Ярмиш - Біографія">
            <a:extLst>
              <a:ext uri="{FF2B5EF4-FFF2-40B4-BE49-F238E27FC236}">
                <a16:creationId xmlns:a16="http://schemas.microsoft.com/office/drawing/2014/main" id="{C74104DD-F751-4FB8-B8F6-E520F0C359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176789"/>
            <a:ext cx="3048000" cy="453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Ярмиш Юрій Феодосійович – Віртуальний музей Інституту журналістики">
            <a:extLst>
              <a:ext uri="{FF2B5EF4-FFF2-40B4-BE49-F238E27FC236}">
                <a16:creationId xmlns:a16="http://schemas.microsoft.com/office/drawing/2014/main" id="{12DD6E4E-8565-4C3A-A5BA-86D4E7A021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582956"/>
            <a:ext cx="3810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1613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мультфильм, рисунок, шляпа, графическая вставка&#10;&#10;Автоматически созданное описание">
            <a:extLst>
              <a:ext uri="{FF2B5EF4-FFF2-40B4-BE49-F238E27FC236}">
                <a16:creationId xmlns:a16="http://schemas.microsoft.com/office/drawing/2014/main" id="{73D6304C-8600-407F-91AA-785C1669A9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425" y="1055258"/>
            <a:ext cx="1667677" cy="1368152"/>
          </a:xfr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37F1A096-DB1C-41D8-8EA2-EF5B9153DF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dirty="0"/>
              <a:t>«Віднови послідовність»</a:t>
            </a:r>
            <a:endParaRPr lang="ru-RU" b="1" dirty="0"/>
          </a:p>
        </p:txBody>
      </p:sp>
      <p:pic>
        <p:nvPicPr>
          <p:cNvPr id="8" name="Рисунок 7" descr="Изображение выглядит как человек, головной убор, Человеческое лицо, одежда&#10;&#10;Автоматически созданное описание">
            <a:extLst>
              <a:ext uri="{FF2B5EF4-FFF2-40B4-BE49-F238E27FC236}">
                <a16:creationId xmlns:a16="http://schemas.microsoft.com/office/drawing/2014/main" id="{9C799FFA-228E-40FB-BF46-081399CE26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5118" y="1210489"/>
            <a:ext cx="1470324" cy="2088233"/>
          </a:xfrm>
          <a:prstGeom prst="rect">
            <a:avLst/>
          </a:prstGeom>
        </p:spPr>
      </p:pic>
      <p:pic>
        <p:nvPicPr>
          <p:cNvPr id="4" name="Рисунок 3" descr="Изображение выглядит как рисунок, зарисовка, иллюстрация, обувь&#10;&#10;Автоматически созданное описание">
            <a:extLst>
              <a:ext uri="{FF2B5EF4-FFF2-40B4-BE49-F238E27FC236}">
                <a16:creationId xmlns:a16="http://schemas.microsoft.com/office/drawing/2014/main" id="{4418E9FD-27F4-427A-B5EF-9AA395E570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787" y="4619140"/>
            <a:ext cx="1726863" cy="2132856"/>
          </a:xfrm>
          <a:prstGeom prst="rect">
            <a:avLst/>
          </a:prstGeom>
        </p:spPr>
      </p:pic>
      <p:pic>
        <p:nvPicPr>
          <p:cNvPr id="7" name="Рисунок 6" descr="Изображение выглядит как на открытом воздухе, человек, футбол, дерево&#10;&#10;Автоматически созданное описание">
            <a:extLst>
              <a:ext uri="{FF2B5EF4-FFF2-40B4-BE49-F238E27FC236}">
                <a16:creationId xmlns:a16="http://schemas.microsoft.com/office/drawing/2014/main" id="{D2CD4CF2-056C-4EE7-A61B-10F76A4DD45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226514"/>
            <a:ext cx="2353444" cy="1572885"/>
          </a:xfrm>
          <a:prstGeom prst="rect">
            <a:avLst/>
          </a:prstGeom>
        </p:spPr>
      </p:pic>
      <p:pic>
        <p:nvPicPr>
          <p:cNvPr id="10" name="Рисунок 9" descr="Изображение выглядит как Мультфильм, мультфильм, Анимация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E23D1BBE-C1BF-427C-939C-7905F8CA663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444" y="4359710"/>
            <a:ext cx="1961342" cy="2169226"/>
          </a:xfrm>
          <a:prstGeom prst="rect">
            <a:avLst/>
          </a:prstGeom>
        </p:spPr>
      </p:pic>
      <p:pic>
        <p:nvPicPr>
          <p:cNvPr id="12" name="Рисунок 11" descr="Изображение выглядит как человек, Человеческое лицо, одежда, чтение&#10;&#10;Автоматически созданное описание">
            <a:extLst>
              <a:ext uri="{FF2B5EF4-FFF2-40B4-BE49-F238E27FC236}">
                <a16:creationId xmlns:a16="http://schemas.microsoft.com/office/drawing/2014/main" id="{DC736062-1C15-4EDC-8DB1-A5802891528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139" y="5160716"/>
            <a:ext cx="2067458" cy="1452389"/>
          </a:xfrm>
          <a:prstGeom prst="rect">
            <a:avLst/>
          </a:prstGeom>
        </p:spPr>
      </p:pic>
      <p:pic>
        <p:nvPicPr>
          <p:cNvPr id="14" name="Рисунок 13" descr="Изображение выглядит как еда, десерт, молочные продукты, посуда&#10;&#10;Автоматически созданное описание">
            <a:extLst>
              <a:ext uri="{FF2B5EF4-FFF2-40B4-BE49-F238E27FC236}">
                <a16:creationId xmlns:a16="http://schemas.microsoft.com/office/drawing/2014/main" id="{0541915C-62AA-4887-ADB6-08909B5B87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4910" y="3217493"/>
            <a:ext cx="1922351" cy="1492649"/>
          </a:xfrm>
          <a:prstGeom prst="rect">
            <a:avLst/>
          </a:prstGeom>
        </p:spPr>
      </p:pic>
      <p:pic>
        <p:nvPicPr>
          <p:cNvPr id="18" name="Рисунок 17" descr="Изображение выглядит как мебель, мультфильм, кровать, иллюстрация&#10;&#10;Автоматически созданное описание">
            <a:extLst>
              <a:ext uri="{FF2B5EF4-FFF2-40B4-BE49-F238E27FC236}">
                <a16:creationId xmlns:a16="http://schemas.microsoft.com/office/drawing/2014/main" id="{1B67109C-4DCF-4C05-9668-FE2A62982FE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02" y="2596382"/>
            <a:ext cx="1849786" cy="1849786"/>
          </a:xfrm>
          <a:prstGeom prst="rect">
            <a:avLst/>
          </a:prstGeom>
        </p:spPr>
      </p:pic>
      <p:pic>
        <p:nvPicPr>
          <p:cNvPr id="20" name="Рисунок 19" descr="Изображение выглядит как рисунок, графическая вставка, иллюстрация, мультфильм&#10;&#10;Автоматически созданное описание">
            <a:extLst>
              <a:ext uri="{FF2B5EF4-FFF2-40B4-BE49-F238E27FC236}">
                <a16:creationId xmlns:a16="http://schemas.microsoft.com/office/drawing/2014/main" id="{D66CFB18-743F-4290-B001-45E3941E535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7781" y="3002643"/>
            <a:ext cx="1922351" cy="1922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6983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E2B6FF8D-3DAD-460C-8E0F-F62BD6BF59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5A619B4A-5F38-4C0F-900B-035DADE91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A1B3132-B320-49DC-9043-508847CA7906}"/>
              </a:ext>
            </a:extLst>
          </p:cNvPr>
          <p:cNvSpPr/>
          <p:nvPr/>
        </p:nvSpPr>
        <p:spPr>
          <a:xfrm>
            <a:off x="2411760" y="692696"/>
            <a:ext cx="56166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 </a:t>
            </a:r>
            <a:r>
              <a:rPr lang="uk-UA" sz="3600" b="1" cap="all" dirty="0">
                <a:ln/>
                <a:solidFill>
                  <a:srgbClr val="FFC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ЯКИЙ ГЕРОЙ ЗАЙВИЙ ?</a:t>
            </a:r>
            <a:endParaRPr lang="ru-RU" b="1" cap="all" dirty="0">
              <a:ln/>
              <a:solidFill>
                <a:srgbClr val="FFC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456F84B-BF56-48B8-B772-1FA5FF7F1411}"/>
              </a:ext>
            </a:extLst>
          </p:cNvPr>
          <p:cNvSpPr/>
          <p:nvPr/>
        </p:nvSpPr>
        <p:spPr>
          <a:xfrm>
            <a:off x="971600" y="1814998"/>
            <a:ext cx="41044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СЕСТРА</a:t>
            </a:r>
            <a:endParaRPr lang="ru-RU" sz="32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DC8FED4-D562-4437-93E3-097BF18A1DFC}"/>
              </a:ext>
            </a:extLst>
          </p:cNvPr>
          <p:cNvSpPr/>
          <p:nvPr/>
        </p:nvSpPr>
        <p:spPr>
          <a:xfrm>
            <a:off x="683568" y="3212976"/>
            <a:ext cx="38884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дідусь</a:t>
            </a:r>
            <a:endParaRPr lang="ru-RU" sz="32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E2E70E9-0234-4BED-BE66-025E3014AA3C}"/>
              </a:ext>
            </a:extLst>
          </p:cNvPr>
          <p:cNvSpPr/>
          <p:nvPr/>
        </p:nvSpPr>
        <p:spPr>
          <a:xfrm>
            <a:off x="5148064" y="1772817"/>
            <a:ext cx="32403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МАМА</a:t>
            </a:r>
            <a:endParaRPr lang="ru-RU" sz="32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FBFDF579-8ECA-4F88-B1CF-167389DF11AA}"/>
              </a:ext>
            </a:extLst>
          </p:cNvPr>
          <p:cNvSpPr/>
          <p:nvPr/>
        </p:nvSpPr>
        <p:spPr>
          <a:xfrm>
            <a:off x="5508104" y="3047845"/>
            <a:ext cx="266429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МИКОЛКА</a:t>
            </a:r>
            <a:endParaRPr lang="ru-RU" sz="32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B7AB863-35B1-4B53-B0F4-FEC723C54174}"/>
              </a:ext>
            </a:extLst>
          </p:cNvPr>
          <p:cNvSpPr/>
          <p:nvPr/>
        </p:nvSpPr>
        <p:spPr>
          <a:xfrm>
            <a:off x="2627784" y="4749808"/>
            <a:ext cx="39604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ПОМІЧНИК</a:t>
            </a:r>
            <a:endParaRPr lang="ru-RU" sz="32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Росреестр информирует!. Администрация Поспелихинского района района  Алтайского края. Официальный сайт">
            <a:extLst>
              <a:ext uri="{FF2B5EF4-FFF2-40B4-BE49-F238E27FC236}">
                <a16:creationId xmlns:a16="http://schemas.microsoft.com/office/drawing/2014/main" id="{7E7CE0A6-EBF7-4584-AB37-7034EBCE90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894" y="4115561"/>
            <a:ext cx="2313236" cy="2600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6169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97442" y="513786"/>
            <a:ext cx="5754878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 </a:t>
            </a:r>
            <a:r>
              <a:rPr lang="uk-UA" sz="3200" b="1" cap="all" dirty="0">
                <a:ln/>
                <a:solidFill>
                  <a:srgbClr val="FFC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«Картка персонажів»</a:t>
            </a:r>
            <a:endParaRPr lang="ru-RU" sz="3200" b="1" cap="all" dirty="0">
              <a:ln/>
              <a:solidFill>
                <a:srgbClr val="FFC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n-lt"/>
            </a:endParaRPr>
          </a:p>
        </p:txBody>
      </p:sp>
      <p:sp>
        <p:nvSpPr>
          <p:cNvPr id="6" name="Прямоугольник 5"/>
          <p:cNvSpPr/>
          <p:nvPr/>
        </p:nvSpPr>
        <p:spPr>
          <a:xfrm rot="10800000" flipV="1">
            <a:off x="827584" y="3997350"/>
            <a:ext cx="17281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2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Удвічі нижчій за Миколку. </a:t>
            </a:r>
            <a:endParaRPr lang="ru-RU" sz="12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835697" y="2260686"/>
            <a:ext cx="223326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4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справедливий</a:t>
            </a:r>
            <a:endParaRPr lang="ru-RU" sz="14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015716" y="2128128"/>
            <a:ext cx="2053244" cy="834301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5472100" y="1490911"/>
            <a:ext cx="1872208" cy="79208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70820" y="4016027"/>
            <a:ext cx="2053243" cy="74419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474450" y="4105985"/>
            <a:ext cx="1944216" cy="74419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Чийсь тихий, добрий голос</a:t>
            </a:r>
            <a:r>
              <a:rPr lang="uk-UA" sz="14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.</a:t>
            </a:r>
            <a:endParaRPr lang="ru-RU" sz="14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491880" y="3947091"/>
            <a:ext cx="1838010" cy="6957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3635896" y="5600753"/>
            <a:ext cx="2304256" cy="79463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3311860" y="1181324"/>
            <a:ext cx="1800200" cy="79202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6948264" y="2420888"/>
            <a:ext cx="1798394" cy="74066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 rot="10800000" flipV="1">
            <a:off x="5580111" y="1766797"/>
            <a:ext cx="173174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Добрий</a:t>
            </a:r>
            <a:endParaRPr lang="ru-RU" sz="14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203849" y="1451231"/>
            <a:ext cx="18846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Розумний</a:t>
            </a:r>
            <a:endParaRPr lang="ru-RU" sz="14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020272" y="2544508"/>
            <a:ext cx="172638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Маленький</a:t>
            </a:r>
            <a:endParaRPr lang="ru-RU" sz="14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635894" y="5676675"/>
            <a:ext cx="23042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Можна мати те, що бажаєш і тут.</a:t>
            </a:r>
            <a:endParaRPr lang="ru-RU" sz="14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 rot="10800000" flipH="1" flipV="1">
            <a:off x="3491880" y="4016027"/>
            <a:ext cx="198021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2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Якщо ти заслужиш- звичайно.</a:t>
            </a:r>
            <a:endParaRPr lang="ru-RU" sz="12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15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97442" y="513786"/>
            <a:ext cx="5754878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 </a:t>
            </a:r>
            <a:r>
              <a:rPr lang="uk-UA" sz="3200" b="1" cap="all" dirty="0">
                <a:ln/>
                <a:solidFill>
                  <a:srgbClr val="FFC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«Картка персонажів»</a:t>
            </a:r>
            <a:endParaRPr lang="ru-RU" sz="3200" b="1" cap="all" dirty="0">
              <a:ln/>
              <a:solidFill>
                <a:srgbClr val="FFC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63988" y="3140954"/>
            <a:ext cx="20522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Схвильований</a:t>
            </a:r>
            <a:endParaRPr lang="ru-RU" sz="14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47564" y="3545791"/>
            <a:ext cx="219624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Ану, </a:t>
            </a:r>
            <a:r>
              <a:rPr lang="uk-UA" sz="1400" b="1" cap="all" dirty="0" err="1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підійми</a:t>
            </a:r>
            <a:r>
              <a:rPr lang="uk-UA" sz="14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його зараз і попроси пробачення. </a:t>
            </a:r>
            <a:endParaRPr lang="ru-RU" sz="14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835697" y="2260686"/>
            <a:ext cx="22332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Хоробрий і справедливий</a:t>
            </a:r>
            <a:endParaRPr lang="ru-RU" sz="14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707904" y="4425856"/>
            <a:ext cx="28803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Вибачте,-пробурмотів розгублено</a:t>
            </a:r>
            <a:endParaRPr lang="ru-RU" sz="14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2015716" y="2128128"/>
            <a:ext cx="1872208" cy="834301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5472100" y="1490911"/>
            <a:ext cx="1872208" cy="79208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4572000" y="2924943"/>
            <a:ext cx="1800200" cy="867663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68620" y="3545790"/>
            <a:ext cx="2347196" cy="69956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707904" y="4327597"/>
            <a:ext cx="3024336" cy="720081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804248" y="3605325"/>
            <a:ext cx="2088232" cy="79208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Навіть серце тьохнуло</a:t>
            </a:r>
            <a:endParaRPr lang="ru-RU" sz="14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697442" y="4795188"/>
            <a:ext cx="1838010" cy="6957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4093529" y="5574584"/>
            <a:ext cx="2304256" cy="794633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3311860" y="1181324"/>
            <a:ext cx="1800200" cy="79202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6948264" y="2420888"/>
            <a:ext cx="1798394" cy="74066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 rot="10800000" flipV="1">
            <a:off x="5580111" y="1766797"/>
            <a:ext cx="173174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Вражений</a:t>
            </a:r>
            <a:endParaRPr lang="ru-RU" sz="14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203849" y="1451231"/>
            <a:ext cx="18846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Розгублений</a:t>
            </a:r>
            <a:endParaRPr lang="ru-RU" sz="14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020272" y="2544508"/>
            <a:ext cx="172638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4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Працьовитий</a:t>
            </a:r>
            <a:endParaRPr lang="ru-RU" sz="14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027014" y="5618988"/>
            <a:ext cx="234518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2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Хочеться працювати не тільки заради палички.</a:t>
            </a:r>
            <a:endParaRPr lang="ru-RU" sz="12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 rot="10800000" flipH="1" flipV="1">
            <a:off x="1835696" y="4850176"/>
            <a:ext cx="15121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12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 що ж можна звеліти паличці ?</a:t>
            </a:r>
            <a:endParaRPr lang="ru-RU" sz="12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9588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Человеческое лицо, очки, человек, девочка&#10;&#10;Автоматически созданное описание">
            <a:extLst>
              <a:ext uri="{FF2B5EF4-FFF2-40B4-BE49-F238E27FC236}">
                <a16:creationId xmlns:a16="http://schemas.microsoft.com/office/drawing/2014/main" id="{FDB08776-2E5B-4241-B05C-40D74E0931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348880"/>
            <a:ext cx="6046800" cy="3384376"/>
          </a:xfr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9717A6E1-E1A1-438B-BEA5-02987E967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5 «Чому?»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1109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5A5FB80D-399D-4899-A8D2-C3EA5E816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endParaRPr lang="uk-UA" dirty="0"/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За такою </a:t>
            </a:r>
            <a:r>
              <a:rPr lang="ru-RU" dirty="0" err="1"/>
              <a:t>паличкою</a:t>
            </a:r>
            <a:r>
              <a:rPr lang="ru-RU" dirty="0"/>
              <a:t> і в </a:t>
            </a:r>
            <a:r>
              <a:rPr lang="ru-RU" dirty="0" err="1"/>
              <a:t>темний</a:t>
            </a:r>
            <a:r>
              <a:rPr lang="ru-RU" dirty="0"/>
              <a:t> </a:t>
            </a:r>
            <a:r>
              <a:rPr lang="ru-RU" dirty="0" err="1"/>
              <a:t>ліс</a:t>
            </a:r>
            <a:r>
              <a:rPr lang="ru-RU" dirty="0"/>
              <a:t> </a:t>
            </a:r>
            <a:r>
              <a:rPr lang="ru-RU" dirty="0" err="1"/>
              <a:t>піти</a:t>
            </a:r>
            <a:r>
              <a:rPr lang="ru-RU" dirty="0"/>
              <a:t> не страшно.</a:t>
            </a:r>
          </a:p>
          <a:p>
            <a:r>
              <a:rPr lang="ru-RU" dirty="0" err="1"/>
              <a:t>Цілий</a:t>
            </a:r>
            <a:r>
              <a:rPr lang="ru-RU" dirty="0"/>
              <a:t> </a:t>
            </a:r>
            <a:r>
              <a:rPr lang="ru-RU" dirty="0" err="1"/>
              <a:t>тиждень</a:t>
            </a:r>
            <a:r>
              <a:rPr lang="ru-RU" dirty="0"/>
              <a:t> </a:t>
            </a:r>
            <a:r>
              <a:rPr lang="ru-RU" dirty="0" err="1"/>
              <a:t>Миколка</a:t>
            </a:r>
            <a:r>
              <a:rPr lang="ru-RU" dirty="0"/>
              <a:t> прибирав у </a:t>
            </a:r>
            <a:r>
              <a:rPr lang="ru-RU" dirty="0" err="1"/>
              <a:t>кімнаті</a:t>
            </a:r>
            <a:r>
              <a:rPr lang="ru-RU" dirty="0"/>
              <a:t>.</a:t>
            </a:r>
          </a:p>
          <a:p>
            <a:r>
              <a:rPr lang="ru-RU" dirty="0"/>
              <a:t>-Але </a:t>
            </a:r>
            <a:r>
              <a:rPr lang="ru-RU" dirty="0" err="1"/>
              <a:t>ти</a:t>
            </a:r>
            <a:r>
              <a:rPr lang="ru-RU" dirty="0"/>
              <a:t> </a:t>
            </a:r>
            <a:r>
              <a:rPr lang="ru-RU" dirty="0" err="1"/>
              <a:t>маєш</a:t>
            </a:r>
            <a:r>
              <a:rPr lang="ru-RU" dirty="0"/>
              <a:t> </a:t>
            </a:r>
            <a:r>
              <a:rPr lang="ru-RU" dirty="0" err="1"/>
              <a:t>виконати</a:t>
            </a:r>
            <a:r>
              <a:rPr lang="ru-RU" dirty="0"/>
              <a:t> </a:t>
            </a:r>
            <a:r>
              <a:rPr lang="ru-RU" dirty="0" err="1"/>
              <a:t>чотири</a:t>
            </a:r>
            <a:r>
              <a:rPr lang="ru-RU" dirty="0"/>
              <a:t> </a:t>
            </a:r>
            <a:r>
              <a:rPr lang="ru-RU" dirty="0" err="1"/>
              <a:t>моїх</a:t>
            </a:r>
            <a:r>
              <a:rPr lang="ru-RU" dirty="0"/>
              <a:t> </a:t>
            </a:r>
            <a:r>
              <a:rPr lang="ru-RU" dirty="0" err="1"/>
              <a:t>бажання</a:t>
            </a:r>
            <a:r>
              <a:rPr lang="ru-RU" dirty="0"/>
              <a:t>.</a:t>
            </a:r>
          </a:p>
          <a:p>
            <a:r>
              <a:rPr lang="ru-RU" dirty="0" err="1"/>
              <a:t>Роби</a:t>
            </a:r>
            <a:r>
              <a:rPr lang="ru-RU" dirty="0"/>
              <a:t> так, як </a:t>
            </a:r>
            <a:r>
              <a:rPr lang="ru-RU" dirty="0" err="1"/>
              <a:t>совість</a:t>
            </a:r>
            <a:r>
              <a:rPr lang="ru-RU" dirty="0"/>
              <a:t> </a:t>
            </a:r>
            <a:r>
              <a:rPr lang="ru-RU" dirty="0" err="1"/>
              <a:t>підказує</a:t>
            </a:r>
            <a:r>
              <a:rPr lang="ru-RU" dirty="0"/>
              <a:t>.</a:t>
            </a:r>
          </a:p>
          <a:p>
            <a:r>
              <a:rPr lang="ru-RU" dirty="0"/>
              <a:t>Перед </a:t>
            </a:r>
            <a:r>
              <a:rPr lang="ru-RU" dirty="0" err="1"/>
              <a:t>Миколкою</a:t>
            </a:r>
            <a:r>
              <a:rPr lang="ru-RU" dirty="0"/>
              <a:t> на </a:t>
            </a:r>
            <a:r>
              <a:rPr lang="ru-RU" dirty="0" err="1"/>
              <a:t>столі</a:t>
            </a:r>
            <a:r>
              <a:rPr lang="ru-RU" dirty="0"/>
              <a:t> лежав табель з хорошими </a:t>
            </a:r>
            <a:r>
              <a:rPr lang="ru-RU" dirty="0" err="1"/>
              <a:t>оцінками</a:t>
            </a:r>
            <a:r>
              <a:rPr lang="ru-RU" dirty="0"/>
              <a:t>.</a:t>
            </a:r>
          </a:p>
          <a:p>
            <a:r>
              <a:rPr lang="ru-RU" dirty="0" err="1"/>
              <a:t>Миколка</a:t>
            </a:r>
            <a:r>
              <a:rPr lang="ru-RU" dirty="0"/>
              <a:t> </a:t>
            </a:r>
            <a:r>
              <a:rPr lang="ru-RU" dirty="0" err="1"/>
              <a:t>озирнувся</a:t>
            </a:r>
            <a:r>
              <a:rPr lang="ru-RU" dirty="0"/>
              <a:t>, а </a:t>
            </a:r>
            <a:r>
              <a:rPr lang="ru-RU" dirty="0" err="1"/>
              <a:t>посеред</a:t>
            </a:r>
            <a:r>
              <a:rPr lang="ru-RU" dirty="0"/>
              <a:t> </a:t>
            </a:r>
            <a:r>
              <a:rPr lang="ru-RU" dirty="0" err="1"/>
              <a:t>кімнати</a:t>
            </a:r>
            <a:r>
              <a:rPr lang="ru-RU" dirty="0"/>
              <a:t> стояв </a:t>
            </a:r>
            <a:r>
              <a:rPr lang="ru-RU" dirty="0" err="1"/>
              <a:t>малесенький</a:t>
            </a:r>
            <a:r>
              <a:rPr lang="ru-RU" dirty="0"/>
              <a:t> хлопчик.</a:t>
            </a:r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7D297FA6-71B8-425C-BC85-F38CD847D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«Фейк </a:t>
            </a:r>
            <a:r>
              <a:rPr lang="ru-RU" dirty="0" err="1"/>
              <a:t>хантери</a:t>
            </a:r>
            <a:r>
              <a:rPr lang="ru-RU" dirty="0"/>
              <a:t>»(</a:t>
            </a:r>
            <a:r>
              <a:rPr lang="ru-RU" dirty="0" err="1"/>
              <a:t>зловити</a:t>
            </a:r>
            <a:r>
              <a:rPr lang="ru-RU" dirty="0"/>
              <a:t> неправду)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28AEBDE-3C74-41DA-83A5-CCE855CE16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3808" y="1226514"/>
            <a:ext cx="4778182" cy="2281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597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мультфильм&#10;&#10;Автоматически созданное описание">
            <a:extLst>
              <a:ext uri="{FF2B5EF4-FFF2-40B4-BE49-F238E27FC236}">
                <a16:creationId xmlns:a16="http://schemas.microsoft.com/office/drawing/2014/main" id="{CC151F4D-30ED-4F32-AACA-07C25BC299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956" y="1484784"/>
            <a:ext cx="7297532" cy="5154095"/>
          </a:xfr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A67F8620-AD99-408E-A830-65613FBD5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9306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Человеческое лицо, одежда, человек, женщина&#10;&#10;Автоматически созданное описание">
            <a:extLst>
              <a:ext uri="{FF2B5EF4-FFF2-40B4-BE49-F238E27FC236}">
                <a16:creationId xmlns:a16="http://schemas.microsoft.com/office/drawing/2014/main" id="{97BE6F11-1213-4279-B5C7-0B3B918FA8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060848"/>
            <a:ext cx="6480720" cy="4176464"/>
          </a:xfr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D5B33965-F238-4D7E-8875-102EC8891A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Уяви себе…(Миколкою)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4386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E715820-6C0A-4DD7-A298-D279D30C2F1E}"/>
              </a:ext>
            </a:extLst>
          </p:cNvPr>
          <p:cNvSpPr/>
          <p:nvPr/>
        </p:nvSpPr>
        <p:spPr>
          <a:xfrm>
            <a:off x="1835696" y="548680"/>
            <a:ext cx="7200800" cy="28083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800"/>
              </a:spcAft>
            </a:pPr>
            <a:r>
              <a:rPr lang="ru-RU" sz="1400" u="sng" kern="12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https://wordwall.net/uk/resource/70687141/%d1%87%d0%b8%d1%82%d0%b0%d0%bd%d0%bd%d1%8f/%d1%8e%d1%8f%d1%80%d0%bc%d0%b8%d1%88-%d0%bf%d0%b0%d0%bb%d0%b8%d1%87%d0%ba%d0%b0-%d1%80%d1%8f%d1%82%d1%96%d0%b2%d0%bd%d0%b8%d1%86%d1%8f</a:t>
            </a:r>
            <a:endParaRPr lang="ru-RU" sz="1400" kern="12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6152" name="Picture 8" descr="WordWall | Numérique">
            <a:extLst>
              <a:ext uri="{FF2B5EF4-FFF2-40B4-BE49-F238E27FC236}">
                <a16:creationId xmlns:a16="http://schemas.microsoft.com/office/drawing/2014/main" id="{0B66D8B1-8274-42BE-9C7A-CD387857CD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96952"/>
            <a:ext cx="6381750" cy="353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2969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696" y="764704"/>
            <a:ext cx="5616624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cap="all" dirty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 «Скринька порад»</a:t>
            </a:r>
            <a:endParaRPr lang="ru-RU" sz="3200" b="1" cap="all" dirty="0">
              <a:ln/>
              <a:solidFill>
                <a:srgbClr val="00206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436096" y="2896725"/>
            <a:ext cx="25202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Не лінуйся, а працюй.</a:t>
            </a:r>
            <a:endParaRPr lang="ru-RU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24128" y="1484785"/>
            <a:ext cx="2520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Наполегливо йди до своєї мети.</a:t>
            </a:r>
            <a:endParaRPr lang="ru-RU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123728" y="1616994"/>
            <a:ext cx="25922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Чекай , поки щось зроблять інші.</a:t>
            </a:r>
            <a:endParaRPr lang="ru-RU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716016" y="3810571"/>
            <a:ext cx="33123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Якщо ображають друга, </a:t>
            </a:r>
            <a:r>
              <a:rPr lang="uk-UA" b="1" cap="all" dirty="0" err="1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закрий</a:t>
            </a:r>
            <a:r>
              <a:rPr lang="uk-UA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на це очі.</a:t>
            </a:r>
            <a:endParaRPr lang="ru-RU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11560" y="2852936"/>
            <a:ext cx="36003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Роби, як совість підказує</a:t>
            </a:r>
            <a:r>
              <a:rPr lang="uk-UA" sz="14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Изображение выглядит как коробка&#10;&#10;Автоматически созданное описание">
            <a:extLst>
              <a:ext uri="{FF2B5EF4-FFF2-40B4-BE49-F238E27FC236}">
                <a16:creationId xmlns:a16="http://schemas.microsoft.com/office/drawing/2014/main" id="{C4F21332-9097-4F71-B0A7-90E8F8CFD3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81" y="3725915"/>
            <a:ext cx="3829755" cy="3030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735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 descr="Изображение выглядит как человек, Человеческое лицо, одежда, Обучение&#10;&#10;Автоматически созданное описание">
            <a:extLst>
              <a:ext uri="{FF2B5EF4-FFF2-40B4-BE49-F238E27FC236}">
                <a16:creationId xmlns:a16="http://schemas.microsoft.com/office/drawing/2014/main" id="{107BF90C-39DA-4B02-A7C5-563E2CD851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670777"/>
            <a:ext cx="3835106" cy="2141368"/>
          </a:xfrm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8FB6220C-DB10-454B-8F62-34F431985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«Залиште за мою останнє слово…»</a:t>
            </a:r>
            <a:endParaRPr lang="ru-RU" dirty="0"/>
          </a:p>
        </p:txBody>
      </p:sp>
      <p:pic>
        <p:nvPicPr>
          <p:cNvPr id="7" name="Рисунок 6" descr="Изображение выглядит как текст, снимок экрана, Шрифт&#10;&#10;Автоматически созданное описание">
            <a:extLst>
              <a:ext uri="{FF2B5EF4-FFF2-40B4-BE49-F238E27FC236}">
                <a16:creationId xmlns:a16="http://schemas.microsoft.com/office/drawing/2014/main" id="{9D2CC826-9024-4BD7-B069-D07046A827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390" y="2438529"/>
            <a:ext cx="8496944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13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35696" y="764704"/>
            <a:ext cx="5616624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cap="all" dirty="0">
                <a:ln/>
                <a:solidFill>
                  <a:srgbClr val="FFC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 «Займи позицію»</a:t>
            </a:r>
            <a:endParaRPr lang="ru-RU" sz="3200" b="1" cap="all" dirty="0">
              <a:ln/>
              <a:solidFill>
                <a:srgbClr val="FFC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n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148064" y="1937349"/>
            <a:ext cx="28803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cap="all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проти</a:t>
            </a:r>
            <a:endParaRPr lang="ru-RU" sz="3200" b="1" cap="all" dirty="0">
              <a:ln/>
              <a:solidFill>
                <a:srgbClr val="FF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619673" y="1937350"/>
            <a:ext cx="273630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3200" b="1" cap="all" dirty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endParaRPr lang="ru-RU" sz="3200" b="1" cap="all" dirty="0">
              <a:ln/>
              <a:solidFill>
                <a:srgbClr val="00B05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Изображение выглядит как зарисовка, дизайн, иллюстрация, искусство&#10;&#10;Автоматически созданное описание">
            <a:extLst>
              <a:ext uri="{FF2B5EF4-FFF2-40B4-BE49-F238E27FC236}">
                <a16:creationId xmlns:a16="http://schemas.microsoft.com/office/drawing/2014/main" id="{D2A46C80-2459-429A-97C6-B1DC7DDFFF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780928"/>
            <a:ext cx="3938019" cy="3938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0229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>
            <a:extLst>
              <a:ext uri="{FF2B5EF4-FFF2-40B4-BE49-F238E27FC236}">
                <a16:creationId xmlns:a16="http://schemas.microsoft.com/office/drawing/2014/main" id="{49E2BE92-ACC7-4248-BD80-34375B3284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57354CB3-8BDF-49A7-94D3-C83F009D1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67744" y="45855"/>
            <a:ext cx="6696744" cy="172696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FCEAD39-9810-4A59-9ABF-E13137981C96}"/>
              </a:ext>
            </a:extLst>
          </p:cNvPr>
          <p:cNvSpPr/>
          <p:nvPr/>
        </p:nvSpPr>
        <p:spPr>
          <a:xfrm>
            <a:off x="2771800" y="404664"/>
            <a:ext cx="52565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fe Corina" pitchFamily="2" charset="0"/>
              </a:rPr>
              <a:t>Прочитайте слова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fe Corina" pitchFamily="2" charset="0"/>
              </a:rPr>
              <a:t>з максимальною швидкістю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fe Corina" pitchFamily="2" charset="0"/>
              </a:rPr>
              <a:t>в порядку зростання номерів</a:t>
            </a:r>
            <a:endParaRPr lang="ru-RU" sz="28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fe Corina" pitchFamily="2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AC1DBF82-92F5-4079-AA31-78A57B228C0A}"/>
              </a:ext>
            </a:extLst>
          </p:cNvPr>
          <p:cNvSpPr/>
          <p:nvPr/>
        </p:nvSpPr>
        <p:spPr>
          <a:xfrm rot="10800000" flipV="1">
            <a:off x="3707903" y="3402364"/>
            <a:ext cx="19238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1</a:t>
            </a:r>
            <a:r>
              <a:rPr lang="uk-UA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казка</a:t>
            </a:r>
            <a:endParaRPr lang="ru-RU" sz="320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D4815503-9679-45C2-BA94-85AC93FC969D}"/>
              </a:ext>
            </a:extLst>
          </p:cNvPr>
          <p:cNvSpPr/>
          <p:nvPr/>
        </p:nvSpPr>
        <p:spPr>
          <a:xfrm>
            <a:off x="1331640" y="2548061"/>
            <a:ext cx="22761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 </a:t>
            </a:r>
            <a:r>
              <a:rPr lang="uk-UA" sz="2800" dirty="0">
                <a:solidFill>
                  <a:srgbClr val="FF0000"/>
                </a:solidFill>
              </a:rPr>
              <a:t>3 </a:t>
            </a:r>
            <a:r>
              <a:rPr lang="uk-UA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та</a:t>
            </a:r>
            <a:endParaRPr lang="ru-RU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DA3099F-9891-454D-9871-AF0C9BF437DB}"/>
              </a:ext>
            </a:extLst>
          </p:cNvPr>
          <p:cNvSpPr/>
          <p:nvPr/>
        </p:nvSpPr>
        <p:spPr>
          <a:xfrm>
            <a:off x="931984" y="3573016"/>
            <a:ext cx="243831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 </a:t>
            </a:r>
            <a:r>
              <a:rPr lang="uk-UA" sz="2800" dirty="0">
                <a:solidFill>
                  <a:srgbClr val="FF0000"/>
                </a:solidFill>
              </a:rPr>
              <a:t>5</a:t>
            </a:r>
            <a:r>
              <a:rPr lang="uk-UA" sz="2800" dirty="0"/>
              <a:t> </a:t>
            </a:r>
            <a:r>
              <a:rPr lang="uk-UA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ній</a:t>
            </a:r>
            <a:endParaRPr lang="ru-RU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98260572-1D6A-49F2-B237-E672FE4DBAE1}"/>
              </a:ext>
            </a:extLst>
          </p:cNvPr>
          <p:cNvSpPr/>
          <p:nvPr/>
        </p:nvSpPr>
        <p:spPr>
          <a:xfrm flipH="1">
            <a:off x="6201046" y="4365104"/>
            <a:ext cx="22593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solidFill>
                  <a:srgbClr val="FF0000"/>
                </a:solidFill>
              </a:rPr>
              <a:t> </a:t>
            </a:r>
            <a:r>
              <a:rPr lang="uk-UA" sz="2800" dirty="0">
                <a:solidFill>
                  <a:srgbClr val="FF0000"/>
                </a:solidFill>
              </a:rPr>
              <a:t>8</a:t>
            </a:r>
            <a:r>
              <a:rPr lang="uk-UA" sz="2800" dirty="0"/>
              <a:t> </a:t>
            </a:r>
            <a:r>
              <a:rPr lang="uk-UA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зрозумій</a:t>
            </a:r>
            <a:endParaRPr lang="ru-RU" sz="2000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903FE98B-82CB-48DA-930B-CC13DA9F20AE}"/>
              </a:ext>
            </a:extLst>
          </p:cNvPr>
          <p:cNvSpPr/>
          <p:nvPr/>
        </p:nvSpPr>
        <p:spPr>
          <a:xfrm flipH="1">
            <a:off x="5391486" y="2548061"/>
            <a:ext cx="28205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dirty="0"/>
              <a:t> </a:t>
            </a:r>
            <a:r>
              <a:rPr lang="uk-UA" sz="2400" dirty="0">
                <a:solidFill>
                  <a:srgbClr val="FF0000"/>
                </a:solidFill>
              </a:rPr>
              <a:t>7 </a:t>
            </a:r>
            <a:r>
              <a:rPr lang="uk-UA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повчальне</a:t>
            </a:r>
            <a:endParaRPr lang="uk-UA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A41B189-AD50-4DEE-8B92-7CB132B75CD3}"/>
              </a:ext>
            </a:extLst>
          </p:cNvPr>
          <p:cNvSpPr/>
          <p:nvPr/>
        </p:nvSpPr>
        <p:spPr>
          <a:xfrm>
            <a:off x="4067944" y="2420888"/>
            <a:ext cx="7462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dirty="0">
                <a:solidFill>
                  <a:srgbClr val="FF0000"/>
                </a:solidFill>
              </a:rPr>
              <a:t>4</a:t>
            </a:r>
            <a:r>
              <a:rPr lang="uk-UA" sz="2800" dirty="0"/>
              <a:t> </a:t>
            </a:r>
            <a:r>
              <a:rPr lang="uk-UA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</a:t>
            </a:r>
            <a:endParaRPr lang="uk-UA" sz="2800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1DDA4CCA-B756-4298-A438-F1282646172E}"/>
              </a:ext>
            </a:extLst>
          </p:cNvPr>
          <p:cNvSpPr/>
          <p:nvPr/>
        </p:nvSpPr>
        <p:spPr>
          <a:xfrm rot="10800000" flipV="1">
            <a:off x="683568" y="4665369"/>
            <a:ext cx="22322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dirty="0">
                <a:solidFill>
                  <a:srgbClr val="FF0000"/>
                </a:solidFill>
              </a:rPr>
              <a:t>2</a:t>
            </a:r>
            <a:r>
              <a:rPr lang="uk-UA" sz="2800" dirty="0"/>
              <a:t> </a:t>
            </a:r>
            <a:r>
              <a:rPr lang="uk-UA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вигадка</a:t>
            </a:r>
            <a:endParaRPr lang="uk-UA" sz="2800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60D5AAD3-B1FE-44A9-B661-0610377314CD}"/>
              </a:ext>
            </a:extLst>
          </p:cNvPr>
          <p:cNvSpPr/>
          <p:nvPr/>
        </p:nvSpPr>
        <p:spPr>
          <a:xfrm flipH="1">
            <a:off x="6201046" y="3244334"/>
            <a:ext cx="20109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>
                <a:solidFill>
                  <a:srgbClr val="FF0000"/>
                </a:solidFill>
              </a:rPr>
              <a:t>6</a:t>
            </a:r>
            <a:r>
              <a:rPr lang="uk-UA" sz="2400" dirty="0"/>
              <a:t> </a:t>
            </a:r>
            <a:r>
              <a:rPr lang="uk-UA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щось</a:t>
            </a:r>
            <a:endParaRPr lang="uk-UA" sz="2400" dirty="0"/>
          </a:p>
        </p:txBody>
      </p:sp>
      <p:pic>
        <p:nvPicPr>
          <p:cNvPr id="4098" name="Picture 2" descr="Діти думають Изображения – скачать бесплатно на Freepik">
            <a:extLst>
              <a:ext uri="{FF2B5EF4-FFF2-40B4-BE49-F238E27FC236}">
                <a16:creationId xmlns:a16="http://schemas.microsoft.com/office/drawing/2014/main" id="{8F654C4D-3565-45F9-BCDC-CE1E1637B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597" y="4257322"/>
            <a:ext cx="2484440" cy="2412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2511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7180a3e1dcfeb8ff4ac232945f33422b85102064"/>
</p:tagLst>
</file>

<file path=ppt/theme/theme1.xml><?xml version="1.0" encoding="utf-8"?>
<a:theme xmlns:a="http://schemas.openxmlformats.org/drawingml/2006/main" name="Тема Office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397</Words>
  <Application>Microsoft Office PowerPoint</Application>
  <PresentationFormat>Экран (4:3)</PresentationFormat>
  <Paragraphs>76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Arial Narrow</vt:lpstr>
      <vt:lpstr>Cafe Corina</vt:lpstr>
      <vt:lpstr>Calibri</vt:lpstr>
      <vt:lpstr>Constantia</vt:lpstr>
      <vt:lpstr>Times New Roman</vt:lpstr>
      <vt:lpstr>Тема Office</vt:lpstr>
      <vt:lpstr>Ю.Ярмиш « Паличка-рятівниця»</vt:lpstr>
      <vt:lpstr>Презентация PowerPoint</vt:lpstr>
      <vt:lpstr>Презентация PowerPoint</vt:lpstr>
      <vt:lpstr>«Портрет автора»</vt:lpstr>
      <vt:lpstr>«Віднови послідовність»</vt:lpstr>
      <vt:lpstr>Презентация PowerPoint</vt:lpstr>
      <vt:lpstr>Презентация PowerPoint</vt:lpstr>
      <vt:lpstr>Презентация PowerPoint</vt:lpstr>
      <vt:lpstr>5 «Чому?»</vt:lpstr>
      <vt:lpstr>«Фейк хантери»(зловити неправду)</vt:lpstr>
      <vt:lpstr>Презентация PowerPoint</vt:lpstr>
      <vt:lpstr>Уяви себе…(Миколкою)</vt:lpstr>
      <vt:lpstr>Презентация PowerPoint</vt:lpstr>
      <vt:lpstr>Презентация PowerPoint</vt:lpstr>
      <vt:lpstr>«Залиште за мою останнє слово…»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Ю.Ярмиш « Паличка-рятівниця»</dc:title>
  <dc:creator>Томах Софія Олександрівна</dc:creator>
  <cp:lastModifiedBy>Томах Софія Олександрівна</cp:lastModifiedBy>
  <cp:revision>6</cp:revision>
  <dcterms:created xsi:type="dcterms:W3CDTF">2024-03-29T11:04:12Z</dcterms:created>
  <dcterms:modified xsi:type="dcterms:W3CDTF">2024-08-31T10:50:49Z</dcterms:modified>
</cp:coreProperties>
</file>