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57" r:id="rId5"/>
    <p:sldId id="258" r:id="rId6"/>
    <p:sldId id="259" r:id="rId7"/>
    <p:sldId id="263" r:id="rId8"/>
    <p:sldId id="26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7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838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680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08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31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651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491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299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803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17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655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8573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21812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426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469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9896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524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708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2594855-27C7-4138-8E38-6B7F4A8D8624}" type="datetimeFigureOut">
              <a:rPr lang="ru-RU" smtClean="0"/>
              <a:t>ср 19.01.22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F4D3130-B263-4C40-93CF-AA3B943E46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794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5675" y="1045028"/>
            <a:ext cx="8689976" cy="1458684"/>
          </a:xfrm>
        </p:spPr>
        <p:txBody>
          <a:bodyPr>
            <a:normAutofit/>
          </a:bodyPr>
          <a:lstStyle/>
          <a:p>
            <a:r>
              <a:rPr lang="uk-UA" sz="9600" b="1" i="1" dirty="0">
                <a:solidFill>
                  <a:srgbClr val="0070C0"/>
                </a:solidFill>
              </a:rPr>
              <a:t>Математика</a:t>
            </a:r>
            <a:endParaRPr lang="ru-RU" sz="9600" b="1" i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97" y="2503712"/>
            <a:ext cx="5468983" cy="3717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9089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t="-1" b="43965"/>
          <a:stretch/>
        </p:blipFill>
        <p:spPr>
          <a:xfrm>
            <a:off x="336105" y="1319349"/>
            <a:ext cx="11485416" cy="43629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978224" y="2902021"/>
            <a:ext cx="7841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dirty="0">
                <a:ln/>
                <a:solidFill>
                  <a:srgbClr val="FF0000"/>
                </a:solidFill>
              </a:rPr>
              <a:t>50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186196" y="2902021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dirty="0">
                <a:ln/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165562" y="2902021"/>
            <a:ext cx="7841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dirty="0">
                <a:ln/>
                <a:solidFill>
                  <a:srgbClr val="FF0000"/>
                </a:solidFill>
              </a:rPr>
              <a:t>80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401208" y="2902020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4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802915" y="4704695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8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757886" y="4719824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7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805275" y="4704694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8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772361" y="4704693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7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807635" y="4704692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3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736010" y="4704691"/>
            <a:ext cx="4844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400" b="1" cap="none" spc="0" dirty="0">
                <a:ln/>
                <a:solidFill>
                  <a:srgbClr val="FF0000"/>
                </a:solidFill>
                <a:effectLst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8595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642652" y="574765"/>
            <a:ext cx="6900811" cy="516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016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0075" t="16518" r="4185" b="32232"/>
          <a:stretch/>
        </p:blipFill>
        <p:spPr>
          <a:xfrm>
            <a:off x="496388" y="927463"/>
            <a:ext cx="11155680" cy="492925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2745" y="5024545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cap="none" spc="0" dirty="0">
                <a:ln/>
                <a:solidFill>
                  <a:srgbClr val="FF0000"/>
                </a:solidFill>
                <a:effectLst/>
              </a:rPr>
              <a:t>=57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464390" y="5042084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cap="none" spc="0" dirty="0">
                <a:ln/>
                <a:solidFill>
                  <a:srgbClr val="FF0000"/>
                </a:solidFill>
                <a:effectLst/>
              </a:rPr>
              <a:t>=68</a:t>
            </a:r>
            <a:endParaRPr lang="ru-RU" sz="40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140245" y="5042084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cap="none" spc="0" dirty="0">
                <a:ln/>
                <a:solidFill>
                  <a:srgbClr val="FF0000"/>
                </a:solidFill>
                <a:effectLst/>
              </a:rPr>
              <a:t>=59</a:t>
            </a:r>
            <a:endParaRPr lang="ru-RU" sz="40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815636" y="5042084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4000" b="1" cap="none" spc="0" dirty="0">
                <a:ln/>
                <a:solidFill>
                  <a:srgbClr val="FF0000"/>
                </a:solidFill>
                <a:effectLst/>
              </a:rPr>
              <a:t>=99</a:t>
            </a:r>
            <a:endParaRPr lang="ru-RU" sz="40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52368" y="2684205"/>
            <a:ext cx="107112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cap="none" spc="0" dirty="0">
                <a:ln/>
                <a:solidFill>
                  <a:srgbClr val="FF0000"/>
                </a:solidFill>
                <a:effectLst/>
              </a:rPr>
              <a:t>=55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608347" y="2703587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cap="none" spc="0" dirty="0">
                <a:ln/>
                <a:solidFill>
                  <a:srgbClr val="FF0000"/>
                </a:solidFill>
                <a:effectLst/>
              </a:rPr>
              <a:t>=94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312345" y="2684205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cap="none" spc="0" dirty="0">
                <a:ln/>
                <a:solidFill>
                  <a:srgbClr val="FF0000"/>
                </a:solidFill>
                <a:effectLst/>
              </a:rPr>
              <a:t>=65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868324" y="2747240"/>
            <a:ext cx="10711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 cap="none" spc="0" dirty="0">
                <a:ln/>
                <a:solidFill>
                  <a:srgbClr val="FF0000"/>
                </a:solidFill>
                <a:effectLst/>
              </a:rPr>
              <a:t>=88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FDCE18F-411A-4BB1-9C6D-D66BE4F2A1B0}"/>
              </a:ext>
            </a:extLst>
          </p:cNvPr>
          <p:cNvSpPr/>
          <p:nvPr/>
        </p:nvSpPr>
        <p:spPr>
          <a:xfrm>
            <a:off x="2528357" y="224135"/>
            <a:ext cx="66896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43</a:t>
            </a:r>
            <a:r>
              <a:rPr lang="en-US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+20=40+20+3=63</a:t>
            </a:r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1BB035A-C3EC-4FBF-9BF9-83B60BAD0151}"/>
              </a:ext>
            </a:extLst>
          </p:cNvPr>
          <p:cNvSpPr/>
          <p:nvPr/>
        </p:nvSpPr>
        <p:spPr>
          <a:xfrm>
            <a:off x="2709957" y="5758384"/>
            <a:ext cx="5796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43+2=40+3+2=45</a:t>
            </a:r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606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t="41887" b="41327"/>
          <a:stretch/>
        </p:blipFill>
        <p:spPr>
          <a:xfrm>
            <a:off x="1300325" y="313507"/>
            <a:ext cx="10381536" cy="9797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11887" y="1190786"/>
            <a:ext cx="2220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Задача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8612" y="1870055"/>
            <a:ext cx="41440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Лисиця</a:t>
            </a:r>
            <a:r>
              <a:rPr lang="ru-RU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14 кг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32506" y="2459057"/>
            <a:ext cx="548740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Вовк - ?, на 30 кг &gt; </a:t>
            </a: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5664927" y="2891581"/>
            <a:ext cx="914400" cy="1306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574973" y="2293733"/>
            <a:ext cx="1" cy="59784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 flipV="1">
            <a:off x="5368837" y="2303430"/>
            <a:ext cx="1201783" cy="678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4348473" y="2994915"/>
            <a:ext cx="3697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Розв’язання</a:t>
            </a:r>
            <a:endParaRPr lang="ru-RU" sz="54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1860" y="3750443"/>
            <a:ext cx="4062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14</a:t>
            </a:r>
            <a:r>
              <a:rPr lang="ru-RU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+30= 4</a:t>
            </a:r>
            <a:r>
              <a:rPr lang="en-US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r>
              <a:rPr lang="ru-RU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(кг</a:t>
            </a:r>
            <a:r>
              <a:rPr lang="ru-RU" sz="54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</a:t>
            </a:r>
            <a:endParaRPr lang="ru-RU" sz="54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18612" y="4455888"/>
            <a:ext cx="3187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Відповідь: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605703" y="4548221"/>
            <a:ext cx="485921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r>
              <a:rPr lang="en-US" sz="48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</a:t>
            </a:r>
            <a:r>
              <a:rPr lang="uk-UA" sz="4800" b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uk-UA" sz="48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кг маса вовка.</a:t>
            </a:r>
            <a:endParaRPr lang="ru-RU" sz="4800" b="1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013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l="9749" r="26213"/>
          <a:stretch/>
        </p:blipFill>
        <p:spPr>
          <a:xfrm>
            <a:off x="653142" y="222069"/>
            <a:ext cx="10816047" cy="6635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49765" y="2379618"/>
            <a:ext cx="25602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3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60748" y="2497183"/>
            <a:ext cx="25602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6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59477" y="2244542"/>
            <a:ext cx="25602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4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84934" y="5105306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4 4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76255" y="3326172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4 5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34425" y="2244541"/>
            <a:ext cx="288687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84936" y="4408621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4 5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84934" y="5801991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9 2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076255" y="4408620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2 7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076255" y="5024174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3 5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076255" y="5801990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6 5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84934" y="3347052"/>
            <a:ext cx="714973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6 3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42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l="11036" t="23195" r="9821" b="27976"/>
          <a:stretch/>
        </p:blipFill>
        <p:spPr>
          <a:xfrm>
            <a:off x="1733181" y="117567"/>
            <a:ext cx="8774252" cy="235131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1794" y="2577517"/>
            <a:ext cx="448943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Бджіл</a:t>
            </a:r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– 22 ком.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3575" y="3228573"/>
            <a:ext cx="660317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Джмелів</a:t>
            </a:r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- ?, на 5 ком.&gt;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6694357" y="3669769"/>
            <a:ext cx="114810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7834853" y="3016182"/>
            <a:ext cx="0" cy="67882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 flipV="1">
            <a:off x="6120307" y="3017804"/>
            <a:ext cx="1737360" cy="1306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4674052" y="3799949"/>
            <a:ext cx="38189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Розв’язання</a:t>
            </a:r>
            <a:endParaRPr lang="ru-RU" sz="5400" b="1" cap="none" spc="0" dirty="0">
              <a:ln w="0"/>
              <a:solidFill>
                <a:schemeClr val="tx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45643" y="4464811"/>
            <a:ext cx="3998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22+5=27(</a:t>
            </a:r>
            <a:r>
              <a:rPr lang="ru-RU" sz="4800" b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дж.</a:t>
            </a:r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520257" y="5084264"/>
            <a:ext cx="297709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Відповідь</a:t>
            </a:r>
            <a:r>
              <a:rPr lang="ru-RU" sz="4800" b="1" cap="none" spc="0" dirty="0">
                <a:ln w="0"/>
                <a:solidFill>
                  <a:schemeClr val="tx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3497354" y="5100139"/>
            <a:ext cx="853541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27 </a:t>
            </a:r>
            <a:r>
              <a:rPr lang="ru-RU" sz="4800" b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джмелів</a:t>
            </a:r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4800" b="1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літало</a:t>
            </a:r>
            <a:r>
              <a:rPr lang="ru-RU" sz="4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над полем.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008805" y="1091442"/>
            <a:ext cx="380701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22+5=27(</a:t>
            </a:r>
            <a:r>
              <a:rPr lang="uk-UA" sz="3600" b="1" dirty="0" err="1">
                <a:solidFill>
                  <a:srgbClr val="FF0000"/>
                </a:solidFill>
              </a:rPr>
              <a:t>дж</a:t>
            </a:r>
            <a:r>
              <a:rPr lang="uk-UA" sz="3600" b="1" dirty="0">
                <a:solidFill>
                  <a:srgbClr val="FF0000"/>
                </a:solidFill>
              </a:rPr>
              <a:t>.)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86975" y="1653377"/>
            <a:ext cx="680402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uk-UA" sz="3600" b="1" dirty="0">
                <a:solidFill>
                  <a:srgbClr val="FF0000"/>
                </a:solidFill>
              </a:rPr>
              <a:t>27 джмелів літало над полем.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60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14145" y="0"/>
            <a:ext cx="764664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Дякую</a:t>
            </a:r>
            <a:r>
              <a:rPr lang="ru-RU" sz="8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за урок</a:t>
            </a:r>
            <a:r>
              <a:rPr lang="ru-RU" sz="96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!</a:t>
            </a:r>
            <a:endParaRPr lang="ru-RU" sz="5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7721" y="3934088"/>
            <a:ext cx="71259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Гарного настро</a:t>
            </a:r>
            <a:r>
              <a:rPr lang="ru-RU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ю!</a:t>
            </a:r>
            <a:endParaRPr lang="ru-RU" sz="7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277" y="784830"/>
            <a:ext cx="4209513" cy="420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239806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114</TotalTime>
  <Words>119</Words>
  <Application>Microsoft Office PowerPoint</Application>
  <PresentationFormat>Широкоэкранный</PresentationFormat>
  <Paragraphs>50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1" baseType="lpstr">
      <vt:lpstr>Arial</vt:lpstr>
      <vt:lpstr>Tw Cen MT</vt:lpstr>
      <vt:lpstr>Капля</vt:lpstr>
      <vt:lpstr>Математика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</dc:title>
  <dc:creator>Igor</dc:creator>
  <cp:lastModifiedBy>Аня</cp:lastModifiedBy>
  <cp:revision>13</cp:revision>
  <dcterms:created xsi:type="dcterms:W3CDTF">2021-04-26T18:15:44Z</dcterms:created>
  <dcterms:modified xsi:type="dcterms:W3CDTF">2022-01-19T10:49:33Z</dcterms:modified>
</cp:coreProperties>
</file>