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3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45:12.980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68D22649-2DF0-4460-87DF-6C90A6CA8612}" emma:medium="tactile" emma:mode="ink">
          <msink:context xmlns:msink="http://schemas.microsoft.com/ink/2010/main" type="writingRegion" rotatedBoundingBox="14571,11434 14525,12941 13775,12918 13820,11411"/>
        </emma:interpretation>
      </emma:emma>
    </inkml:annotationXML>
    <inkml:traceGroup>
      <inkml:annotationXML>
        <emma:emma xmlns:emma="http://www.w3.org/2003/04/emma" version="1.0">
          <emma:interpretation id="{553451A6-5A16-4C3E-A54F-7D2FA316764B}" emma:medium="tactile" emma:mode="ink">
            <msink:context xmlns:msink="http://schemas.microsoft.com/ink/2010/main" type="paragraph" rotatedBoundingBox="14571,11434 14525,12941 13775,12918 13820,1141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27B4E83-4681-4719-849A-0EA20682C83A}" emma:medium="tactile" emma:mode="ink">
              <msink:context xmlns:msink="http://schemas.microsoft.com/ink/2010/main" type="line" rotatedBoundingBox="14571,11434 14525,12941 13775,12918 13820,11411"/>
            </emma:interpretation>
          </emma:emma>
        </inkml:annotationXML>
        <inkml:traceGroup>
          <inkml:annotationXML>
            <emma:emma xmlns:emma="http://www.w3.org/2003/04/emma" version="1.0">
              <emma:interpretation id="{440FFD6A-31A4-4AB0-96C9-94BE254C2287}" emma:medium="tactile" emma:mode="ink">
                <msink:context xmlns:msink="http://schemas.microsoft.com/ink/2010/main" type="inkWord" rotatedBoundingBox="14571,11434 14546,12264 13795,12241 13820,11411"/>
              </emma:interpretation>
            </emma:emma>
          </inkml:annotationXML>
          <inkml:trace contextRef="#ctx0" brushRef="#br0">3694 382 0,'58'0'94,"0"0"-32,-1 0-15,1 0 78,0 0-31,-58-58 265,0 0-140,58 58-110,-58-57-46,57 57 15,-57-58 0,0 0 141,0 1 296,0 114 157,0 1-578,0 0 0,0-1 31,0 1 0,0 0-78,0 0 124,0-1-77,-57-57-47,57 58 0,0 0-16,-58-58 141,58 58-141,0-1 188,0 1 0,0 0 125</inkml:trace>
          <inkml:trace contextRef="#ctx0" brushRef="#br0" timeOffset="4684.2838">3463 844 0,'58'0'359,"0"0"-281,0 0-46,-1 0 61,1 0 32,0 0 16,-1 0-79,1 0 32,0 0-16,0 0 0,-1 0 94,1 0-94,0 0 672</inkml:trace>
        </inkml:traceGroup>
        <inkml:traceGroup>
          <inkml:annotationXML>
            <emma:emma xmlns:emma="http://www.w3.org/2003/04/emma" version="1.0">
              <emma:interpretation id="{1A8D372A-A4C7-4505-A04A-F70FFD683463}" emma:medium="tactile" emma:mode="ink">
                <msink:context xmlns:msink="http://schemas.microsoft.com/ink/2010/main" type="inkWord" rotatedBoundingBox="14508,12299 14488,12940 14065,12927 14085,12286"/>
              </emma:interpretation>
            </emma:emma>
          </inkml:annotationXML>
          <inkml:trace contextRef="#ctx0" brushRef="#br0" timeOffset="18188.8143">3752 1017 0,'0'-58'125,"0"0"-31,58 58 468,-1 0-515,1 0 47,0 0-16,0 0 297,-58 58-78,0 0-157,0 0 32,0-1 188,-58-57 46,0 0-203,0 0 297,116 0 359,0 0-796,0 0-1,-1 0-30,1 0 421,-58 58-313,0 0 48,0 0-126,0-1 79,0 1 93,0 0-124,0-1-63,-58-57 187,1 0-171,-1 0 108,0 0 1,0 0 0,1 0-109,57-57 374,0-1-327,0 0 93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44:48.687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D462B746-A3A2-48C6-B215-6F810433836E}" emma:medium="tactile" emma:mode="ink">
          <msink:context xmlns:msink="http://schemas.microsoft.com/ink/2010/main" type="writingRegion" rotatedBoundingBox="10966,11405 10727,13053 9893,12932 10132,11284"/>
        </emma:interpretation>
      </emma:emma>
    </inkml:annotationXML>
    <inkml:traceGroup>
      <inkml:annotationXML>
        <emma:emma xmlns:emma="http://www.w3.org/2003/04/emma" version="1.0">
          <emma:interpretation id="{D93F81C6-F697-4741-BC69-C286158D32FE}" emma:medium="tactile" emma:mode="ink">
            <msink:context xmlns:msink="http://schemas.microsoft.com/ink/2010/main" type="paragraph" rotatedBoundingBox="10966,11405 10727,13053 9893,12932 10132,1128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D17B095-F357-4010-B4BC-82BD396357FD}" emma:medium="tactile" emma:mode="ink">
              <msink:context xmlns:msink="http://schemas.microsoft.com/ink/2010/main" type="line" rotatedBoundingBox="10966,11405 10727,13053 9893,12932 10132,11284"/>
            </emma:interpretation>
          </emma:emma>
        </inkml:annotationXML>
        <inkml:traceGroup>
          <inkml:annotationXML>
            <emma:emma xmlns:emma="http://www.w3.org/2003/04/emma" version="1.0">
              <emma:interpretation id="{8AFA0989-CAD1-4D4D-9252-4060569D4DCD}" emma:medium="tactile" emma:mode="ink">
                <msink:context xmlns:msink="http://schemas.microsoft.com/ink/2010/main" type="inkWord" rotatedBoundingBox="10867,11390 10721,12401 9986,12295 10132,11284"/>
              </emma:interpretation>
            </emma:emma>
          </inkml:annotationXML>
          <inkml:trace contextRef="#ctx0" brushRef="#br0">0 382 0,'57'0'516,"1"0"-469,-58-58 31,58 58-62,-58-58 31,58 58-32,-58-57 157,57 57-156,-57-58-1,0 0 63,58 58-46,-58-57 15,58 57-1,-58-58-30,0 116 656,0-1-594,0 1 31,0 0-62,0-1 63,-58-57-17,58 58-77,0 0 125,-58-58-141,58 58 31,0-1 31,-57-57-46,57 58 78,0 0-47,0 0 46,-58-58-93,58 57 16,0 1 78,-58 0 15,0-58-62</inkml:trace>
          <inkml:trace contextRef="#ctx0" brushRef="#br0" timeOffset="3880.4166">-347 901 0,'58'0'203,"0"0"-141,0 0-15,-1 0-16,1 0 79,0 0 15,-1 0-63,1 0 16,0 0-15,0 0 46,-1 0 1,1 0 186,0 0-108</inkml:trace>
        </inkml:traceGroup>
        <inkml:traceGroup>
          <inkml:annotationXML>
            <emma:emma xmlns:emma="http://www.w3.org/2003/04/emma" version="1.0">
              <emma:interpretation id="{55EF608B-FEE1-47CB-91C4-1A3422B70278}" emma:medium="tactile" emma:mode="ink">
                <msink:context xmlns:msink="http://schemas.microsoft.com/ink/2010/main" type="inkWord" rotatedBoundingBox="10808,12496 10727,13053 10258,12985 10338,12428"/>
              </emma:interpretation>
            </emma:emma>
          </inkml:annotationXML>
          <inkml:trace contextRef="#ctx0" brushRef="#br0" timeOffset="12578.9656">0 1190 0,'0'-58'1078,"0"1"-813,57 57-218,1 0 0,0 0 31,0 0 266,-1 0-219,-57 57 828,0 1-859,0 0 140,0 0-46,0-1-16,-57-57 31,57 58-188,-58-58 189,0 0-33,0 0-155,1 0 109,57 58-125,-58-58 172,58 57-156,0 1 93,58-58 688,-1 0-719,1 0-47,0 0 16,0 0 16,-1 0 93,1 0 0,0 0-31</inkml:trace>
        </inkml:traceGroup>
      </inkml:traceGroup>
    </inkml:traceGroup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45:45.879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0D52043B-AA3C-41AD-9D80-D0F1DA752AA2}" emma:medium="tactile" emma:mode="ink">
          <msink:context xmlns:msink="http://schemas.microsoft.com/ink/2010/main" type="writingRegion" rotatedBoundingBox="18079,11422 18175,12981 17542,13020 17446,11461"/>
        </emma:interpretation>
      </emma:emma>
    </inkml:annotationXML>
    <inkml:traceGroup>
      <inkml:annotationXML>
        <emma:emma xmlns:emma="http://www.w3.org/2003/04/emma" version="1.0">
          <emma:interpretation id="{C427F1F6-4430-43FC-9E8A-22E21D1F7655}" emma:medium="tactile" emma:mode="ink">
            <msink:context xmlns:msink="http://schemas.microsoft.com/ink/2010/main" type="paragraph" rotatedBoundingBox="18079,11422 18175,12981 17542,13020 17446,1146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B34110D-D3F9-41BF-A36A-103FFE6AB8DE}" emma:medium="tactile" emma:mode="ink">
              <msink:context xmlns:msink="http://schemas.microsoft.com/ink/2010/main" type="line" rotatedBoundingBox="18079,11422 18175,12981 17542,13020 17446,11461"/>
            </emma:interpretation>
          </emma:emma>
        </inkml:annotationXML>
        <inkml:traceGroup>
          <inkml:annotationXML>
            <emma:emma xmlns:emma="http://www.w3.org/2003/04/emma" version="1.0">
              <emma:interpretation id="{F5849896-D2CE-4DAC-AC2C-150707E48943}" emma:medium="tactile" emma:mode="ink">
                <msink:context xmlns:msink="http://schemas.microsoft.com/ink/2010/main" type="inkWord" rotatedBoundingBox="18079,11422 18175,12981 17542,13020 17446,11461"/>
              </emma:interpretation>
            </emma:emma>
          </inkml:annotationXML>
          <inkml:trace contextRef="#ctx0" brushRef="#br0">-231 777 0,'58'0'438,"-1"0"-360,1 0-47,0 0 63,0 0-31,-1 0 15,1 0-31,0 0 15,-1 0-15,1 0 140,0 0 63</inkml:trace>
          <inkml:trace contextRef="#ctx0" brushRef="#br0" timeOffset="-4751.8123">0 315 0,'0'-58'78,"58"58"531,-58-57-484,57 57-31,-57-58-32,58 58-15,0 0 0,-58-58-47,0 1 453,0 114 563,0 1-954,0 0 1,0-1 202,0 1-186,0 0 46,0 0-16,0-1-47,-58-57 79,58 58-110,-58-58 94,58 58-109,0 0 171,0-1 48</inkml:trace>
          <inkml:trace contextRef="#ctx0" brushRef="#br0" timeOffset="13944.5074">346 835 0,'0'57'547,"0"1"-500,0 0 93,0 0 32,0-1-47,0 1-78,0 0 16,0 0 30,0-1 79,0 1-47,0 0 47,0-1 31,0 1 422</inkml:trace>
          <inkml:trace contextRef="#ctx0" brushRef="#br0" timeOffset="10225.4277">0 892 0,'0'58'313,"-58"-58"-282,58 58 63,0 0 296,0-1-327,0 1 30,0 0 32,58-58 1579,0 0-1204,-1 0-454,1 0-14,0 0 30,-1 0 1,1 0 124</inkml:trace>
        </inkml:traceGroup>
      </inkml:traceGroup>
    </inkml:traceGroup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46:55.434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1D784DF0-1EA3-48C5-91E2-D8F4DD4D9B46}" emma:medium="tactile" emma:mode="ink">
          <msink:context xmlns:msink="http://schemas.microsoft.com/ink/2010/main" type="writingRegion" rotatedBoundingBox="22124,11335 21977,13026 21122,12952 21269,11261"/>
        </emma:interpretation>
      </emma:emma>
    </inkml:annotationXML>
    <inkml:traceGroup>
      <inkml:annotationXML>
        <emma:emma xmlns:emma="http://www.w3.org/2003/04/emma" version="1.0">
          <emma:interpretation id="{D288411C-CC3E-4006-BF55-028F63969C90}" emma:medium="tactile" emma:mode="ink">
            <msink:context xmlns:msink="http://schemas.microsoft.com/ink/2010/main" type="paragraph" rotatedBoundingBox="22124,11335 21977,13026 21122,12952 21269,1126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7FD82C6-28EF-44A3-9FCD-7DED5F456216}" emma:medium="tactile" emma:mode="ink">
              <msink:context xmlns:msink="http://schemas.microsoft.com/ink/2010/main" type="line" rotatedBoundingBox="22124,11335 21977,13026 21122,12952 21269,11261"/>
            </emma:interpretation>
          </emma:emma>
        </inkml:annotationXML>
        <inkml:traceGroup>
          <inkml:annotationXML>
            <emma:emma xmlns:emma="http://www.w3.org/2003/04/emma" version="1.0">
              <emma:interpretation id="{CA50037F-637F-4AB5-89C1-0BFFCCDEE040}" emma:medium="tactile" emma:mode="ink">
                <msink:context xmlns:msink="http://schemas.microsoft.com/ink/2010/main" type="inkWord" rotatedBoundingBox="22124,11335 22039,12312 21185,12238 21269,11261"/>
              </emma:interpretation>
            </emma:emma>
          </inkml:annotationXML>
          <inkml:trace contextRef="#ctx0" brushRef="#br0">0 422 0,'0'-58'422,"57"58"-406,-57-57 62,58 57-63,-58-58 17,0 0 15,58 58-16,-1 0 16,-57-57-32,58 57 48,-58-58-48,0 0 95,0 116 468,0 0-516,0-1-15,0 1-15,0 0 30,0-1 47,0 1-15,0 0-63,0 0 32,-58-58-1,58 57-46,-57-57 0,57 58 140,0 0-78,-58-58-62,58 58 93,0-1-31,0 1 563</inkml:trace>
          <inkml:trace contextRef="#ctx0" brushRef="#br0" timeOffset="3104.4197">-405 942 0,'58'0'344,"0"0"-282,0 0-30,-1 0 15,1 0 15,0 0 1,0 0-32,-1 0 47,1 0-16,-58-58-46,58 58 31,-1 0-16,1 0 32,0 0-1,0 0 16,-1 0-46</inkml:trace>
        </inkml:traceGroup>
        <inkml:traceGroup>
          <inkml:annotationXML>
            <emma:emma xmlns:emma="http://www.w3.org/2003/04/emma" version="1.0">
              <emma:interpretation id="{0BD059A0-3CA9-4820-B474-4ECFFD6F5238}" emma:medium="tactile" emma:mode="ink">
                <msink:context xmlns:msink="http://schemas.microsoft.com/ink/2010/main" type="inkWord" rotatedBoundingBox="22000,12243 21932,13022 21454,12981 21522,12202"/>
              </emma:interpretation>
            </emma:emma>
          </inkml:annotationXML>
          <inkml:trace contextRef="#ctx0" brushRef="#br0" timeOffset="10179.0909">346 1115 0,'0'-58'109,"0"0"-46,0 1 30,-58 57 64,0 0-126,1 0 0,-1 0 32,0 0 15,1 0 141,57 57-141,-58 1 0,58 0 0,0 0-31,0-1-16,0 1 32,0 0-1,0 0 1,0-1-48,0 1 48,0 0 30,0-1 79,0 1-125,58-58 78,-1 0-62,1 0-16,0 0-1,-1 0-30,1 0 47,0 0 30,-58-58 189,0 1-236,0-1 1,0 0 0,0 1-16,0-1 63,0 0 31,-58 58 219,0 0-282,1 0-30,-1 0 15,0 0 31,1 0 31,57 58-31,-58-58-15,58 58-16,-58-1 31</inkml:trace>
        </inkml:traceGroup>
      </inkml:traceGroup>
    </inkml:traceGroup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47:17.885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A12F6D87-9B13-41C5-9AA9-8679B6F2C9E5}" emma:medium="tactile" emma:mode="ink">
          <msink:context xmlns:msink="http://schemas.microsoft.com/ink/2010/main" type="writingRegion" rotatedBoundingBox="25877,11445 25745,13078 24769,12999 24901,11366"/>
        </emma:interpretation>
      </emma:emma>
    </inkml:annotationXML>
    <inkml:traceGroup>
      <inkml:annotationXML>
        <emma:emma xmlns:emma="http://www.w3.org/2003/04/emma" version="1.0">
          <emma:interpretation id="{AB519C57-3D2E-4D12-BF33-DF48B6D5A1FE}" emma:medium="tactile" emma:mode="ink">
            <msink:context xmlns:msink="http://schemas.microsoft.com/ink/2010/main" type="paragraph" rotatedBoundingBox="25877,11445 25745,13078 24769,12999 24901,1136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014F4E9-6C50-4B38-AA12-048BBC5EAE8D}" emma:medium="tactile" emma:mode="ink">
              <msink:context xmlns:msink="http://schemas.microsoft.com/ink/2010/main" type="line" rotatedBoundingBox="25877,11445 25745,13078 24769,12999 24901,11366"/>
            </emma:interpretation>
          </emma:emma>
        </inkml:annotationXML>
        <inkml:traceGroup>
          <inkml:annotationXML>
            <emma:emma xmlns:emma="http://www.w3.org/2003/04/emma" version="1.0">
              <emma:interpretation id="{FA970889-1DE2-45A7-9726-6A1B03D58B86}" emma:medium="tactile" emma:mode="ink">
                <msink:context xmlns:msink="http://schemas.microsoft.com/ink/2010/main" type="inkWord" rotatedBoundingBox="25877,11445 25797,12431 24822,12353 24901,11366"/>
              </emma:interpretation>
            </emma:emma>
          </inkml:annotationXML>
          <inkml:trace contextRef="#ctx0" brushRef="#br0">-462 908 0,'58'0'375,"0"0"-266,-1 0-31,1 0 0,0 0-31,0 0 16,-1 0-1,1 0 1,0 0-32,0 0 31,-1 0 1,1 0-1,0 0-30,-1 0 14,1 0 17,0 0 234,0 0-157,-58-58 1</inkml:trace>
          <inkml:trace contextRef="#ctx0" brushRef="#br0" timeOffset="-3893.6066">0 331 0,'58'0'391,"0"0"-344,-58-58 62,57 58-78,-57-58 1,58 58-17,0 0 16,-58-57 79,57 57-63,-57-58-16,58 0 63,-58 1 46,0 114 548,0 1-657,0 0 94,0-1 31,0 1-78,0 0-46,-58-58 15,58 58 62,-57-58-62,57 57-16,-58-57-31,58 58 94,0 0-32,-58 0 95,58-1 30</inkml:trace>
        </inkml:traceGroup>
        <inkml:traceGroup>
          <inkml:annotationXML>
            <emma:emma xmlns:emma="http://www.w3.org/2003/04/emma" version="1.0">
              <emma:interpretation id="{873D51AE-F2B1-4C57-A99E-196168179FF6}" emma:medium="tactile" emma:mode="ink">
                <msink:context xmlns:msink="http://schemas.microsoft.com/ink/2010/main" type="inkWord" rotatedBoundingBox="25733,12477 25685,13073 25256,13039 25304,12442"/>
              </emma:interpretation>
            </emma:emma>
          </inkml:annotationXML>
          <inkml:trace contextRef="#ctx0" brushRef="#br0" timeOffset="8401.0839">116 1255 0,'57'0'594,"1"0"-485,-58-58-109,58 58 110,-58-58-32,57 58 0,-57-58-47,0 1 157,-57 57 93,-1 0-250,0 0 32,1 0 62,57 57 484,0 1-453,0 0 1,0 0-64,57-58 220,1 0-251,0 0 1,-1 0 31,-57 57-63,58-57 141,-58 58 15,0 0 32,0-1-172,0 1 203,0 0-78,-58-58-16,1 0-78,-1 0-62,0 0 31,1 0 31,-1 0 172,58-58 531,-58 0-593,58 1-48,0-1 110,0 0-172,0 1 125,58 57-187,-58-58 78,58 58-94,-1 0 62,-57-58-62,58 58 63,0 0 93,-1 0-78,-57-58-62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51:51.320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DC301F01-5227-4D90-B3FB-06DEC98AB432}" emma:medium="tactile" emma:mode="ink">
          <msink:context xmlns:msink="http://schemas.microsoft.com/ink/2010/main" type="writingRegion" rotatedBoundingBox="10852,11314 10867,11314 10867,11372 10852,11372"/>
        </emma:interpretation>
      </emma:emma>
    </inkml:annotationXML>
    <inkml:traceGroup>
      <inkml:annotationXML>
        <emma:emma xmlns:emma="http://www.w3.org/2003/04/emma" version="1.0">
          <emma:interpretation id="{AD0D1AEA-E680-423D-9B13-9A0DAE1AF31A}" emma:medium="tactile" emma:mode="ink">
            <msink:context xmlns:msink="http://schemas.microsoft.com/ink/2010/main" type="paragraph" rotatedBoundingBox="10852,11314 10867,11314 10867,11372 10852,1137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E0B9AD9-0EBF-4582-A838-1133DDFC86D9}" emma:medium="tactile" emma:mode="ink">
              <msink:context xmlns:msink="http://schemas.microsoft.com/ink/2010/main" type="line" rotatedBoundingBox="10852,11314 10867,11314 10867,11372 10852,11372"/>
            </emma:interpretation>
          </emma:emma>
        </inkml:annotationXML>
        <inkml:traceGroup>
          <inkml:annotationXML>
            <emma:emma xmlns:emma="http://www.w3.org/2003/04/emma" version="1.0">
              <emma:interpretation id="{80A928B2-8A6A-44BF-8985-F4148D10CDF2}" emma:medium="tactile" emma:mode="ink">
                <msink:context xmlns:msink="http://schemas.microsoft.com/ink/2010/main" type="inkWord" rotatedBoundingBox="10852,11314 10867,11314 10867,11372 10852,11372"/>
              </emma:interpretation>
            </emma:emma>
          </inkml:annotationXML>
          <inkml:trace contextRef="#ctx0" brushRef="#br0">57 0 0,'0'-58'172</inkml:trace>
        </inkml:traceGroup>
      </inkml:traceGroup>
    </inkml:traceGroup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7:52:34.429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24A78429-87B6-4DEC-A8EF-376EBDC5169A}" emma:medium="tactile" emma:mode="ink">
          <msink:context xmlns:msink="http://schemas.microsoft.com/ink/2010/main" type="writingRegion" rotatedBoundingBox="10837,13681 10925,13681 10925,13796 10837,13796"/>
        </emma:interpretation>
      </emma:emma>
    </inkml:annotationXML>
    <inkml:traceGroup>
      <inkml:annotationXML>
        <emma:emma xmlns:emma="http://www.w3.org/2003/04/emma" version="1.0">
          <emma:interpretation id="{6C7D07E3-C943-4EB2-B0AB-C78EB7FA9E9A}" emma:medium="tactile" emma:mode="ink">
            <msink:context xmlns:msink="http://schemas.microsoft.com/ink/2010/main" type="paragraph" rotatedBoundingBox="10837,13681 10925,13681 10925,13796 10837,1379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E169364-3C65-4C2F-AB9C-0BDC830EB7B4}" emma:medium="tactile" emma:mode="ink">
              <msink:context xmlns:msink="http://schemas.microsoft.com/ink/2010/main" type="line" rotatedBoundingBox="10837,13681 10925,13681 10925,13796 10837,13796"/>
            </emma:interpretation>
          </emma:emma>
        </inkml:annotationXML>
        <inkml:traceGroup>
          <inkml:annotationXML>
            <emma:emma xmlns:emma="http://www.w3.org/2003/04/emma" version="1.0">
              <emma:interpretation id="{49E99CE8-098F-4BC7-9ED0-9490188E06FE}" emma:medium="tactile" emma:mode="ink">
                <msink:context xmlns:msink="http://schemas.microsoft.com/ink/2010/main" type="inkWord" rotatedBoundingBox="10837,13739 10852,13739 10852,13796 10837,13796"/>
              </emma:interpretation>
            </emma:emma>
          </inkml:annotationXML>
          <inkml:trace contextRef="#ctx0" brushRef="#br0">57 2367 0,'0'57'1453,"0"-114"-860</inkml:trace>
        </inkml:traceGroup>
        <inkml:traceGroup>
          <inkml:annotationXML>
            <emma:emma xmlns:emma="http://www.w3.org/2003/04/emma" version="1.0">
              <emma:interpretation id="{5F1D4008-2264-477A-8BA8-6949CA3CAC0D}" emma:medium="tactile" emma:mode="ink">
                <msink:context xmlns:msink="http://schemas.microsoft.com/ink/2010/main" type="inkWord" rotatedBoundingBox="10910,13681 10925,13681 10925,13696 10910,13696"/>
              </emma:interpretation>
            </emma:emma>
          </inkml:annotationXML>
          <inkml:trace contextRef="#ctx0" brushRef="#br0" timeOffset="3612.4965">115 2309 0</inkml:trace>
        </inkml:traceGroup>
      </inkml:traceGroup>
    </inkml:traceGroup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2T08:22:28.173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2C22CA4F-7A28-46FB-97E0-DE330D458A63}" emma:medium="tactile" emma:mode="ink">
          <msink:context xmlns:msink="http://schemas.microsoft.com/ink/2010/main" type="writingRegion" rotatedBoundingBox="18448,12980 15470,12064 15976,10417 18954,11333"/>
        </emma:interpretation>
      </emma:emma>
    </inkml:annotationXML>
    <inkml:traceGroup>
      <inkml:annotationXML>
        <emma:emma xmlns:emma="http://www.w3.org/2003/04/emma" version="1.0">
          <emma:interpretation id="{09BD23A0-30BA-4865-A8CD-9CDB3E57CE47}" emma:medium="tactile" emma:mode="ink">
            <msink:context xmlns:msink="http://schemas.microsoft.com/ink/2010/main" type="paragraph" rotatedBoundingBox="18448,12980 15470,12064 15976,10417 18954,1133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30EA8BF-9BDE-4AC7-B003-C0F706A3E4B7}" emma:medium="tactile" emma:mode="ink">
              <msink:context xmlns:msink="http://schemas.microsoft.com/ink/2010/main" type="line" rotatedBoundingBox="18448,12980 15470,12064 15976,10417 18954,11333"/>
            </emma:interpretation>
          </emma:emma>
        </inkml:annotationXML>
        <inkml:traceGroup>
          <inkml:annotationXML>
            <emma:emma xmlns:emma="http://www.w3.org/2003/04/emma" version="1.0">
              <emma:interpretation id="{DAD5C551-4211-4F4E-971B-0E0C8484F402}" emma:medium="tactile" emma:mode="ink">
                <msink:context xmlns:msink="http://schemas.microsoft.com/ink/2010/main" type="inkWord" rotatedBoundingBox="18448,12980 15470,12064 15976,10417 18954,11333"/>
              </emma:interpretation>
            </emma:emma>
          </inkml:annotationXML>
          <inkml:trace contextRef="#ctx0" brushRef="#br0">0 0 0,'58'0'312,"0"0"-249,0 0-1,-1 0 1,1 0-48,0 0 48,-1 0-32,1 0 0,0 0 0,0 0-15,-1 0 15,1 0 1,0 0-17,0 0 1,-1 0 15,1 0-15,0 0-1,-1 0 17,1 0-1,0 0 0,0 0-15,-1 0 31,1 0 15,0 0 1,0 0-48,-1 0 48,1 0-1,0 0 1</inkml:trace>
          <inkml:trace contextRef="#ctx0" brushRef="#br0" timeOffset="3208.5794">1617 0 0,'0'-57'250,"0"-1"-187,0 0-48,0 0 32,0 1-16,0-1 1,0 0-17,0 1 1,0-1 62,0 0-16,0 0-30,0 1-17,0-1 32,0 0-16,0 0 16,0 1-15,0-1 14,0 0 33,0 1 14,0-1-46,0 0 31,0 0 282</inkml:trace>
          <inkml:trace contextRef="#ctx0" brushRef="#br0" timeOffset="57561.5607">-1270-1212 0,'58'0'94,"0"0"-47,0 0 0,-1 0 0,1 0-16,0 0 31,-1 0-15,1 0 16,0 0-16,0 0 46,-1 0-30,1 0-1,0 0-30,0 0 30,-1 0 1,1 0 62,0 0-110,-1 0 17,1 0-1,0 0 16,0 0-16,-1 0 31,1 0 1,0 0-1,0 0-15,-1 0-31,1 0 15,0 0 16,-1 0-16,1 0-15,0 0 15,0 0 0,-1 0-15,1 0 0,0 0 15,0 0 0,-1 0 16,1 0-16,0 0 16,-1 0 16,1 0-16,0-58-16,0 58 16,-1 0 0,1 0-16,0 0-16,0 0 17,-1 0 15,1 0-16,0 0 0,-1 0 32,1 0 30</inkml:trace>
        </inkml:traceGroup>
        <inkml:traceGroup>
          <inkml:annotationXML>
            <emma:emma xmlns:emma="http://www.w3.org/2003/04/emma" version="1.0">
              <emma:interpretation id="{F012711E-1690-4E03-A9F8-9C458E69FA75}" emma:medium="tactile" emma:mode="ink">
                <msink:context xmlns:msink="http://schemas.microsoft.com/ink/2010/main" type="inkWord" rotatedBoundingBox="16394,11603 15874,11443 15951,11191 16471,11350"/>
              </emma:interpretation>
            </emma:emma>
          </inkml:annotationXML>
          <inkml:trace contextRef="#ctx0" brushRef="#br0" timeOffset="73247.0407">-1039-1270 0,'58'0'187,"0"0"-62,-1 0-15,1 0-32,-116 0 766,1 0-782,-1 0 110,0 0 78,116 0 562,0 0-608,-58 58 249,0 0-297,57-58-125,1 0 110,0 0 78,-58 58-63,58-1 63,-1-57-16,-57 58 125,58-58-297,-58 58 141</inkml:trace>
        </inkml:traceGroup>
        <inkml:traceGroup>
          <inkml:annotationXML>
            <emma:emma xmlns:emma="http://www.w3.org/2003/04/emma" version="1.0">
              <emma:interpretation id="{4CBE9FBF-D61E-4D00-BE68-EB55C4A0BE96}" emma:medium="tactile" emma:mode="ink">
                <msink:context xmlns:msink="http://schemas.microsoft.com/ink/2010/main" type="inkWord" rotatedBoundingBox="16195,11354 15875,11256 15958,10984 16279,11083"/>
              </emma:interpretation>
            </emma:emma>
          </inkml:annotationXML>
          <inkml:trace contextRef="#ctx0" brushRef="#br0" timeOffset="64513.8495">-1096-1270 0,'57'0'813,"1"0"-657,-58-57-109,58 57 93,-58-58 32,57 58 0,1 0-78,0 0 15,-58-58 235,58 58-235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719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419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42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33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651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749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973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377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11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435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40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B8418-7003-427E-B32D-8E46084FD1A8}" type="datetimeFigureOut">
              <a:rPr lang="ru-RU" smtClean="0"/>
              <a:t>02.05.2025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4C43A-5EBF-485C-B8CE-754E899A73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864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13" Type="http://schemas.openxmlformats.org/officeDocument/2006/relationships/customXml" Target="../ink/ink5.xml"/><Relationship Id="rId3" Type="http://schemas.openxmlformats.org/officeDocument/2006/relationships/image" Target="../media/image2.jpg"/><Relationship Id="rId7" Type="http://schemas.openxmlformats.org/officeDocument/2006/relationships/customXml" Target="../ink/ink2.xml"/><Relationship Id="rId12" Type="http://schemas.openxmlformats.org/officeDocument/2006/relationships/image" Target="../media/image7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customXml" Target="../ink/ink4.xml"/><Relationship Id="rId5" Type="http://schemas.openxmlformats.org/officeDocument/2006/relationships/customXml" Target="../ink/ink1.xml"/><Relationship Id="rId10" Type="http://schemas.openxmlformats.org/officeDocument/2006/relationships/image" Target="../media/image6.emf"/><Relationship Id="rId4" Type="http://schemas.openxmlformats.org/officeDocument/2006/relationships/image" Target="../media/image3.jpg"/><Relationship Id="rId9" Type="http://schemas.openxmlformats.org/officeDocument/2006/relationships/customXml" Target="../ink/ink3.xml"/><Relationship Id="rId1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2.jpg"/><Relationship Id="rId7" Type="http://schemas.openxmlformats.org/officeDocument/2006/relationships/customXml" Target="../ink/ink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customXml" Target="../ink/ink6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customXml" Target="../ink/ink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2145439" y="867774"/>
            <a:ext cx="7892180" cy="50342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20647" y="2265218"/>
            <a:ext cx="71417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rgbClr val="FF0000"/>
                </a:solidFill>
              </a:rPr>
              <a:t>Урок 156. Повторення вивченого матеріалу.</a:t>
            </a:r>
          </a:p>
          <a:p>
            <a:r>
              <a:rPr lang="uk-UA" sz="2800" i="1" dirty="0" smtClean="0">
                <a:solidFill>
                  <a:srgbClr val="FF0000"/>
                </a:solidFill>
              </a:rPr>
              <a:t>Дріб. Знаходження значень виразів. Задачі</a:t>
            </a:r>
          </a:p>
          <a:p>
            <a:r>
              <a:rPr lang="uk-UA" sz="2800" i="1" dirty="0" smtClean="0">
                <a:solidFill>
                  <a:srgbClr val="FF0000"/>
                </a:solidFill>
              </a:rPr>
              <a:t>На знаходження числа за його частиною.</a:t>
            </a:r>
            <a:endParaRPr lang="ru-RU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930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1932710" y="540326"/>
            <a:ext cx="8608624" cy="54912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6" t="12222" r="44099" b="4242"/>
          <a:stretch/>
        </p:blipFill>
        <p:spPr>
          <a:xfrm rot="5400000">
            <a:off x="5475771" y="-319434"/>
            <a:ext cx="1606791" cy="68272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65549" y="1163782"/>
            <a:ext cx="68865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i="1" dirty="0" smtClean="0"/>
              <a:t>За малюнком визначте , яка частина кожного</a:t>
            </a:r>
          </a:p>
          <a:p>
            <a:r>
              <a:rPr lang="uk-UA" sz="2400" i="1" dirty="0" smtClean="0"/>
              <a:t>Круга зафарбована?  Запишіть поданий дріб.</a:t>
            </a:r>
            <a:endParaRPr lang="ru-RU" sz="2400" i="1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6" name="Рукописный ввод 15"/>
              <p14:cNvContentPartPr/>
              <p14:nvPr/>
            </p14:nvContentPartPr>
            <p14:xfrm>
              <a:off x="4966724" y="4109204"/>
              <a:ext cx="270720" cy="549720"/>
            </p14:xfrm>
          </p:contentPart>
        </mc:Choice>
        <mc:Fallback>
          <p:pic>
            <p:nvPicPr>
              <p:cNvPr id="16" name="Рукописный ввод 15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58444" y="4100924"/>
                <a:ext cx="287280" cy="56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22" name="Рукописный ввод 21"/>
              <p14:cNvContentPartPr/>
              <p14:nvPr/>
            </p14:nvContentPartPr>
            <p14:xfrm>
              <a:off x="3595124" y="4102004"/>
              <a:ext cx="272880" cy="576000"/>
            </p14:xfrm>
          </p:contentPart>
        </mc:Choice>
        <mc:Fallback>
          <p:pic>
            <p:nvPicPr>
              <p:cNvPr id="22" name="Рукописный ввод 2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86844" y="4093724"/>
                <a:ext cx="289440" cy="59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24" name="Рукописный ввод 23"/>
              <p14:cNvContentPartPr/>
              <p14:nvPr/>
            </p14:nvContentPartPr>
            <p14:xfrm>
              <a:off x="6296924" y="4105244"/>
              <a:ext cx="228960" cy="570960"/>
            </p14:xfrm>
          </p:contentPart>
        </mc:Choice>
        <mc:Fallback>
          <p:pic>
            <p:nvPicPr>
              <p:cNvPr id="24" name="Рукописный ввод 23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288644" y="4096964"/>
                <a:ext cx="245520" cy="58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31" name="Рукописный ввод 30"/>
              <p14:cNvContentPartPr/>
              <p14:nvPr/>
            </p14:nvContentPartPr>
            <p14:xfrm>
              <a:off x="7626764" y="4066724"/>
              <a:ext cx="312120" cy="609480"/>
            </p14:xfrm>
          </p:contentPart>
        </mc:Choice>
        <mc:Fallback>
          <p:pic>
            <p:nvPicPr>
              <p:cNvPr id="31" name="Рукописный ввод 30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618484" y="4058444"/>
                <a:ext cx="328680" cy="626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35" name="Рукописный ввод 34"/>
              <p14:cNvContentPartPr/>
              <p14:nvPr/>
            </p14:nvContentPartPr>
            <p14:xfrm>
              <a:off x="8936084" y="4120364"/>
              <a:ext cx="353880" cy="578160"/>
            </p14:xfrm>
          </p:contentPart>
        </mc:Choice>
        <mc:Fallback>
          <p:pic>
            <p:nvPicPr>
              <p:cNvPr id="35" name="Рукописный ввод 34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927804" y="4112084"/>
                <a:ext cx="370440" cy="594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48946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2145439" y="867774"/>
            <a:ext cx="7892180" cy="503426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92" t="38485" r="19956" b="2727"/>
          <a:stretch/>
        </p:blipFill>
        <p:spPr>
          <a:xfrm rot="5400000">
            <a:off x="4867766" y="-1161491"/>
            <a:ext cx="2255575" cy="68372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47110" y="3823855"/>
            <a:ext cx="17636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35 : 7   1 = </a:t>
            </a:r>
          </a:p>
          <a:p>
            <a:endParaRPr lang="uk-UA" sz="2800" i="1" dirty="0"/>
          </a:p>
          <a:p>
            <a:r>
              <a:rPr lang="uk-UA" sz="2800" i="1" dirty="0" smtClean="0"/>
              <a:t>56 : 7   1 =</a:t>
            </a:r>
            <a:endParaRPr lang="ru-RU" sz="2800" i="1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8" name="Рукописный ввод 7"/>
              <p14:cNvContentPartPr/>
              <p14:nvPr/>
            </p14:nvContentPartPr>
            <p14:xfrm>
              <a:off x="3906884" y="4073204"/>
              <a:ext cx="360" cy="21240"/>
            </p14:xfrm>
          </p:contentPart>
        </mc:Choice>
        <mc:Fallback>
          <p:pic>
            <p:nvPicPr>
              <p:cNvPr id="8" name="Рукописный ввод 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95004" y="4061324"/>
                <a:ext cx="24120" cy="4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7" name="Рукописный ввод 16"/>
              <p14:cNvContentPartPr/>
              <p14:nvPr/>
            </p14:nvContentPartPr>
            <p14:xfrm>
              <a:off x="3906884" y="4925324"/>
              <a:ext cx="21240" cy="39240"/>
            </p14:xfrm>
          </p:contentPart>
        </mc:Choice>
        <mc:Fallback>
          <p:pic>
            <p:nvPicPr>
              <p:cNvPr id="17" name="Рукописный ввод 1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95004" y="4913444"/>
                <a:ext cx="45000" cy="63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39001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2145439" y="867774"/>
            <a:ext cx="7892180" cy="503426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5" t="19618" r="48922" b="9090"/>
          <a:stretch/>
        </p:blipFill>
        <p:spPr>
          <a:xfrm rot="5400000">
            <a:off x="4733259" y="-536969"/>
            <a:ext cx="2348346" cy="66294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85139" y="1055109"/>
            <a:ext cx="5044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3. Знайдіть число, якщо  відомо,  що</a:t>
            </a:r>
            <a:endParaRPr lang="ru-RU" sz="2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138055" y="4038690"/>
            <a:ext cx="1394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10 х 9 = 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138055" y="4561910"/>
            <a:ext cx="1130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8 х 4 =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138055" y="5039892"/>
            <a:ext cx="1313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5 х 10 =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138055" y="5498920"/>
            <a:ext cx="1130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7 х 2 =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20743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2145439" y="867774"/>
            <a:ext cx="7892180" cy="503426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66" t="12424" r="26797" b="8788"/>
          <a:stretch/>
        </p:blipFill>
        <p:spPr>
          <a:xfrm rot="5400000">
            <a:off x="5499660" y="-981882"/>
            <a:ext cx="1475511" cy="66143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66655" y="1039091"/>
            <a:ext cx="3107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4. </a:t>
            </a:r>
            <a:r>
              <a:rPr lang="uk-UA" sz="2400" i="1" dirty="0" err="1" smtClean="0"/>
              <a:t>Розв»яжіть</a:t>
            </a:r>
            <a:r>
              <a:rPr lang="uk-UA" sz="2400" i="1" dirty="0" smtClean="0"/>
              <a:t> задачу.</a:t>
            </a:r>
            <a:endParaRPr lang="ru-RU" sz="2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4920189" y="4041641"/>
            <a:ext cx="1836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err="1" smtClean="0"/>
              <a:t>Розв»язання</a:t>
            </a:r>
            <a:endParaRPr lang="ru-RU" sz="24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3054928" y="3079368"/>
            <a:ext cx="2569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1/4  гарбуза – 3 кг</a:t>
            </a:r>
            <a:endParaRPr lang="ru-RU" sz="24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3170030" y="3551986"/>
            <a:ext cx="1750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Гарбуз - ? кг</a:t>
            </a:r>
            <a:endParaRPr lang="ru-RU" sz="24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3118878" y="4503306"/>
            <a:ext cx="989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3 х 4 =</a:t>
            </a:r>
            <a:endParaRPr lang="ru-RU" sz="24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98097" y="5006495"/>
            <a:ext cx="1728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Відповідь:</a:t>
            </a:r>
            <a:endParaRPr lang="ru-RU" sz="2800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4862914" y="5037272"/>
            <a:ext cx="3604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/>
              <a:t>м</a:t>
            </a:r>
            <a:r>
              <a:rPr lang="uk-UA" sz="2400" i="1" dirty="0" smtClean="0"/>
              <a:t>аса цілого гарбуза      кг.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1441023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2145439" y="867774"/>
            <a:ext cx="7892180" cy="50342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63982" y="1059873"/>
            <a:ext cx="3107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5. </a:t>
            </a:r>
            <a:r>
              <a:rPr lang="uk-UA" sz="2400" i="1" dirty="0" err="1" smtClean="0"/>
              <a:t>Розв»яжіть</a:t>
            </a:r>
            <a:r>
              <a:rPr lang="uk-UA" sz="2400" i="1" dirty="0" smtClean="0"/>
              <a:t> задачу.</a:t>
            </a:r>
            <a:endParaRPr lang="ru-RU" sz="24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881005" y="1608323"/>
            <a:ext cx="681693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Бригада робітників замінила дорожнє покриття</a:t>
            </a:r>
          </a:p>
          <a:p>
            <a:r>
              <a:rPr lang="uk-UA" sz="2400" i="1" dirty="0" smtClean="0"/>
              <a:t>На ділянці завдовжки 5 км, що становить ¼ всієї</a:t>
            </a:r>
          </a:p>
          <a:p>
            <a:r>
              <a:rPr lang="uk-UA" sz="2400" i="1" dirty="0" smtClean="0"/>
              <a:t>Дороги, яку треба було відремонтувати. </a:t>
            </a:r>
          </a:p>
          <a:p>
            <a:r>
              <a:rPr lang="uk-UA" sz="2400" i="1" dirty="0" smtClean="0"/>
              <a:t>Скільки кілометрів дороги </a:t>
            </a:r>
            <a:r>
              <a:rPr lang="uk-UA" sz="2400" i="1" dirty="0" err="1" smtClean="0"/>
              <a:t>залишился</a:t>
            </a:r>
            <a:endParaRPr lang="uk-UA" sz="2400" i="1" dirty="0" smtClean="0"/>
          </a:p>
          <a:p>
            <a:r>
              <a:rPr lang="uk-UA" sz="2400" i="1" dirty="0" smtClean="0"/>
              <a:t> відремонтувати ?</a:t>
            </a:r>
            <a:endParaRPr lang="ru-RU" sz="24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175346" y="3861564"/>
            <a:ext cx="29161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Треба  - ? км</a:t>
            </a:r>
          </a:p>
          <a:p>
            <a:r>
              <a:rPr lang="uk-UA" sz="2400" i="1" dirty="0" smtClean="0"/>
              <a:t>Замінила – 5 км, 1/ 4</a:t>
            </a:r>
          </a:p>
          <a:p>
            <a:r>
              <a:rPr lang="uk-UA" sz="2400" i="1" dirty="0" smtClean="0"/>
              <a:t>Залишилися - ? км</a:t>
            </a:r>
            <a:endParaRPr lang="ru-RU" sz="2400" i="1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1" name="Рукописный ввод 10"/>
              <p14:cNvContentPartPr/>
              <p14:nvPr/>
            </p14:nvContentPartPr>
            <p14:xfrm>
              <a:off x="5652524" y="3987524"/>
              <a:ext cx="1081080" cy="522360"/>
            </p14:xfrm>
          </p:contentPart>
        </mc:Choice>
        <mc:Fallback>
          <p:pic>
            <p:nvPicPr>
              <p:cNvPr id="11" name="Рукописный ввод 10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640644" y="3975644"/>
                <a:ext cx="1104840" cy="54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22472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t="30194"/>
          <a:stretch/>
        </p:blipFill>
        <p:spPr>
          <a:xfrm rot="5400000">
            <a:off x="2615969" y="-2392448"/>
            <a:ext cx="6904640" cy="115962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68984" y="-2702408"/>
            <a:ext cx="7054034" cy="12192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6" r="418"/>
          <a:stretch/>
        </p:blipFill>
        <p:spPr>
          <a:xfrm>
            <a:off x="2145439" y="867774"/>
            <a:ext cx="7892180" cy="50342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31504" y="1096971"/>
            <a:ext cx="21135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err="1" smtClean="0"/>
              <a:t>Розв»язання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3054928" y="1787833"/>
            <a:ext cx="6899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1) 5 х 4 =        (км)  </a:t>
            </a:r>
            <a:r>
              <a:rPr lang="uk-UA" sz="2800" i="1" dirty="0" smtClean="0"/>
              <a:t>треба відремонтувати</a:t>
            </a:r>
            <a:r>
              <a:rPr lang="uk-UA" sz="2800" dirty="0" smtClean="0"/>
              <a:t>. 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054928" y="2311053"/>
            <a:ext cx="2638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2)     -  5 =     (км)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054928" y="2950449"/>
            <a:ext cx="59634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Відповідь:        км  дороги залишилося</a:t>
            </a:r>
          </a:p>
          <a:p>
            <a:r>
              <a:rPr lang="uk-UA" sz="2800" i="1" dirty="0"/>
              <a:t>в</a:t>
            </a:r>
            <a:r>
              <a:rPr lang="uk-UA" sz="2800" i="1" dirty="0" smtClean="0"/>
              <a:t>ідремонтувати.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6594319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174</Words>
  <Application>Microsoft Office PowerPoint</Application>
  <PresentationFormat>Широкоэкранный</PresentationFormat>
  <Paragraphs>34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2025-05-02T07:32:13Z</dcterms:created>
  <dcterms:modified xsi:type="dcterms:W3CDTF">2025-05-02T08:36:17Z</dcterms:modified>
</cp:coreProperties>
</file>