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3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8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F697F2-0D4F-4438-9363-BB89F90A3F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153A288-E996-41F1-A08D-2DF6DD8425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8DA8AED-9C4E-4BA0-82AC-E4FC3AA09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F62E-4205-4F6A-86EE-92AA88393C3A}" type="datetimeFigureOut">
              <a:rPr lang="ru-RU" smtClean="0"/>
              <a:t>14.01.2022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539E28C-E852-4930-ADBE-07CD4341C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ECD85A4-6D01-4B0E-A167-3088EB2FA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2CA86-1F90-4E36-B9CC-120BF2EC5B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246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32F393-3FD6-473C-82CE-E16AE09F9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C5AABA0-38BD-48B2-9E45-D48E82AAA1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3D0205-BD00-4F47-9D7C-CE987451C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F62E-4205-4F6A-86EE-92AA88393C3A}" type="datetimeFigureOut">
              <a:rPr lang="ru-RU" smtClean="0"/>
              <a:t>14.01.2022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250751-7E64-43C2-8EA4-7E479E3A0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984D154-FC4D-4F83-92E8-79219B11A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2CA86-1F90-4E36-B9CC-120BF2EC5B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996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FCE906-942B-4AB9-9229-A7E75BB0C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1E64C8F-9D99-4967-B860-5B4EC1D22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075843B-4F6D-47F3-B887-EB390F610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F62E-4205-4F6A-86EE-92AA88393C3A}" type="datetimeFigureOut">
              <a:rPr lang="ru-RU" smtClean="0"/>
              <a:t>14.01.2022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E58CFF-08AA-4559-A14F-09D436FAF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D922819-49A9-4E6E-BAB9-C3683F34F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2CA86-1F90-4E36-B9CC-120BF2EC5B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739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9162C7-729D-4DCD-AF99-DB5DBF3FD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18B133-378E-4963-9394-9D062CE9B0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7187934-6D79-4133-AC06-02100541E0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FD8612D-5A06-4AB9-8A87-BF796077E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F62E-4205-4F6A-86EE-92AA88393C3A}" type="datetimeFigureOut">
              <a:rPr lang="ru-RU" smtClean="0"/>
              <a:t>14.01.2022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D7CBAC6-37E1-41B0-B16D-7E4A7862C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9541298-A036-4E70-B144-943129E29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2CA86-1F90-4E36-B9CC-120BF2EC5B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230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93406B-2A64-4DF0-8BCD-BDEBE9784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A453389-8934-4893-9F54-4AD6246D51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C3DCEDA-C119-48C8-BF48-A041E0867B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A8DEA2A-7EDC-4088-AD14-107960709A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871B1B5-A0FB-457C-9B38-86393055AB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CADDC97-C494-4C86-894C-230E85BE8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F62E-4205-4F6A-86EE-92AA88393C3A}" type="datetimeFigureOut">
              <a:rPr lang="ru-RU" smtClean="0"/>
              <a:t>14.01.2022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EFB86E8-4983-4DB9-98CA-7DCF44250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3FA5EBA-AFE3-4B9C-A457-660DD254B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2CA86-1F90-4E36-B9CC-120BF2EC5B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839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E800E6-8606-49D3-A6E5-3ADC24D5B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3B6CFAA-7D42-4A5D-8328-71B400DE1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F62E-4205-4F6A-86EE-92AA88393C3A}" type="datetimeFigureOut">
              <a:rPr lang="ru-RU" smtClean="0"/>
              <a:t>14.01.2022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A8C1000-523C-4484-935F-C7E689E25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6CFF71D-5C3C-4C60-8B38-5141E392E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2CA86-1F90-4E36-B9CC-120BF2EC5B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827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BBBCEED-D934-41BB-BAED-4F87F448B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F62E-4205-4F6A-86EE-92AA88393C3A}" type="datetimeFigureOut">
              <a:rPr lang="ru-RU" smtClean="0"/>
              <a:t>14.01.2022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3BBB8B9-5B05-48BB-B584-D1B4079D0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515B3A9-9508-4B50-9332-565A57070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2CA86-1F90-4E36-B9CC-120BF2EC5B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530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E7033-5027-4DD4-BB0F-DEA52FB9E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BF11AB5-376D-470E-B2AF-7819D7CF66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92CB6D3-86BD-4204-B64A-BC008659D6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AF6C9DD-6E9E-45EF-AB55-379509D84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F62E-4205-4F6A-86EE-92AA88393C3A}" type="datetimeFigureOut">
              <a:rPr lang="ru-RU" smtClean="0"/>
              <a:t>14.01.2022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4D12AFE-F926-4D10-ADEF-3D4ADB047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21488C2-E19D-49BD-9F59-702AE43F4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2CA86-1F90-4E36-B9CC-120BF2EC5B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97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5A4466-C07E-4860-B0F5-187BF4C65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58325D7-DDD4-4BCB-920F-B69B172097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BC2EB50-1DD4-4EB4-ACC7-23BC6AAC41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D1A89A-99DC-45C2-92E6-CA58EE566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F62E-4205-4F6A-86EE-92AA88393C3A}" type="datetimeFigureOut">
              <a:rPr lang="ru-RU" smtClean="0"/>
              <a:t>14.01.2022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E5A932D-EEAC-4641-A393-14ECCEA0E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E01207A-653C-4080-80F3-60827959F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2CA86-1F90-4E36-B9CC-120BF2EC5B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357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1F63DA-1574-49A7-96CD-CEC191484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A3042DD-50F4-4984-AB72-F1607DD5EB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BDDDA65-80A5-40DD-BBE9-52840EC1A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F62E-4205-4F6A-86EE-92AA88393C3A}" type="datetimeFigureOut">
              <a:rPr lang="ru-RU" smtClean="0"/>
              <a:t>14.01.2022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BB2AE5-AB06-4BDD-9A83-40B95D722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523C4A-D555-4C2E-94A4-F4EDED80E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2CA86-1F90-4E36-B9CC-120BF2EC5B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18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05A0DDC-4E44-4923-8D38-B429EE3AAF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A097712-03A2-4592-B784-294C98E9B9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C0B2098-0C5D-44B7-81D2-25C26D9BB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F62E-4205-4F6A-86EE-92AA88393C3A}" type="datetimeFigureOut">
              <a:rPr lang="ru-RU" smtClean="0"/>
              <a:t>14.01.2022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245FDC-2E43-4E87-9B2E-327F6ED56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8FC8FA-5A26-4C67-A32B-C89E02AC4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2CA86-1F90-4E36-B9CC-120BF2EC5B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152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1E5018-2CE0-48D2-92E4-26BFD79B3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C7DBED3-8BC1-4920-A00B-57C076DA70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420E523-795D-414E-9B85-42C2ECE9C5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0F62E-4205-4F6A-86EE-92AA88393C3A}" type="datetimeFigureOut">
              <a:rPr lang="ru-RU" smtClean="0"/>
              <a:t>14.01.2022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F1BDBB4-B115-4E6E-B037-110EFF6F6C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4EBADB5-F0E1-45F6-9DC4-B4548489A6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52CA86-1F90-4E36-B9CC-120BF2EC5B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302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0D2572F6-0017-4A7C-95BD-5BF8AD814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86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A9B30E-AC8F-4286-B7F4-DF91CF913E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1111" y="2001837"/>
            <a:ext cx="9144000" cy="2387600"/>
          </a:xfrm>
        </p:spPr>
        <p:txBody>
          <a:bodyPr/>
          <a:lstStyle/>
          <a:p>
            <a:r>
              <a:rPr lang="uk-UA" b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Різницеве порівняння чисел</a:t>
            </a:r>
            <a:br>
              <a:rPr lang="uk-UA" b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</a:br>
            <a:r>
              <a:rPr lang="uk-UA" b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1 клас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CF47A7-0658-466E-AEC1-6B3F48B36B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5360" y="4454868"/>
            <a:ext cx="1963082" cy="139610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5D3892-9187-4EB5-AF3A-5F3E0FC94F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818" y="805739"/>
            <a:ext cx="2029934" cy="182457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A42B061-0207-4FF0-999D-AACDD30F1F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0755" y="3361188"/>
            <a:ext cx="1796379" cy="2414698"/>
          </a:xfrm>
          <a:prstGeom prst="rect">
            <a:avLst/>
          </a:prstGeom>
        </p:spPr>
      </p:pic>
      <p:pic>
        <p:nvPicPr>
          <p:cNvPr id="8" name="Picture 2" descr="Метелики&amp;quot; - скринька вихователя">
            <a:extLst>
              <a:ext uri="{FF2B5EF4-FFF2-40B4-BE49-F238E27FC236}">
                <a16:creationId xmlns:a16="http://schemas.microsoft.com/office/drawing/2014/main" id="{319FF588-4267-492A-A367-692CC152B3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0410" y="833368"/>
            <a:ext cx="1337070" cy="133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991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1.48148E-6 L -2.70833E-6 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0D2572F6-0017-4A7C-95BD-5BF8AD814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6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0607BCB-968B-4878-9A3D-7A83BA9FF3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470" y="3239908"/>
            <a:ext cx="1520975" cy="204449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AF39FAB-CB9F-4C0B-BC10-4BD942E062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937" y="3239907"/>
            <a:ext cx="1520975" cy="204449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68D30DC-404A-4D10-9F11-3D5EDC3BBD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4029" y="3189708"/>
            <a:ext cx="1520975" cy="204449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9776053-64BD-4A1E-9E24-5FBB3B4BFF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7611" y="3189707"/>
            <a:ext cx="1520975" cy="204449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CDE1096-2D58-441F-A415-E267D8E2E7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1193" y="3189706"/>
            <a:ext cx="1520975" cy="2044499"/>
          </a:xfrm>
          <a:prstGeom prst="rect">
            <a:avLst/>
          </a:prstGeom>
        </p:spPr>
      </p:pic>
      <p:pic>
        <p:nvPicPr>
          <p:cNvPr id="13" name="Picture 2" descr="Метелики&amp;quot; - скринька вихователя">
            <a:extLst>
              <a:ext uri="{FF2B5EF4-FFF2-40B4-BE49-F238E27FC236}">
                <a16:creationId xmlns:a16="http://schemas.microsoft.com/office/drawing/2014/main" id="{6A92F835-0152-433C-AD0D-B2F696E9B2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23" y="871664"/>
            <a:ext cx="1337070" cy="133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Метелики&amp;quot; - скринька вихователя">
            <a:extLst>
              <a:ext uri="{FF2B5EF4-FFF2-40B4-BE49-F238E27FC236}">
                <a16:creationId xmlns:a16="http://schemas.microsoft.com/office/drawing/2014/main" id="{A2A2F193-1579-44DA-BDF6-2F3EEF2B47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889" y="767828"/>
            <a:ext cx="1337070" cy="133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Метелики&amp;quot; - скринька вихователя">
            <a:extLst>
              <a:ext uri="{FF2B5EF4-FFF2-40B4-BE49-F238E27FC236}">
                <a16:creationId xmlns:a16="http://schemas.microsoft.com/office/drawing/2014/main" id="{9BA3D740-25C3-4AE0-AC6A-A85E13210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356" y="767827"/>
            <a:ext cx="1337070" cy="133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A42319A-95EE-4F96-B6E2-44C22B546214}"/>
              </a:ext>
            </a:extLst>
          </p:cNvPr>
          <p:cNvSpPr txBox="1"/>
          <p:nvPr/>
        </p:nvSpPr>
        <p:spPr>
          <a:xfrm>
            <a:off x="4304210" y="5235481"/>
            <a:ext cx="281840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>
                <a:solidFill>
                  <a:srgbClr val="002060"/>
                </a:solidFill>
              </a:rPr>
              <a:t>5 –</a:t>
            </a:r>
            <a:r>
              <a:rPr lang="ru-RU" sz="6000" b="1" dirty="0">
                <a:solidFill>
                  <a:srgbClr val="002060"/>
                </a:solidFill>
              </a:rPr>
              <a:t> 3 = 2</a:t>
            </a:r>
            <a:endParaRPr lang="uk-UA" sz="6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162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0D2572F6-0017-4A7C-95BD-5BF8AD814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124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Алла\Desktop\images.png">
            <a:extLst>
              <a:ext uri="{FF2B5EF4-FFF2-40B4-BE49-F238E27FC236}">
                <a16:creationId xmlns:a16="http://schemas.microsoft.com/office/drawing/2014/main" id="{07CE9638-5546-45AD-BB00-520AC14B9A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800" y="3429000"/>
            <a:ext cx="1965902" cy="139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Алла\Desktop\images.png">
            <a:extLst>
              <a:ext uri="{FF2B5EF4-FFF2-40B4-BE49-F238E27FC236}">
                <a16:creationId xmlns:a16="http://schemas.microsoft.com/office/drawing/2014/main" id="{B228D244-A47A-4961-BA3F-065199CF2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72" y="3544711"/>
            <a:ext cx="1965901" cy="139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Алла\Desktop\images.png">
            <a:extLst>
              <a:ext uri="{FF2B5EF4-FFF2-40B4-BE49-F238E27FC236}">
                <a16:creationId xmlns:a16="http://schemas.microsoft.com/office/drawing/2014/main" id="{023A4953-BAC2-45C9-834A-1D60E740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707" y="3544710"/>
            <a:ext cx="1965903" cy="139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Алла\Desktop\images.png">
            <a:extLst>
              <a:ext uri="{FF2B5EF4-FFF2-40B4-BE49-F238E27FC236}">
                <a16:creationId xmlns:a16="http://schemas.microsoft.com/office/drawing/2014/main" id="{D647C0EB-53DA-4EE4-A0E1-E1952E32C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740" y="3429000"/>
            <a:ext cx="1965904" cy="1396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Алла\Desktop\1.png">
            <a:extLst>
              <a:ext uri="{FF2B5EF4-FFF2-40B4-BE49-F238E27FC236}">
                <a16:creationId xmlns:a16="http://schemas.microsoft.com/office/drawing/2014/main" id="{38A4DE2D-C803-4D26-9102-E590ED3C5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543" y="1304043"/>
            <a:ext cx="1565597" cy="1409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Алла\Desktop\1.png">
            <a:extLst>
              <a:ext uri="{FF2B5EF4-FFF2-40B4-BE49-F238E27FC236}">
                <a16:creationId xmlns:a16="http://schemas.microsoft.com/office/drawing/2014/main" id="{A34E5274-86A9-4A93-B0F5-D35EC85C2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302" y="1304041"/>
            <a:ext cx="1565599" cy="140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Алла\Desktop\1.png">
            <a:extLst>
              <a:ext uri="{FF2B5EF4-FFF2-40B4-BE49-F238E27FC236}">
                <a16:creationId xmlns:a16="http://schemas.microsoft.com/office/drawing/2014/main" id="{907914AC-EAFC-4A04-9660-3FBD5B9E8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879" y="1304044"/>
            <a:ext cx="1565595" cy="1409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FCC13BF8-8B08-4365-85AF-04C25F5EBB21}"/>
              </a:ext>
            </a:extLst>
          </p:cNvPr>
          <p:cNvCxnSpPr>
            <a:cxnSpLocks/>
          </p:cNvCxnSpPr>
          <p:nvPr/>
        </p:nvCxnSpPr>
        <p:spPr>
          <a:xfrm>
            <a:off x="1827101" y="2585156"/>
            <a:ext cx="0" cy="95955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935FC9F6-A70A-438A-A1FF-6E2223F060C7}"/>
              </a:ext>
            </a:extLst>
          </p:cNvPr>
          <p:cNvCxnSpPr>
            <a:cxnSpLocks/>
          </p:cNvCxnSpPr>
          <p:nvPr/>
        </p:nvCxnSpPr>
        <p:spPr>
          <a:xfrm>
            <a:off x="3930800" y="2681111"/>
            <a:ext cx="0" cy="95955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3A6F18AD-689F-4472-8C1A-4E8C98BEC1B6}"/>
              </a:ext>
            </a:extLst>
          </p:cNvPr>
          <p:cNvCxnSpPr>
            <a:cxnSpLocks/>
          </p:cNvCxnSpPr>
          <p:nvPr/>
        </p:nvCxnSpPr>
        <p:spPr>
          <a:xfrm>
            <a:off x="6068876" y="2681110"/>
            <a:ext cx="0" cy="95955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3A73B967-A7A8-499C-852A-3B5C89654F34}"/>
              </a:ext>
            </a:extLst>
          </p:cNvPr>
          <p:cNvSpPr txBox="1"/>
          <p:nvPr/>
        </p:nvSpPr>
        <p:spPr>
          <a:xfrm>
            <a:off x="4304210" y="5235481"/>
            <a:ext cx="281840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>
                <a:solidFill>
                  <a:srgbClr val="002060"/>
                </a:solidFill>
              </a:rPr>
              <a:t>4 –</a:t>
            </a:r>
            <a:r>
              <a:rPr lang="ru-RU" sz="6000" b="1" dirty="0">
                <a:solidFill>
                  <a:srgbClr val="002060"/>
                </a:solidFill>
              </a:rPr>
              <a:t> 3 = 1</a:t>
            </a:r>
            <a:endParaRPr lang="uk-UA" sz="6000" b="1" dirty="0">
              <a:solidFill>
                <a:srgbClr val="002060"/>
              </a:solidFill>
            </a:endParaRPr>
          </a:p>
        </p:txBody>
      </p:sp>
      <p:sp>
        <p:nvSpPr>
          <p:cNvPr id="25" name="Дуга 24">
            <a:extLst>
              <a:ext uri="{FF2B5EF4-FFF2-40B4-BE49-F238E27FC236}">
                <a16:creationId xmlns:a16="http://schemas.microsoft.com/office/drawing/2014/main" id="{11C1D1B1-3E04-4E15-8158-E0F3D885A7CC}"/>
              </a:ext>
            </a:extLst>
          </p:cNvPr>
          <p:cNvSpPr/>
          <p:nvPr/>
        </p:nvSpPr>
        <p:spPr>
          <a:xfrm rot="3312452">
            <a:off x="6319612" y="1153122"/>
            <a:ext cx="3788686" cy="3044686"/>
          </a:xfrm>
          <a:prstGeom prst="arc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08FEE4D0-EA5A-4E27-AEF8-0EE6D650DE53}"/>
              </a:ext>
            </a:extLst>
          </p:cNvPr>
          <p:cNvCxnSpPr>
            <a:cxnSpLocks/>
          </p:cNvCxnSpPr>
          <p:nvPr/>
        </p:nvCxnSpPr>
        <p:spPr>
          <a:xfrm flipH="1" flipV="1">
            <a:off x="9352332" y="1670803"/>
            <a:ext cx="180623" cy="21362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>
            <a:extLst>
              <a:ext uri="{FF2B5EF4-FFF2-40B4-BE49-F238E27FC236}">
                <a16:creationId xmlns:a16="http://schemas.microsoft.com/office/drawing/2014/main" id="{F44D3A19-E69E-468E-8B84-59767261ECD1}"/>
              </a:ext>
            </a:extLst>
          </p:cNvPr>
          <p:cNvCxnSpPr>
            <a:cxnSpLocks/>
          </p:cNvCxnSpPr>
          <p:nvPr/>
        </p:nvCxnSpPr>
        <p:spPr>
          <a:xfrm flipH="1">
            <a:off x="9247868" y="4088992"/>
            <a:ext cx="257664" cy="19709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1E3368AC-9738-4875-BBB3-C2A74A269170}"/>
              </a:ext>
            </a:extLst>
          </p:cNvPr>
          <p:cNvSpPr txBox="1"/>
          <p:nvPr/>
        </p:nvSpPr>
        <p:spPr>
          <a:xfrm>
            <a:off x="10045639" y="2483554"/>
            <a:ext cx="160973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на? ˂</a:t>
            </a:r>
            <a:endParaRPr lang="ru-RU" sz="5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88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0D2572F6-0017-4A7C-95BD-5BF8AD814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124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Алла\Desktop\images.png">
            <a:extLst>
              <a:ext uri="{FF2B5EF4-FFF2-40B4-BE49-F238E27FC236}">
                <a16:creationId xmlns:a16="http://schemas.microsoft.com/office/drawing/2014/main" id="{07CE9638-5546-45AD-BB00-520AC14B9A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800" y="3429000"/>
            <a:ext cx="1965902" cy="139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Алла\Desktop\images.png">
            <a:extLst>
              <a:ext uri="{FF2B5EF4-FFF2-40B4-BE49-F238E27FC236}">
                <a16:creationId xmlns:a16="http://schemas.microsoft.com/office/drawing/2014/main" id="{B228D244-A47A-4961-BA3F-065199CF2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72" y="3544711"/>
            <a:ext cx="1965901" cy="139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Алла\Desktop\images.png">
            <a:extLst>
              <a:ext uri="{FF2B5EF4-FFF2-40B4-BE49-F238E27FC236}">
                <a16:creationId xmlns:a16="http://schemas.microsoft.com/office/drawing/2014/main" id="{023A4953-BAC2-45C9-834A-1D60E740F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707" y="3544710"/>
            <a:ext cx="1965903" cy="139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Алла\Desktop\1.png">
            <a:extLst>
              <a:ext uri="{FF2B5EF4-FFF2-40B4-BE49-F238E27FC236}">
                <a16:creationId xmlns:a16="http://schemas.microsoft.com/office/drawing/2014/main" id="{38A4DE2D-C803-4D26-9102-E590ED3C5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543" y="1304043"/>
            <a:ext cx="1565597" cy="1409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Алла\Desktop\1.png">
            <a:extLst>
              <a:ext uri="{FF2B5EF4-FFF2-40B4-BE49-F238E27FC236}">
                <a16:creationId xmlns:a16="http://schemas.microsoft.com/office/drawing/2014/main" id="{A34E5274-86A9-4A93-B0F5-D35EC85C2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302" y="1304041"/>
            <a:ext cx="1565599" cy="140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Алла\Desktop\1.png">
            <a:extLst>
              <a:ext uri="{FF2B5EF4-FFF2-40B4-BE49-F238E27FC236}">
                <a16:creationId xmlns:a16="http://schemas.microsoft.com/office/drawing/2014/main" id="{907914AC-EAFC-4A04-9660-3FBD5B9E8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879" y="1304044"/>
            <a:ext cx="1565595" cy="1409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FCC13BF8-8B08-4365-85AF-04C25F5EBB21}"/>
              </a:ext>
            </a:extLst>
          </p:cNvPr>
          <p:cNvCxnSpPr>
            <a:cxnSpLocks/>
          </p:cNvCxnSpPr>
          <p:nvPr/>
        </p:nvCxnSpPr>
        <p:spPr>
          <a:xfrm>
            <a:off x="1827101" y="2585156"/>
            <a:ext cx="0" cy="95955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935FC9F6-A70A-438A-A1FF-6E2223F060C7}"/>
              </a:ext>
            </a:extLst>
          </p:cNvPr>
          <p:cNvCxnSpPr>
            <a:cxnSpLocks/>
          </p:cNvCxnSpPr>
          <p:nvPr/>
        </p:nvCxnSpPr>
        <p:spPr>
          <a:xfrm>
            <a:off x="3930800" y="2681111"/>
            <a:ext cx="0" cy="95955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3A6F18AD-689F-4472-8C1A-4E8C98BEC1B6}"/>
              </a:ext>
            </a:extLst>
          </p:cNvPr>
          <p:cNvCxnSpPr>
            <a:cxnSpLocks/>
          </p:cNvCxnSpPr>
          <p:nvPr/>
        </p:nvCxnSpPr>
        <p:spPr>
          <a:xfrm>
            <a:off x="6068876" y="2681110"/>
            <a:ext cx="0" cy="95955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3A73B967-A7A8-499C-852A-3B5C89654F34}"/>
              </a:ext>
            </a:extLst>
          </p:cNvPr>
          <p:cNvSpPr txBox="1"/>
          <p:nvPr/>
        </p:nvSpPr>
        <p:spPr>
          <a:xfrm>
            <a:off x="4304210" y="5235481"/>
            <a:ext cx="281840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>
                <a:solidFill>
                  <a:srgbClr val="002060"/>
                </a:solidFill>
              </a:rPr>
              <a:t>4 –</a:t>
            </a:r>
            <a:r>
              <a:rPr lang="ru-RU" sz="6000" b="1" dirty="0">
                <a:solidFill>
                  <a:srgbClr val="002060"/>
                </a:solidFill>
              </a:rPr>
              <a:t> 3 = 1</a:t>
            </a:r>
            <a:endParaRPr lang="uk-UA" sz="6000" b="1" dirty="0">
              <a:solidFill>
                <a:srgbClr val="002060"/>
              </a:solidFill>
            </a:endParaRPr>
          </a:p>
        </p:txBody>
      </p:sp>
      <p:sp>
        <p:nvSpPr>
          <p:cNvPr id="25" name="Дуга 24">
            <a:extLst>
              <a:ext uri="{FF2B5EF4-FFF2-40B4-BE49-F238E27FC236}">
                <a16:creationId xmlns:a16="http://schemas.microsoft.com/office/drawing/2014/main" id="{11C1D1B1-3E04-4E15-8158-E0F3D885A7CC}"/>
              </a:ext>
            </a:extLst>
          </p:cNvPr>
          <p:cNvSpPr/>
          <p:nvPr/>
        </p:nvSpPr>
        <p:spPr>
          <a:xfrm rot="3312452">
            <a:off x="6319612" y="1153122"/>
            <a:ext cx="3788686" cy="3044686"/>
          </a:xfrm>
          <a:prstGeom prst="arc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08FEE4D0-EA5A-4E27-AEF8-0EE6D650DE53}"/>
              </a:ext>
            </a:extLst>
          </p:cNvPr>
          <p:cNvCxnSpPr>
            <a:cxnSpLocks/>
          </p:cNvCxnSpPr>
          <p:nvPr/>
        </p:nvCxnSpPr>
        <p:spPr>
          <a:xfrm flipH="1" flipV="1">
            <a:off x="9352332" y="1670803"/>
            <a:ext cx="180623" cy="21362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>
            <a:extLst>
              <a:ext uri="{FF2B5EF4-FFF2-40B4-BE49-F238E27FC236}">
                <a16:creationId xmlns:a16="http://schemas.microsoft.com/office/drawing/2014/main" id="{F44D3A19-E69E-468E-8B84-59767261ECD1}"/>
              </a:ext>
            </a:extLst>
          </p:cNvPr>
          <p:cNvCxnSpPr>
            <a:cxnSpLocks/>
          </p:cNvCxnSpPr>
          <p:nvPr/>
        </p:nvCxnSpPr>
        <p:spPr>
          <a:xfrm flipH="1">
            <a:off x="9247868" y="4088992"/>
            <a:ext cx="257664" cy="19709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1E3368AC-9738-4875-BBB3-C2A74A269170}"/>
              </a:ext>
            </a:extLst>
          </p:cNvPr>
          <p:cNvSpPr txBox="1"/>
          <p:nvPr/>
        </p:nvSpPr>
        <p:spPr>
          <a:xfrm>
            <a:off x="10045639" y="2483554"/>
            <a:ext cx="160973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на? ˃</a:t>
            </a:r>
            <a:endParaRPr lang="ru-RU" sz="5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8" name="Picture 2" descr="C:\Users\Алла\Desktop\1.png">
            <a:extLst>
              <a:ext uri="{FF2B5EF4-FFF2-40B4-BE49-F238E27FC236}">
                <a16:creationId xmlns:a16="http://schemas.microsoft.com/office/drawing/2014/main" id="{7059A6C0-F175-436A-828A-B104D484EA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7236" y="1304044"/>
            <a:ext cx="1565595" cy="1409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850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0D2572F6-0017-4A7C-95BD-5BF8AD814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50CE4B4-FB98-4FE8-8EB9-3A86B3A7DDB1}"/>
              </a:ext>
            </a:extLst>
          </p:cNvPr>
          <p:cNvSpPr/>
          <p:nvPr/>
        </p:nvSpPr>
        <p:spPr>
          <a:xfrm>
            <a:off x="1727199" y="880534"/>
            <a:ext cx="1230489" cy="12417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21D5310A-E7F5-411C-9045-4492DB389203}"/>
              </a:ext>
            </a:extLst>
          </p:cNvPr>
          <p:cNvSpPr/>
          <p:nvPr/>
        </p:nvSpPr>
        <p:spPr>
          <a:xfrm>
            <a:off x="1727199" y="3081867"/>
            <a:ext cx="1230489" cy="12417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Дуга 8">
            <a:extLst>
              <a:ext uri="{FF2B5EF4-FFF2-40B4-BE49-F238E27FC236}">
                <a16:creationId xmlns:a16="http://schemas.microsoft.com/office/drawing/2014/main" id="{B855FC4C-08D5-49DF-BD19-42D5E5FA3D36}"/>
              </a:ext>
            </a:extLst>
          </p:cNvPr>
          <p:cNvSpPr/>
          <p:nvPr/>
        </p:nvSpPr>
        <p:spPr>
          <a:xfrm rot="3124076">
            <a:off x="1063345" y="901995"/>
            <a:ext cx="3788686" cy="3044686"/>
          </a:xfrm>
          <a:prstGeom prst="arc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8F1795B3-9253-4A90-B488-3D7E29AD4F63}"/>
              </a:ext>
            </a:extLst>
          </p:cNvPr>
          <p:cNvCxnSpPr>
            <a:cxnSpLocks/>
          </p:cNvCxnSpPr>
          <p:nvPr/>
        </p:nvCxnSpPr>
        <p:spPr>
          <a:xfrm flipH="1" flipV="1">
            <a:off x="4049995" y="1394609"/>
            <a:ext cx="180623" cy="21362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03AE4E8F-1CAF-4D4E-9804-A41B0962D4FB}"/>
              </a:ext>
            </a:extLst>
          </p:cNvPr>
          <p:cNvCxnSpPr>
            <a:cxnSpLocks/>
          </p:cNvCxnSpPr>
          <p:nvPr/>
        </p:nvCxnSpPr>
        <p:spPr>
          <a:xfrm flipH="1">
            <a:off x="3882642" y="3897081"/>
            <a:ext cx="257664" cy="19709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44143989-D16F-4125-AED4-671B2DE85519}"/>
              </a:ext>
            </a:extLst>
          </p:cNvPr>
          <p:cNvSpPr txBox="1"/>
          <p:nvPr/>
        </p:nvSpPr>
        <p:spPr>
          <a:xfrm>
            <a:off x="5064211" y="1993451"/>
            <a:ext cx="160973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на? ˂</a:t>
            </a:r>
            <a:endParaRPr lang="ru-RU" sz="5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B901E4F-7FA1-4448-8A97-4D8E2A252BE8}"/>
              </a:ext>
            </a:extLst>
          </p:cNvPr>
          <p:cNvSpPr txBox="1"/>
          <p:nvPr/>
        </p:nvSpPr>
        <p:spPr>
          <a:xfrm>
            <a:off x="5064211" y="2731910"/>
            <a:ext cx="160973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на? ˃</a:t>
            </a:r>
            <a:endParaRPr lang="ru-RU" sz="5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B781A15-28A2-433F-8FB7-B341EBB5DB1F}"/>
              </a:ext>
            </a:extLst>
          </p:cNvPr>
          <p:cNvSpPr txBox="1"/>
          <p:nvPr/>
        </p:nvSpPr>
        <p:spPr>
          <a:xfrm>
            <a:off x="7739677" y="2301023"/>
            <a:ext cx="2919389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000" b="1" dirty="0">
                <a:solidFill>
                  <a:srgbClr val="C00000"/>
                </a:solidFill>
              </a:rPr>
              <a:t>Віднімай!</a:t>
            </a:r>
            <a:endParaRPr lang="ru-RU" sz="5000" b="1" dirty="0">
              <a:solidFill>
                <a:srgbClr val="C0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7531525-2C38-45C1-A1C7-8BF1F5E2085B}"/>
              </a:ext>
            </a:extLst>
          </p:cNvPr>
          <p:cNvSpPr txBox="1"/>
          <p:nvPr/>
        </p:nvSpPr>
        <p:spPr>
          <a:xfrm>
            <a:off x="4978400" y="4560711"/>
            <a:ext cx="879640" cy="862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 –  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9943CA5E-C89C-43D7-9E47-8656047B31C3}"/>
              </a:ext>
            </a:extLst>
          </p:cNvPr>
          <p:cNvSpPr/>
          <p:nvPr/>
        </p:nvSpPr>
        <p:spPr>
          <a:xfrm>
            <a:off x="4230618" y="4706150"/>
            <a:ext cx="615244" cy="571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320B670A-5EC2-4F2B-9FE4-4B15F7DE932D}"/>
              </a:ext>
            </a:extLst>
          </p:cNvPr>
          <p:cNvSpPr/>
          <p:nvPr/>
        </p:nvSpPr>
        <p:spPr>
          <a:xfrm>
            <a:off x="5869079" y="4706150"/>
            <a:ext cx="615244" cy="571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185AA95-F4C3-45F5-BEF3-4B56EDE6ED6E}"/>
              </a:ext>
            </a:extLst>
          </p:cNvPr>
          <p:cNvSpPr txBox="1"/>
          <p:nvPr/>
        </p:nvSpPr>
        <p:spPr>
          <a:xfrm>
            <a:off x="4696123" y="932674"/>
            <a:ext cx="8796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sz="8000" b="1" dirty="0">
                <a:solidFill>
                  <a:srgbClr val="FF0000"/>
                </a:solidFill>
              </a:rPr>
              <a:t>–</a:t>
            </a:r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18730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18" grpId="0" animBg="1"/>
      <p:bldP spid="19" grpId="0" animBg="1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0D2572F6-0017-4A7C-95BD-5BF8AD814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Дуга 8">
            <a:extLst>
              <a:ext uri="{FF2B5EF4-FFF2-40B4-BE49-F238E27FC236}">
                <a16:creationId xmlns:a16="http://schemas.microsoft.com/office/drawing/2014/main" id="{B855FC4C-08D5-49DF-BD19-42D5E5FA3D36}"/>
              </a:ext>
            </a:extLst>
          </p:cNvPr>
          <p:cNvSpPr/>
          <p:nvPr/>
        </p:nvSpPr>
        <p:spPr>
          <a:xfrm rot="3124076">
            <a:off x="1063345" y="901995"/>
            <a:ext cx="3788686" cy="3044686"/>
          </a:xfrm>
          <a:prstGeom prst="arc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8F1795B3-9253-4A90-B488-3D7E29AD4F63}"/>
              </a:ext>
            </a:extLst>
          </p:cNvPr>
          <p:cNvCxnSpPr>
            <a:cxnSpLocks/>
          </p:cNvCxnSpPr>
          <p:nvPr/>
        </p:nvCxnSpPr>
        <p:spPr>
          <a:xfrm flipH="1" flipV="1">
            <a:off x="4049995" y="1394609"/>
            <a:ext cx="180623" cy="21362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03AE4E8F-1CAF-4D4E-9804-A41B0962D4FB}"/>
              </a:ext>
            </a:extLst>
          </p:cNvPr>
          <p:cNvCxnSpPr>
            <a:cxnSpLocks/>
          </p:cNvCxnSpPr>
          <p:nvPr/>
        </p:nvCxnSpPr>
        <p:spPr>
          <a:xfrm flipH="1">
            <a:off x="3882642" y="3897081"/>
            <a:ext cx="257664" cy="19709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44143989-D16F-4125-AED4-671B2DE85519}"/>
              </a:ext>
            </a:extLst>
          </p:cNvPr>
          <p:cNvSpPr txBox="1"/>
          <p:nvPr/>
        </p:nvSpPr>
        <p:spPr>
          <a:xfrm>
            <a:off x="5021045" y="2323376"/>
            <a:ext cx="160973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на? ˂</a:t>
            </a:r>
            <a:endParaRPr lang="ru-RU" sz="5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CA8A254-B0D1-4940-AF35-7A05430FBAA4}"/>
              </a:ext>
            </a:extLst>
          </p:cNvPr>
          <p:cNvSpPr txBox="1"/>
          <p:nvPr/>
        </p:nvSpPr>
        <p:spPr>
          <a:xfrm>
            <a:off x="4696123" y="932674"/>
            <a:ext cx="8796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sz="8000" b="1" dirty="0">
                <a:solidFill>
                  <a:srgbClr val="FF0000"/>
                </a:solidFill>
              </a:rPr>
              <a:t>–</a:t>
            </a:r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60518CA-07BC-4A32-BFD4-580F3691DCF9}"/>
              </a:ext>
            </a:extLst>
          </p:cNvPr>
          <p:cNvSpPr txBox="1"/>
          <p:nvPr/>
        </p:nvSpPr>
        <p:spPr>
          <a:xfrm>
            <a:off x="1608433" y="966815"/>
            <a:ext cx="1343378" cy="14773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9000" dirty="0">
                <a:solidFill>
                  <a:srgbClr val="0070C0"/>
                </a:solidFill>
              </a:rPr>
              <a:t> 3</a:t>
            </a:r>
            <a:endParaRPr lang="ru-RU" sz="9000" dirty="0">
              <a:solidFill>
                <a:srgbClr val="0070C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129C316-77F5-4643-AD61-77BDA988D1FA}"/>
              </a:ext>
            </a:extLst>
          </p:cNvPr>
          <p:cNvSpPr txBox="1"/>
          <p:nvPr/>
        </p:nvSpPr>
        <p:spPr>
          <a:xfrm>
            <a:off x="1565858" y="2841163"/>
            <a:ext cx="1343378" cy="14773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9000" dirty="0">
                <a:solidFill>
                  <a:srgbClr val="0070C0"/>
                </a:solidFill>
              </a:rPr>
              <a:t> 8</a:t>
            </a:r>
            <a:endParaRPr lang="ru-RU" sz="9000" dirty="0">
              <a:solidFill>
                <a:srgbClr val="0070C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98A1263-FF83-4B65-913A-9F14A738D063}"/>
              </a:ext>
            </a:extLst>
          </p:cNvPr>
          <p:cNvSpPr txBox="1"/>
          <p:nvPr/>
        </p:nvSpPr>
        <p:spPr>
          <a:xfrm>
            <a:off x="4304210" y="5235481"/>
            <a:ext cx="281840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>
                <a:solidFill>
                  <a:srgbClr val="002060"/>
                </a:solidFill>
              </a:rPr>
              <a:t>8</a:t>
            </a:r>
            <a:r>
              <a:rPr lang="uk-UA" sz="6000" b="1" dirty="0">
                <a:solidFill>
                  <a:srgbClr val="002060"/>
                </a:solidFill>
              </a:rPr>
              <a:t> –</a:t>
            </a:r>
            <a:r>
              <a:rPr lang="ru-RU" sz="6000" b="1" dirty="0">
                <a:solidFill>
                  <a:srgbClr val="002060"/>
                </a:solidFill>
              </a:rPr>
              <a:t> 3 = </a:t>
            </a:r>
            <a:r>
              <a:rPr lang="en-US" sz="6000" b="1" dirty="0">
                <a:solidFill>
                  <a:srgbClr val="002060"/>
                </a:solidFill>
              </a:rPr>
              <a:t>5</a:t>
            </a:r>
            <a:endParaRPr lang="uk-UA" sz="6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772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0D2572F6-0017-4A7C-95BD-5BF8AD814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Дуга 8">
            <a:extLst>
              <a:ext uri="{FF2B5EF4-FFF2-40B4-BE49-F238E27FC236}">
                <a16:creationId xmlns:a16="http://schemas.microsoft.com/office/drawing/2014/main" id="{B855FC4C-08D5-49DF-BD19-42D5E5FA3D36}"/>
              </a:ext>
            </a:extLst>
          </p:cNvPr>
          <p:cNvSpPr/>
          <p:nvPr/>
        </p:nvSpPr>
        <p:spPr>
          <a:xfrm rot="3124076">
            <a:off x="1063345" y="901995"/>
            <a:ext cx="3788686" cy="3044686"/>
          </a:xfrm>
          <a:prstGeom prst="arc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8F1795B3-9253-4A90-B488-3D7E29AD4F63}"/>
              </a:ext>
            </a:extLst>
          </p:cNvPr>
          <p:cNvCxnSpPr>
            <a:cxnSpLocks/>
          </p:cNvCxnSpPr>
          <p:nvPr/>
        </p:nvCxnSpPr>
        <p:spPr>
          <a:xfrm flipH="1" flipV="1">
            <a:off x="4049995" y="1394609"/>
            <a:ext cx="180623" cy="21362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03AE4E8F-1CAF-4D4E-9804-A41B0962D4FB}"/>
              </a:ext>
            </a:extLst>
          </p:cNvPr>
          <p:cNvCxnSpPr>
            <a:cxnSpLocks/>
          </p:cNvCxnSpPr>
          <p:nvPr/>
        </p:nvCxnSpPr>
        <p:spPr>
          <a:xfrm flipH="1">
            <a:off x="3882642" y="3897081"/>
            <a:ext cx="257664" cy="19709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2C3F2B12-286B-434C-87CD-21D7B0323765}"/>
              </a:ext>
            </a:extLst>
          </p:cNvPr>
          <p:cNvSpPr txBox="1"/>
          <p:nvPr/>
        </p:nvSpPr>
        <p:spPr>
          <a:xfrm>
            <a:off x="5004760" y="2186854"/>
            <a:ext cx="160973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на? ˃</a:t>
            </a:r>
            <a:endParaRPr lang="ru-RU" sz="5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03D4B8-1434-48B6-913A-BCC55C62C0C2}"/>
              </a:ext>
            </a:extLst>
          </p:cNvPr>
          <p:cNvSpPr txBox="1"/>
          <p:nvPr/>
        </p:nvSpPr>
        <p:spPr>
          <a:xfrm>
            <a:off x="1591732" y="947010"/>
            <a:ext cx="1343378" cy="14773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9000" dirty="0">
                <a:solidFill>
                  <a:srgbClr val="0070C0"/>
                </a:solidFill>
              </a:rPr>
              <a:t> 5</a:t>
            </a:r>
            <a:endParaRPr lang="ru-RU" sz="9000" dirty="0">
              <a:solidFill>
                <a:srgbClr val="0070C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21ECA25-30CF-40FA-9DF8-69796D4FD1E6}"/>
              </a:ext>
            </a:extLst>
          </p:cNvPr>
          <p:cNvSpPr txBox="1"/>
          <p:nvPr/>
        </p:nvSpPr>
        <p:spPr>
          <a:xfrm>
            <a:off x="1565858" y="2855225"/>
            <a:ext cx="1343378" cy="14773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9000" dirty="0">
                <a:solidFill>
                  <a:srgbClr val="0070C0"/>
                </a:solidFill>
              </a:rPr>
              <a:t> 7</a:t>
            </a:r>
            <a:endParaRPr lang="ru-RU" sz="9000" dirty="0">
              <a:solidFill>
                <a:srgbClr val="0070C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6B900B-414D-40D5-923F-F7B71BB2D99D}"/>
              </a:ext>
            </a:extLst>
          </p:cNvPr>
          <p:cNvSpPr txBox="1"/>
          <p:nvPr/>
        </p:nvSpPr>
        <p:spPr>
          <a:xfrm>
            <a:off x="4304210" y="5235481"/>
            <a:ext cx="281840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>
                <a:solidFill>
                  <a:srgbClr val="002060"/>
                </a:solidFill>
              </a:rPr>
              <a:t>7</a:t>
            </a:r>
            <a:r>
              <a:rPr lang="uk-UA" sz="6000" b="1" dirty="0">
                <a:solidFill>
                  <a:srgbClr val="002060"/>
                </a:solidFill>
              </a:rPr>
              <a:t> –</a:t>
            </a:r>
            <a:r>
              <a:rPr lang="ru-RU" sz="6000" b="1" dirty="0">
                <a:solidFill>
                  <a:srgbClr val="002060"/>
                </a:solidFill>
              </a:rPr>
              <a:t> </a:t>
            </a:r>
            <a:r>
              <a:rPr lang="en-US" sz="6000" b="1" dirty="0">
                <a:solidFill>
                  <a:srgbClr val="002060"/>
                </a:solidFill>
              </a:rPr>
              <a:t>5</a:t>
            </a:r>
            <a:r>
              <a:rPr lang="ru-RU" sz="6000" b="1" dirty="0">
                <a:solidFill>
                  <a:srgbClr val="002060"/>
                </a:solidFill>
              </a:rPr>
              <a:t> = </a:t>
            </a:r>
            <a:r>
              <a:rPr lang="en-US" sz="6000" b="1" dirty="0">
                <a:solidFill>
                  <a:srgbClr val="002060"/>
                </a:solidFill>
              </a:rPr>
              <a:t>2</a:t>
            </a:r>
            <a:endParaRPr lang="uk-UA" sz="6000" b="1" dirty="0">
              <a:solidFill>
                <a:srgbClr val="00206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B597C64-4EC5-4C3D-A78C-8C15A60FFA83}"/>
              </a:ext>
            </a:extLst>
          </p:cNvPr>
          <p:cNvSpPr txBox="1"/>
          <p:nvPr/>
        </p:nvSpPr>
        <p:spPr>
          <a:xfrm>
            <a:off x="4696123" y="932674"/>
            <a:ext cx="8796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uk-UA" sz="8000" b="1" dirty="0">
                <a:solidFill>
                  <a:srgbClr val="FF0000"/>
                </a:solidFill>
              </a:rPr>
              <a:t>–</a:t>
            </a:r>
            <a:r>
              <a:rPr lang="uk-UA" sz="5000" b="1" dirty="0">
                <a:solidFill>
                  <a:schemeClr val="accent1">
                    <a:lumMod val="75000"/>
                  </a:schemeClr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853789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презентации к урокам математики презентация, доклад">
            <a:extLst>
              <a:ext uri="{FF2B5EF4-FFF2-40B4-BE49-F238E27FC236}">
                <a16:creationId xmlns:a16="http://schemas.microsoft.com/office/drawing/2014/main" id="{0D2572F6-0017-4A7C-95BD-5BF8AD814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86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A9B30E-AC8F-4286-B7F4-DF91CF913E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23134" y="1469219"/>
            <a:ext cx="9144000" cy="2387600"/>
          </a:xfrm>
        </p:spPr>
        <p:txBody>
          <a:bodyPr>
            <a:normAutofit/>
          </a:bodyPr>
          <a:lstStyle/>
          <a:p>
            <a:r>
              <a:rPr lang="uk-UA" sz="100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Молодці!</a:t>
            </a:r>
            <a:endParaRPr lang="ru-RU" sz="100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CF47A7-0658-466E-AEC1-6B3F48B36B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5360" y="4454868"/>
            <a:ext cx="1963082" cy="139610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5D3892-9187-4EB5-AF3A-5F3E0FC94F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818" y="805739"/>
            <a:ext cx="2029934" cy="182457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A42B061-0207-4FF0-999D-AACDD30F1F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0755" y="3361188"/>
            <a:ext cx="1796379" cy="2414698"/>
          </a:xfrm>
          <a:prstGeom prst="rect">
            <a:avLst/>
          </a:prstGeom>
        </p:spPr>
      </p:pic>
      <p:pic>
        <p:nvPicPr>
          <p:cNvPr id="8" name="Picture 2" descr="Метелики&amp;quot; - скринька вихователя">
            <a:extLst>
              <a:ext uri="{FF2B5EF4-FFF2-40B4-BE49-F238E27FC236}">
                <a16:creationId xmlns:a16="http://schemas.microsoft.com/office/drawing/2014/main" id="{319FF588-4267-492A-A367-692CC152B3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0410" y="833368"/>
            <a:ext cx="1337070" cy="133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42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1.48148E-6 L -2.70833E-6 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2261</TotalTime>
  <Words>69</Words>
  <Application>Microsoft Office PowerPoint</Application>
  <PresentationFormat>Широкоэкранный</PresentationFormat>
  <Paragraphs>22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Monotype Corsiva</vt:lpstr>
      <vt:lpstr>Тема Office</vt:lpstr>
      <vt:lpstr>Різницеве порівняння чисел 1 клас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Молодці!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Різницеве порівняння чисел 1 клас</dc:title>
  <dc:creator>Лідія Колодяжна</dc:creator>
  <cp:lastModifiedBy>Лідія Колодяжна</cp:lastModifiedBy>
  <cp:revision>6</cp:revision>
  <dcterms:created xsi:type="dcterms:W3CDTF">2022-01-14T20:21:19Z</dcterms:created>
  <dcterms:modified xsi:type="dcterms:W3CDTF">2022-01-16T10:02:55Z</dcterms:modified>
</cp:coreProperties>
</file>