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58" r:id="rId5"/>
    <p:sldId id="261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8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51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717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03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63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061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926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37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132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464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196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938E9-A76B-44A5-8612-B9684877DB5A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EDE09-48F4-477D-9155-DD81F839E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2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44437" y="2161309"/>
            <a:ext cx="848899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i="1" dirty="0" smtClean="0">
                <a:solidFill>
                  <a:srgbClr val="FF0000"/>
                </a:solidFill>
              </a:rPr>
              <a:t>Урок 157.  </a:t>
            </a:r>
            <a:r>
              <a:rPr lang="uk-UA" sz="4400" i="1" dirty="0" smtClean="0">
                <a:solidFill>
                  <a:srgbClr val="FF0000"/>
                </a:solidFill>
              </a:rPr>
              <a:t>Повторення  вивченого</a:t>
            </a:r>
          </a:p>
          <a:p>
            <a:r>
              <a:rPr lang="uk-UA" sz="4400" i="1" dirty="0">
                <a:solidFill>
                  <a:srgbClr val="FF0000"/>
                </a:solidFill>
              </a:rPr>
              <a:t>м</a:t>
            </a:r>
            <a:r>
              <a:rPr lang="uk-UA" sz="4400" i="1" dirty="0" smtClean="0">
                <a:solidFill>
                  <a:srgbClr val="FF0000"/>
                </a:solidFill>
              </a:rPr>
              <a:t>атеріалу. </a:t>
            </a:r>
            <a:r>
              <a:rPr lang="uk-UA" sz="4400" i="1" dirty="0" smtClean="0">
                <a:solidFill>
                  <a:srgbClr val="FF0000"/>
                </a:solidFill>
              </a:rPr>
              <a:t>Табличне </a:t>
            </a:r>
            <a:r>
              <a:rPr lang="uk-UA" sz="4400" i="1" dirty="0" smtClean="0">
                <a:solidFill>
                  <a:srgbClr val="FF0000"/>
                </a:solidFill>
              </a:rPr>
              <a:t>множення </a:t>
            </a:r>
            <a:endParaRPr lang="uk-UA" sz="4400" i="1" dirty="0" smtClean="0">
              <a:solidFill>
                <a:srgbClr val="FF0000"/>
              </a:solidFill>
            </a:endParaRPr>
          </a:p>
          <a:p>
            <a:r>
              <a:rPr lang="uk-UA" sz="4400" i="1" dirty="0">
                <a:solidFill>
                  <a:srgbClr val="FF0000"/>
                </a:solidFill>
              </a:rPr>
              <a:t>т</a:t>
            </a:r>
            <a:r>
              <a:rPr lang="uk-UA" sz="4400" i="1" dirty="0" smtClean="0">
                <a:solidFill>
                  <a:srgbClr val="FF0000"/>
                </a:solidFill>
              </a:rPr>
              <a:t>а</a:t>
            </a:r>
            <a:r>
              <a:rPr lang="uk-UA" sz="4400" i="1" dirty="0" smtClean="0">
                <a:solidFill>
                  <a:srgbClr val="FF0000"/>
                </a:solidFill>
              </a:rPr>
              <a:t> </a:t>
            </a:r>
            <a:r>
              <a:rPr lang="uk-UA" sz="4400" i="1" dirty="0" smtClean="0">
                <a:solidFill>
                  <a:srgbClr val="FF0000"/>
                </a:solidFill>
              </a:rPr>
              <a:t>ділення </a:t>
            </a:r>
            <a:r>
              <a:rPr lang="uk-UA" sz="4400" i="1" dirty="0" smtClean="0">
                <a:solidFill>
                  <a:srgbClr val="FF0000"/>
                </a:solidFill>
              </a:rPr>
              <a:t>чисел. Дроби.</a:t>
            </a:r>
            <a:endParaRPr lang="ru-RU" sz="4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502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0" y="1059873"/>
            <a:ext cx="82477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i="1" dirty="0" smtClean="0"/>
              <a:t>Запишіть дроби:  </a:t>
            </a:r>
            <a:r>
              <a:rPr lang="uk-UA" sz="2800" b="1" i="1" dirty="0" smtClean="0"/>
              <a:t>чотири  сьомих, три </a:t>
            </a:r>
            <a:r>
              <a:rPr lang="uk-UA" sz="2800" b="1" i="1" dirty="0" err="1" smtClean="0"/>
              <a:t>п»ятих</a:t>
            </a:r>
            <a:r>
              <a:rPr lang="uk-UA" sz="2800" b="1" i="1" dirty="0" smtClean="0"/>
              <a:t>,</a:t>
            </a:r>
          </a:p>
          <a:p>
            <a:r>
              <a:rPr lang="uk-UA" sz="2800" b="1" i="1" dirty="0"/>
              <a:t>д</a:t>
            </a:r>
            <a:r>
              <a:rPr lang="uk-UA" sz="2800" b="1" i="1" dirty="0" smtClean="0"/>
              <a:t>ві </a:t>
            </a:r>
            <a:r>
              <a:rPr lang="uk-UA" sz="2800" b="1" i="1" dirty="0" err="1" smtClean="0"/>
              <a:t>дев»ятих</a:t>
            </a:r>
            <a:r>
              <a:rPr lang="uk-UA" sz="2800" b="1" i="1" dirty="0" smtClean="0"/>
              <a:t>, сім восьмих,  чотири десятих,</a:t>
            </a:r>
          </a:p>
          <a:p>
            <a:r>
              <a:rPr lang="uk-UA" sz="2800" b="1" i="1" dirty="0"/>
              <a:t>т</a:t>
            </a:r>
            <a:r>
              <a:rPr lang="uk-UA" sz="2800" b="1" i="1" dirty="0" smtClean="0"/>
              <a:t>ри двадцятих.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2924702"/>
            <a:ext cx="709239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 startAt="2"/>
            </a:pPr>
            <a:r>
              <a:rPr lang="uk-UA" sz="2800" i="1" dirty="0" smtClean="0"/>
              <a:t>Обчисліть вирази:</a:t>
            </a:r>
          </a:p>
          <a:p>
            <a:r>
              <a:rPr lang="uk-UA" sz="2800" b="1" i="1" dirty="0" smtClean="0"/>
              <a:t>6 х  10 – 10 =                                      3 х 6 х 2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40 * 10 + 6 =                                       81 кг : 9 кг =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2 х 7 х 4 =                                            7 м х 9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47815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19745" y="1350818"/>
            <a:ext cx="5328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</a:t>
            </a:r>
            <a:r>
              <a:rPr lang="uk-UA" sz="2800" b="1" i="1" dirty="0" smtClean="0"/>
              <a:t>4/7,  3/5, 2/9,  7/8,  4/10,  3/20.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27564" y="2722418"/>
            <a:ext cx="698498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</a:t>
            </a:r>
            <a:r>
              <a:rPr lang="uk-UA" sz="2800" b="1" i="1" dirty="0" smtClean="0"/>
              <a:t>6 х 10 – 10 =50                          3 х 6 х 2 = 36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    40 : 10 + 6 = 10                          81 кг : 9 кг = 9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    2 х 7 х 4 = 68                              7 м х 9 = 63 м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192643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65218" y="1330036"/>
            <a:ext cx="3921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рівняння: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14600" y="2306782"/>
            <a:ext cx="6615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а  :  7  =  10                                     63  :</a:t>
            </a:r>
            <a:r>
              <a:rPr lang="en-US" sz="2800" b="1" i="1" dirty="0" smtClean="0"/>
              <a:t>  n   </a:t>
            </a:r>
            <a:r>
              <a:rPr lang="uk-UA" sz="2800" b="1" i="1" dirty="0" smtClean="0"/>
              <a:t>=  9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265218" y="3237590"/>
            <a:ext cx="840646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задачу.</a:t>
            </a:r>
          </a:p>
          <a:p>
            <a:endParaRPr lang="uk-UA" sz="2800" i="1" dirty="0" smtClean="0"/>
          </a:p>
          <a:p>
            <a:r>
              <a:rPr lang="uk-UA" sz="2800" b="1" i="1" dirty="0" smtClean="0"/>
              <a:t>У Насті є оксамитові та джинсові резинки для</a:t>
            </a:r>
          </a:p>
          <a:p>
            <a:r>
              <a:rPr lang="uk-UA" sz="2800" b="1" i="1" dirty="0" smtClean="0"/>
              <a:t> волосся. Оксамитових резинок 3, що становить</a:t>
            </a:r>
          </a:p>
          <a:p>
            <a:r>
              <a:rPr lang="uk-UA" sz="2800" b="1" i="1" dirty="0" smtClean="0"/>
              <a:t>¼ всіх резинок. Скільки джинсових резинок у Насті?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27739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11927" y="1350818"/>
            <a:ext cx="604524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en-US" sz="2800" b="1" i="1" dirty="0" smtClean="0"/>
              <a:t>a</a:t>
            </a:r>
            <a:r>
              <a:rPr lang="uk-UA" sz="2800" b="1" i="1" dirty="0" smtClean="0"/>
              <a:t> : 7 = 10                                63 : </a:t>
            </a:r>
            <a:r>
              <a:rPr lang="en-US" sz="2800" b="1" i="1" dirty="0" smtClean="0"/>
              <a:t>n = 9</a:t>
            </a:r>
          </a:p>
          <a:p>
            <a:r>
              <a:rPr lang="en-US" sz="2800" b="1" i="1" dirty="0"/>
              <a:t> </a:t>
            </a:r>
            <a:r>
              <a:rPr lang="en-US" sz="2800" b="1" i="1" dirty="0" smtClean="0"/>
              <a:t>  </a:t>
            </a:r>
            <a:r>
              <a:rPr lang="uk-UA" sz="2800" b="1" i="1" dirty="0"/>
              <a:t>а</a:t>
            </a:r>
            <a:r>
              <a:rPr lang="en-US" sz="2800" b="1" i="1" dirty="0" smtClean="0"/>
              <a:t> = 7  x 10                                  n = 63 : 9</a:t>
            </a:r>
          </a:p>
          <a:p>
            <a:r>
              <a:rPr lang="en-US" sz="2800" b="1" i="1" dirty="0"/>
              <a:t> </a:t>
            </a:r>
            <a:r>
              <a:rPr lang="en-US" sz="2800" b="1" i="1" dirty="0" smtClean="0"/>
              <a:t> a =  70                                         n  = 7</a:t>
            </a:r>
          </a:p>
          <a:p>
            <a:r>
              <a:rPr lang="en-US" sz="2800" b="1" i="1" dirty="0"/>
              <a:t> </a:t>
            </a:r>
            <a:r>
              <a:rPr lang="en-US" sz="2800" b="1" i="1" dirty="0" smtClean="0"/>
              <a:t> 70 : 7 = 10                                 63 : 7 = 9</a:t>
            </a:r>
          </a:p>
          <a:p>
            <a:r>
              <a:rPr lang="en-US" sz="2800" b="1" i="1" dirty="0"/>
              <a:t> </a:t>
            </a:r>
            <a:r>
              <a:rPr lang="en-US" sz="2800" b="1" i="1" dirty="0" smtClean="0"/>
              <a:t> 10 = 10                                       9 = 9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078182" y="4094018"/>
            <a:ext cx="503913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b="1" i="1" dirty="0" smtClean="0"/>
              <a:t>Оксамитові – 3 р. , це ¼ всіх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Джинсові - ? Р.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           </a:t>
            </a:r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121308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02873" y="1620982"/>
            <a:ext cx="746871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3 х 4 =              (р)  всіх.</a:t>
            </a:r>
          </a:p>
          <a:p>
            <a:endParaRPr lang="uk-UA" sz="2800" b="1" i="1" dirty="0" smtClean="0"/>
          </a:p>
          <a:p>
            <a:pPr marL="514350" indent="-514350">
              <a:buAutoNum type="arabicParenR" startAt="2"/>
            </a:pPr>
            <a:r>
              <a:rPr lang="uk-UA" sz="2800" b="1" i="1" dirty="0" smtClean="0"/>
              <a:t>- 3 =           (р.)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Відповідь:               джинсових резинок у Насті.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187687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82091" y="1371600"/>
            <a:ext cx="734156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Поставте</a:t>
            </a:r>
            <a:r>
              <a:rPr lang="uk-UA" sz="2800" i="1" dirty="0" smtClean="0"/>
              <a:t> дужки так, щоб рівність стала </a:t>
            </a:r>
          </a:p>
          <a:p>
            <a:r>
              <a:rPr lang="uk-UA" sz="2800" i="1" dirty="0" smtClean="0"/>
              <a:t>правильною:</a:t>
            </a:r>
          </a:p>
          <a:p>
            <a:endParaRPr lang="uk-UA" sz="2800" i="1" dirty="0"/>
          </a:p>
          <a:p>
            <a:r>
              <a:rPr lang="uk-UA" sz="2800" b="1" i="1" dirty="0" smtClean="0"/>
              <a:t>7 х 4 + 2 х 4 – 1 = 34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184917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4080" r="5660" b="4238"/>
          <a:stretch/>
        </p:blipFill>
        <p:spPr>
          <a:xfrm rot="5400000">
            <a:off x="2694709" y="-2639291"/>
            <a:ext cx="6857999" cy="1213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91" r="3594"/>
          <a:stretch/>
        </p:blipFill>
        <p:spPr>
          <a:xfrm>
            <a:off x="1386373" y="775809"/>
            <a:ext cx="9474670" cy="53063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6945" y="1704109"/>
            <a:ext cx="41440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5.    7 х 4 + 2 х ( 4 – 1)  = 34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7858397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307</Words>
  <Application>Microsoft Office PowerPoint</Application>
  <PresentationFormat>Широкоэкранный</PresentationFormat>
  <Paragraphs>43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2025-05-02T08:47:48Z</dcterms:created>
  <dcterms:modified xsi:type="dcterms:W3CDTF">2025-05-02T13:56:49Z</dcterms:modified>
</cp:coreProperties>
</file>