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/>
  <p:notesSz cx="6858000" cy="9144000"/>
  <p:embeddedFontLst>
    <p:embeddedFont>
      <p:font typeface="Balmy" charset="-52"/>
      <p:regular r:id="rId10"/>
    </p:embeddedFont>
    <p:embeddedFont>
      <p:font typeface="Childos Arabic Semi-Bold" panose="020B0604020202020204" charset="-78"/>
      <p:regular r:id="rId11"/>
    </p:embeddedFont>
    <p:embeddedFont>
      <p:font typeface="Doublebass" panose="020B0604020202020204" charset="0"/>
      <p:regular r:id="rId12"/>
    </p:embeddedFont>
    <p:embeddedFont>
      <p:font typeface="Childos Arabic" panose="020B0604020202020204" charset="-78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ource Serif Pro Bold" panose="020B0604020202020204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120" y="5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png"/><Relationship Id="rId18" Type="http://schemas.openxmlformats.org/officeDocument/2006/relationships/image" Target="../media/image29.svg"/><Relationship Id="rId26" Type="http://schemas.openxmlformats.org/officeDocument/2006/relationships/image" Target="../media/image37.svg"/><Relationship Id="rId3" Type="http://schemas.openxmlformats.org/officeDocument/2006/relationships/image" Target="../media/image14.svg"/><Relationship Id="rId21" Type="http://schemas.openxmlformats.org/officeDocument/2006/relationships/image" Target="../media/image18.png"/><Relationship Id="rId7" Type="http://schemas.openxmlformats.org/officeDocument/2006/relationships/image" Target="../media/image18.svg"/><Relationship Id="rId12" Type="http://schemas.openxmlformats.org/officeDocument/2006/relationships/image" Target="../media/image23.svg"/><Relationship Id="rId17" Type="http://schemas.openxmlformats.org/officeDocument/2006/relationships/image" Target="../media/image16.png"/><Relationship Id="rId25" Type="http://schemas.openxmlformats.org/officeDocument/2006/relationships/image" Target="../media/image21.png"/><Relationship Id="rId33" Type="http://schemas.openxmlformats.org/officeDocument/2006/relationships/image" Target="../media/image25.png"/><Relationship Id="rId2" Type="http://schemas.openxmlformats.org/officeDocument/2006/relationships/image" Target="../media/image8.png"/><Relationship Id="rId16" Type="http://schemas.openxmlformats.org/officeDocument/2006/relationships/image" Target="../media/image27.svg"/><Relationship Id="rId20" Type="http://schemas.openxmlformats.org/officeDocument/2006/relationships/image" Target="../media/image31.svg"/><Relationship Id="rId29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24" Type="http://schemas.openxmlformats.org/officeDocument/2006/relationships/image" Target="../media/image20.png"/><Relationship Id="rId32" Type="http://schemas.openxmlformats.org/officeDocument/2006/relationships/image" Target="../media/image43.svg"/><Relationship Id="rId5" Type="http://schemas.openxmlformats.org/officeDocument/2006/relationships/image" Target="../media/image16.svg"/><Relationship Id="rId15" Type="http://schemas.openxmlformats.org/officeDocument/2006/relationships/image" Target="../media/image15.png"/><Relationship Id="rId23" Type="http://schemas.openxmlformats.org/officeDocument/2006/relationships/image" Target="../media/image19.png"/><Relationship Id="rId28" Type="http://schemas.openxmlformats.org/officeDocument/2006/relationships/image" Target="../media/image39.svg"/><Relationship Id="rId10" Type="http://schemas.openxmlformats.org/officeDocument/2006/relationships/image" Target="../media/image21.svg"/><Relationship Id="rId19" Type="http://schemas.openxmlformats.org/officeDocument/2006/relationships/image" Target="../media/image17.png"/><Relationship Id="rId31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image" Target="../media/image25.svg"/><Relationship Id="rId22" Type="http://schemas.openxmlformats.org/officeDocument/2006/relationships/image" Target="../media/image33.svg"/><Relationship Id="rId27" Type="http://schemas.openxmlformats.org/officeDocument/2006/relationships/image" Target="../media/image22.png"/><Relationship Id="rId30" Type="http://schemas.openxmlformats.org/officeDocument/2006/relationships/image" Target="../media/image41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8.svg"/><Relationship Id="rId7" Type="http://schemas.openxmlformats.org/officeDocument/2006/relationships/image" Target="../media/image16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48.svg"/><Relationship Id="rId5" Type="http://schemas.openxmlformats.org/officeDocument/2006/relationships/image" Target="../media/image14.svg"/><Relationship Id="rId10" Type="http://schemas.openxmlformats.org/officeDocument/2006/relationships/image" Target="../media/image28.png"/><Relationship Id="rId4" Type="http://schemas.openxmlformats.org/officeDocument/2006/relationships/image" Target="../media/image8.png"/><Relationship Id="rId9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8.sv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16.svg"/><Relationship Id="rId10" Type="http://schemas.openxmlformats.org/officeDocument/2006/relationships/image" Target="../media/image33.png"/><Relationship Id="rId4" Type="http://schemas.openxmlformats.org/officeDocument/2006/relationships/image" Target="../media/image9.png"/><Relationship Id="rId9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57.svg"/><Relationship Id="rId7" Type="http://schemas.openxmlformats.org/officeDocument/2006/relationships/image" Target="../media/image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3" Type="http://schemas.openxmlformats.org/officeDocument/2006/relationships/image" Target="../media/image18.svg"/><Relationship Id="rId7" Type="http://schemas.openxmlformats.org/officeDocument/2006/relationships/image" Target="../media/image3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16.svg"/><Relationship Id="rId4" Type="http://schemas.openxmlformats.org/officeDocument/2006/relationships/image" Target="../media/image9.png"/><Relationship Id="rId9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svg"/><Relationship Id="rId7" Type="http://schemas.openxmlformats.org/officeDocument/2006/relationships/image" Target="../media/image70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68.sv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452506" y="1495380"/>
            <a:ext cx="5662830" cy="6877931"/>
          </a:xfrm>
          <a:custGeom>
            <a:avLst/>
            <a:gdLst/>
            <a:ahLst/>
            <a:cxnLst/>
            <a:rect l="l" t="t" r="r" b="b"/>
            <a:pathLst>
              <a:path w="5662830" h="6877931">
                <a:moveTo>
                  <a:pt x="0" y="0"/>
                </a:moveTo>
                <a:lnTo>
                  <a:pt x="5662830" y="0"/>
                </a:lnTo>
                <a:lnTo>
                  <a:pt x="5662830" y="6877931"/>
                </a:lnTo>
                <a:lnTo>
                  <a:pt x="0" y="68779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481097">
            <a:off x="91369" y="413067"/>
            <a:ext cx="6390757" cy="6680234"/>
          </a:xfrm>
          <a:custGeom>
            <a:avLst/>
            <a:gdLst/>
            <a:ahLst/>
            <a:cxnLst/>
            <a:rect l="l" t="t" r="r" b="b"/>
            <a:pathLst>
              <a:path w="6390757" h="6680234">
                <a:moveTo>
                  <a:pt x="0" y="0"/>
                </a:moveTo>
                <a:lnTo>
                  <a:pt x="6390757" y="0"/>
                </a:lnTo>
                <a:lnTo>
                  <a:pt x="6390757" y="6680234"/>
                </a:lnTo>
                <a:lnTo>
                  <a:pt x="0" y="66802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603315">
            <a:off x="2614439" y="-83831"/>
            <a:ext cx="13059122" cy="11606294"/>
          </a:xfrm>
          <a:custGeom>
            <a:avLst/>
            <a:gdLst/>
            <a:ahLst/>
            <a:cxnLst/>
            <a:rect l="l" t="t" r="r" b="b"/>
            <a:pathLst>
              <a:path w="13059122" h="11606294">
                <a:moveTo>
                  <a:pt x="0" y="0"/>
                </a:moveTo>
                <a:lnTo>
                  <a:pt x="13059122" y="0"/>
                </a:lnTo>
                <a:lnTo>
                  <a:pt x="13059122" y="11606294"/>
                </a:lnTo>
                <a:lnTo>
                  <a:pt x="0" y="116062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2569710" y="4510024"/>
            <a:ext cx="8166834" cy="7231360"/>
          </a:xfrm>
          <a:custGeom>
            <a:avLst/>
            <a:gdLst/>
            <a:ahLst/>
            <a:cxnLst/>
            <a:rect l="l" t="t" r="r" b="b"/>
            <a:pathLst>
              <a:path w="8166834" h="7231360">
                <a:moveTo>
                  <a:pt x="8166834" y="0"/>
                </a:moveTo>
                <a:lnTo>
                  <a:pt x="0" y="0"/>
                </a:lnTo>
                <a:lnTo>
                  <a:pt x="0" y="7231360"/>
                </a:lnTo>
                <a:lnTo>
                  <a:pt x="8166834" y="7231360"/>
                </a:lnTo>
                <a:lnTo>
                  <a:pt x="8166834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626475">
            <a:off x="3542526" y="529022"/>
            <a:ext cx="11202949" cy="9956621"/>
          </a:xfrm>
          <a:custGeom>
            <a:avLst/>
            <a:gdLst/>
            <a:ahLst/>
            <a:cxnLst/>
            <a:rect l="l" t="t" r="r" b="b"/>
            <a:pathLst>
              <a:path w="11202949" h="9956621">
                <a:moveTo>
                  <a:pt x="0" y="0"/>
                </a:moveTo>
                <a:lnTo>
                  <a:pt x="11202948" y="0"/>
                </a:lnTo>
                <a:lnTo>
                  <a:pt x="11202948" y="9956620"/>
                </a:lnTo>
                <a:lnTo>
                  <a:pt x="0" y="995662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1728040" y="4510024"/>
            <a:ext cx="8166834" cy="7231360"/>
          </a:xfrm>
          <a:custGeom>
            <a:avLst/>
            <a:gdLst/>
            <a:ahLst/>
            <a:cxnLst/>
            <a:rect l="l" t="t" r="r" b="b"/>
            <a:pathLst>
              <a:path w="8166834" h="7231360">
                <a:moveTo>
                  <a:pt x="0" y="0"/>
                </a:moveTo>
                <a:lnTo>
                  <a:pt x="8166834" y="0"/>
                </a:lnTo>
                <a:lnTo>
                  <a:pt x="8166834" y="7231360"/>
                </a:lnTo>
                <a:lnTo>
                  <a:pt x="0" y="72313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286747" y="2781695"/>
            <a:ext cx="10901571" cy="4305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6971"/>
              </a:lnSpc>
            </a:pPr>
            <a:r>
              <a:rPr lang="en-US" sz="14142" spc="-282">
                <a:solidFill>
                  <a:srgbClr val="2D3F18"/>
                </a:solidFill>
                <a:latin typeface="Balmy"/>
                <a:ea typeface="Balmy"/>
                <a:cs typeface="Balmy"/>
                <a:sym typeface="Balmy"/>
              </a:rPr>
              <a:t>в Пошуках</a:t>
            </a:r>
          </a:p>
          <a:p>
            <a:pPr marL="0" lvl="0" indent="0" algn="ctr">
              <a:lnSpc>
                <a:spcPts val="16971"/>
              </a:lnSpc>
            </a:pPr>
            <a:r>
              <a:rPr lang="en-US" sz="14142" spc="-282">
                <a:solidFill>
                  <a:srgbClr val="2D3F18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6</a:t>
            </a:r>
            <a:r>
              <a:rPr lang="en-US" sz="14142" b="1" spc="-282">
                <a:solidFill>
                  <a:srgbClr val="2D3F18"/>
                </a:solidFill>
                <a:latin typeface="Childos Arabic Semi-Bold"/>
                <a:ea typeface="Childos Arabic Semi-Bold"/>
                <a:cs typeface="Childos Arabic Semi-Bold"/>
                <a:sym typeface="Childos Arabic Semi-Bold"/>
              </a:rPr>
              <a:t> </a:t>
            </a:r>
          </a:p>
        </p:txBody>
      </p:sp>
      <p:sp>
        <p:nvSpPr>
          <p:cNvPr id="9" name="Freeform 9"/>
          <p:cNvSpPr/>
          <p:nvPr/>
        </p:nvSpPr>
        <p:spPr>
          <a:xfrm>
            <a:off x="0" y="5719316"/>
            <a:ext cx="5050447" cy="4567684"/>
          </a:xfrm>
          <a:custGeom>
            <a:avLst/>
            <a:gdLst/>
            <a:ahLst/>
            <a:cxnLst/>
            <a:rect l="l" t="t" r="r" b="b"/>
            <a:pathLst>
              <a:path w="5050447" h="4567684">
                <a:moveTo>
                  <a:pt x="0" y="0"/>
                </a:moveTo>
                <a:lnTo>
                  <a:pt x="5050447" y="0"/>
                </a:lnTo>
                <a:lnTo>
                  <a:pt x="5050447" y="4567684"/>
                </a:lnTo>
                <a:lnTo>
                  <a:pt x="0" y="456768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flipH="1">
            <a:off x="12141935" y="6184420"/>
            <a:ext cx="6825984" cy="4377782"/>
          </a:xfrm>
          <a:custGeom>
            <a:avLst/>
            <a:gdLst/>
            <a:ahLst/>
            <a:cxnLst/>
            <a:rect l="l" t="t" r="r" b="b"/>
            <a:pathLst>
              <a:path w="6825984" h="4377782">
                <a:moveTo>
                  <a:pt x="6825984" y="0"/>
                </a:moveTo>
                <a:lnTo>
                  <a:pt x="0" y="0"/>
                </a:lnTo>
                <a:lnTo>
                  <a:pt x="0" y="4377782"/>
                </a:lnTo>
                <a:lnTo>
                  <a:pt x="6825984" y="4377782"/>
                </a:lnTo>
                <a:lnTo>
                  <a:pt x="6825984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6736671" y="287598"/>
            <a:ext cx="4246428" cy="4034107"/>
          </a:xfrm>
          <a:custGeom>
            <a:avLst/>
            <a:gdLst/>
            <a:ahLst/>
            <a:cxnLst/>
            <a:rect l="l" t="t" r="r" b="b"/>
            <a:pathLst>
              <a:path w="4246428" h="4034107">
                <a:moveTo>
                  <a:pt x="4246428" y="0"/>
                </a:moveTo>
                <a:lnTo>
                  <a:pt x="0" y="0"/>
                </a:lnTo>
                <a:lnTo>
                  <a:pt x="0" y="4034107"/>
                </a:lnTo>
                <a:lnTo>
                  <a:pt x="4246428" y="4034107"/>
                </a:lnTo>
                <a:lnTo>
                  <a:pt x="424642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 rot="198442">
            <a:off x="11017242" y="71234"/>
            <a:ext cx="7228954" cy="1829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319"/>
              </a:lnSpc>
              <a:spcBef>
                <a:spcPct val="0"/>
              </a:spcBef>
            </a:pPr>
            <a:r>
              <a:rPr lang="en-US" sz="8599" b="1">
                <a:solidFill>
                  <a:srgbClr val="FF3131"/>
                </a:solidFill>
                <a:latin typeface="Childos Arabic Semi-Bold"/>
                <a:ea typeface="Childos Arabic Semi-Bold"/>
                <a:cs typeface="Childos Arabic Semi-Bold"/>
                <a:sym typeface="Childos Arabic Semi-Bold"/>
              </a:rPr>
              <a:t>Знайомство</a:t>
            </a:r>
          </a:p>
        </p:txBody>
      </p:sp>
      <p:sp>
        <p:nvSpPr>
          <p:cNvPr id="4" name="Freeform 4"/>
          <p:cNvSpPr/>
          <p:nvPr/>
        </p:nvSpPr>
        <p:spPr>
          <a:xfrm>
            <a:off x="4654926" y="7645044"/>
            <a:ext cx="10161261" cy="3731954"/>
          </a:xfrm>
          <a:custGeom>
            <a:avLst/>
            <a:gdLst/>
            <a:ahLst/>
            <a:cxnLst/>
            <a:rect l="l" t="t" r="r" b="b"/>
            <a:pathLst>
              <a:path w="10161261" h="3731954">
                <a:moveTo>
                  <a:pt x="0" y="0"/>
                </a:moveTo>
                <a:lnTo>
                  <a:pt x="10161261" y="0"/>
                </a:lnTo>
                <a:lnTo>
                  <a:pt x="10161261" y="3731953"/>
                </a:lnTo>
                <a:lnTo>
                  <a:pt x="0" y="373195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765888" y="3660033"/>
            <a:ext cx="6984945" cy="6832547"/>
          </a:xfrm>
          <a:custGeom>
            <a:avLst/>
            <a:gdLst/>
            <a:ahLst/>
            <a:cxnLst/>
            <a:rect l="l" t="t" r="r" b="b"/>
            <a:pathLst>
              <a:path w="6984945" h="6832547">
                <a:moveTo>
                  <a:pt x="0" y="0"/>
                </a:moveTo>
                <a:lnTo>
                  <a:pt x="6984945" y="0"/>
                </a:lnTo>
                <a:lnTo>
                  <a:pt x="6984945" y="6832546"/>
                </a:lnTo>
                <a:lnTo>
                  <a:pt x="0" y="68325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752854" y="1786876"/>
            <a:ext cx="10224772" cy="6579186"/>
          </a:xfrm>
          <a:custGeom>
            <a:avLst/>
            <a:gdLst/>
            <a:ahLst/>
            <a:cxnLst/>
            <a:rect l="l" t="t" r="r" b="b"/>
            <a:pathLst>
              <a:path w="10224772" h="6579186">
                <a:moveTo>
                  <a:pt x="0" y="0"/>
                </a:moveTo>
                <a:lnTo>
                  <a:pt x="10224773" y="0"/>
                </a:lnTo>
                <a:lnTo>
                  <a:pt x="10224773" y="6579186"/>
                </a:lnTo>
                <a:lnTo>
                  <a:pt x="0" y="657918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56593" y="371880"/>
            <a:ext cx="2545728" cy="2351327"/>
          </a:xfrm>
          <a:custGeom>
            <a:avLst/>
            <a:gdLst/>
            <a:ahLst/>
            <a:cxnLst/>
            <a:rect l="l" t="t" r="r" b="b"/>
            <a:pathLst>
              <a:path w="2545728" h="2351327">
                <a:moveTo>
                  <a:pt x="0" y="0"/>
                </a:moveTo>
                <a:lnTo>
                  <a:pt x="2545728" y="0"/>
                </a:lnTo>
                <a:lnTo>
                  <a:pt x="2545728" y="2351327"/>
                </a:lnTo>
                <a:lnTo>
                  <a:pt x="0" y="235132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555597" y="7003827"/>
            <a:ext cx="2724470" cy="2724470"/>
          </a:xfrm>
          <a:custGeom>
            <a:avLst/>
            <a:gdLst/>
            <a:ahLst/>
            <a:cxnLst/>
            <a:rect l="l" t="t" r="r" b="b"/>
            <a:pathLst>
              <a:path w="2724470" h="2724470">
                <a:moveTo>
                  <a:pt x="0" y="0"/>
                </a:moveTo>
                <a:lnTo>
                  <a:pt x="2724470" y="0"/>
                </a:lnTo>
                <a:lnTo>
                  <a:pt x="2724470" y="2724470"/>
                </a:lnTo>
                <a:lnTo>
                  <a:pt x="0" y="272447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2700000">
            <a:off x="6900269" y="6917987"/>
            <a:ext cx="3626226" cy="1964755"/>
          </a:xfrm>
          <a:custGeom>
            <a:avLst/>
            <a:gdLst/>
            <a:ahLst/>
            <a:cxnLst/>
            <a:rect l="l" t="t" r="r" b="b"/>
            <a:pathLst>
              <a:path w="3626226" h="1964755">
                <a:moveTo>
                  <a:pt x="0" y="0"/>
                </a:moveTo>
                <a:lnTo>
                  <a:pt x="3626226" y="0"/>
                </a:lnTo>
                <a:lnTo>
                  <a:pt x="3626226" y="1964756"/>
                </a:lnTo>
                <a:lnTo>
                  <a:pt x="0" y="196475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6589574">
            <a:off x="3909438" y="4372586"/>
            <a:ext cx="4358835" cy="2206660"/>
          </a:xfrm>
          <a:custGeom>
            <a:avLst/>
            <a:gdLst/>
            <a:ahLst/>
            <a:cxnLst/>
            <a:rect l="l" t="t" r="r" b="b"/>
            <a:pathLst>
              <a:path w="4358835" h="2206660">
                <a:moveTo>
                  <a:pt x="0" y="0"/>
                </a:moveTo>
                <a:lnTo>
                  <a:pt x="4358835" y="0"/>
                </a:lnTo>
                <a:lnTo>
                  <a:pt x="4358835" y="2206660"/>
                </a:lnTo>
                <a:lnTo>
                  <a:pt x="0" y="220666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02525" y="6407344"/>
            <a:ext cx="2475398" cy="2475398"/>
          </a:xfrm>
          <a:custGeom>
            <a:avLst/>
            <a:gdLst/>
            <a:ahLst/>
            <a:cxnLst/>
            <a:rect l="l" t="t" r="r" b="b"/>
            <a:pathLst>
              <a:path w="2475398" h="2475398">
                <a:moveTo>
                  <a:pt x="0" y="0"/>
                </a:moveTo>
                <a:lnTo>
                  <a:pt x="2475398" y="0"/>
                </a:lnTo>
                <a:lnTo>
                  <a:pt x="2475398" y="2475399"/>
                </a:lnTo>
                <a:lnTo>
                  <a:pt x="0" y="247539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555597" y="691395"/>
            <a:ext cx="2724470" cy="2360072"/>
          </a:xfrm>
          <a:custGeom>
            <a:avLst/>
            <a:gdLst/>
            <a:ahLst/>
            <a:cxnLst/>
            <a:rect l="l" t="t" r="r" b="b"/>
            <a:pathLst>
              <a:path w="2724470" h="2360072">
                <a:moveTo>
                  <a:pt x="0" y="0"/>
                </a:moveTo>
                <a:lnTo>
                  <a:pt x="2724470" y="0"/>
                </a:lnTo>
                <a:lnTo>
                  <a:pt x="2724470" y="2360072"/>
                </a:lnTo>
                <a:lnTo>
                  <a:pt x="0" y="2360072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xmlns="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544631" y="2708448"/>
            <a:ext cx="2436602" cy="3367164"/>
          </a:xfrm>
          <a:custGeom>
            <a:avLst/>
            <a:gdLst/>
            <a:ahLst/>
            <a:cxnLst/>
            <a:rect l="l" t="t" r="r" b="b"/>
            <a:pathLst>
              <a:path w="2436602" h="3367164">
                <a:moveTo>
                  <a:pt x="0" y="0"/>
                </a:moveTo>
                <a:lnTo>
                  <a:pt x="2436602" y="0"/>
                </a:lnTo>
                <a:lnTo>
                  <a:pt x="2436602" y="3367165"/>
                </a:lnTo>
                <a:lnTo>
                  <a:pt x="0" y="3367165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xmlns="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247663" y="7003827"/>
            <a:ext cx="1050633" cy="1613256"/>
          </a:xfrm>
          <a:custGeom>
            <a:avLst/>
            <a:gdLst/>
            <a:ahLst/>
            <a:cxnLst/>
            <a:rect l="l" t="t" r="r" b="b"/>
            <a:pathLst>
              <a:path w="1050633" h="1613256">
                <a:moveTo>
                  <a:pt x="0" y="0"/>
                </a:moveTo>
                <a:lnTo>
                  <a:pt x="1050634" y="0"/>
                </a:lnTo>
                <a:lnTo>
                  <a:pt x="1050634" y="1613257"/>
                </a:lnTo>
                <a:lnTo>
                  <a:pt x="0" y="1613257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4468461" y="8168500"/>
            <a:ext cx="877673" cy="1342521"/>
          </a:xfrm>
          <a:custGeom>
            <a:avLst/>
            <a:gdLst/>
            <a:ahLst/>
            <a:cxnLst/>
            <a:rect l="l" t="t" r="r" b="b"/>
            <a:pathLst>
              <a:path w="877673" h="1342521">
                <a:moveTo>
                  <a:pt x="0" y="0"/>
                </a:moveTo>
                <a:lnTo>
                  <a:pt x="877673" y="0"/>
                </a:lnTo>
                <a:lnTo>
                  <a:pt x="877673" y="1342520"/>
                </a:lnTo>
                <a:lnTo>
                  <a:pt x="0" y="1342520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973731" y="3418239"/>
            <a:ext cx="1442945" cy="1725261"/>
          </a:xfrm>
          <a:custGeom>
            <a:avLst/>
            <a:gdLst/>
            <a:ahLst/>
            <a:cxnLst/>
            <a:rect l="l" t="t" r="r" b="b"/>
            <a:pathLst>
              <a:path w="1442945" h="1725261">
                <a:moveTo>
                  <a:pt x="0" y="0"/>
                </a:moveTo>
                <a:lnTo>
                  <a:pt x="1442945" y="0"/>
                </a:lnTo>
                <a:lnTo>
                  <a:pt x="1442945" y="1725261"/>
                </a:lnTo>
                <a:lnTo>
                  <a:pt x="0" y="1725261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xmlns="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4281124" y="924246"/>
            <a:ext cx="899292" cy="1725261"/>
          </a:xfrm>
          <a:custGeom>
            <a:avLst/>
            <a:gdLst/>
            <a:ahLst/>
            <a:cxnLst/>
            <a:rect l="l" t="t" r="r" b="b"/>
            <a:pathLst>
              <a:path w="899292" h="1725261">
                <a:moveTo>
                  <a:pt x="0" y="0"/>
                </a:moveTo>
                <a:lnTo>
                  <a:pt x="899292" y="0"/>
                </a:lnTo>
                <a:lnTo>
                  <a:pt x="899292" y="1725261"/>
                </a:lnTo>
                <a:lnTo>
                  <a:pt x="0" y="1725261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xmlns="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1039328">
            <a:off x="5223335" y="4610633"/>
            <a:ext cx="1773656" cy="2322299"/>
          </a:xfrm>
          <a:custGeom>
            <a:avLst/>
            <a:gdLst/>
            <a:ahLst/>
            <a:cxnLst/>
            <a:rect l="l" t="t" r="r" b="b"/>
            <a:pathLst>
              <a:path w="1773656" h="2322299">
                <a:moveTo>
                  <a:pt x="0" y="0"/>
                </a:moveTo>
                <a:lnTo>
                  <a:pt x="1773656" y="0"/>
                </a:lnTo>
                <a:lnTo>
                  <a:pt x="1773656" y="2322299"/>
                </a:lnTo>
                <a:lnTo>
                  <a:pt x="0" y="2322299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xmlns="" r:embed="rId30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2291787">
            <a:off x="8128724" y="7003827"/>
            <a:ext cx="1248261" cy="1724984"/>
          </a:xfrm>
          <a:custGeom>
            <a:avLst/>
            <a:gdLst/>
            <a:ahLst/>
            <a:cxnLst/>
            <a:rect l="l" t="t" r="r" b="b"/>
            <a:pathLst>
              <a:path w="1248261" h="1724984">
                <a:moveTo>
                  <a:pt x="0" y="0"/>
                </a:moveTo>
                <a:lnTo>
                  <a:pt x="1248261" y="0"/>
                </a:lnTo>
                <a:lnTo>
                  <a:pt x="1248261" y="1724984"/>
                </a:lnTo>
                <a:lnTo>
                  <a:pt x="0" y="1724984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xmlns="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861232" y="715607"/>
            <a:ext cx="911748" cy="1391981"/>
          </a:xfrm>
          <a:custGeom>
            <a:avLst/>
            <a:gdLst/>
            <a:ahLst/>
            <a:cxnLst/>
            <a:rect l="l" t="t" r="r" b="b"/>
            <a:pathLst>
              <a:path w="911748" h="1391981">
                <a:moveTo>
                  <a:pt x="0" y="0"/>
                </a:moveTo>
                <a:lnTo>
                  <a:pt x="911748" y="0"/>
                </a:lnTo>
                <a:lnTo>
                  <a:pt x="911748" y="1391981"/>
                </a:lnTo>
                <a:lnTo>
                  <a:pt x="0" y="1391981"/>
                </a:lnTo>
                <a:lnTo>
                  <a:pt x="0" y="0"/>
                </a:lnTo>
                <a:close/>
              </a:path>
            </a:pathLst>
          </a:custGeom>
          <a:blipFill>
            <a:blip r:embed="rId33"/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5666260" y="801056"/>
            <a:ext cx="7144877" cy="2479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23"/>
              </a:lnSpc>
            </a:pPr>
            <a:r>
              <a:rPr lang="en-US" sz="4415">
                <a:solidFill>
                  <a:srgbClr val="325546"/>
                </a:solidFill>
                <a:latin typeface="Balmy"/>
                <a:ea typeface="Balmy"/>
                <a:cs typeface="Balmy"/>
                <a:sym typeface="Balmy"/>
              </a:rPr>
              <a:t>В яких </a:t>
            </a:r>
          </a:p>
          <a:p>
            <a:pPr algn="ctr">
              <a:lnSpc>
                <a:spcPts val="6623"/>
              </a:lnSpc>
            </a:pPr>
            <a:r>
              <a:rPr lang="en-US" sz="4415">
                <a:solidFill>
                  <a:srgbClr val="325546"/>
                </a:solidFill>
                <a:latin typeface="Balmy"/>
                <a:ea typeface="Balmy"/>
                <a:cs typeface="Balmy"/>
                <a:sym typeface="Balmy"/>
              </a:rPr>
              <a:t>фігурах  </a:t>
            </a:r>
          </a:p>
          <a:p>
            <a:pPr marL="0" lvl="0" indent="0" algn="ctr">
              <a:lnSpc>
                <a:spcPts val="6623"/>
              </a:lnSpc>
              <a:spcBef>
                <a:spcPct val="0"/>
              </a:spcBef>
            </a:pPr>
            <a:r>
              <a:rPr lang="en-US" sz="4415">
                <a:solidFill>
                  <a:srgbClr val="325546"/>
                </a:solidFill>
                <a:latin typeface="Balmy"/>
                <a:ea typeface="Balmy"/>
                <a:cs typeface="Balmy"/>
                <a:sym typeface="Balmy"/>
              </a:rPr>
              <a:t>цифра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810367" y="3687480"/>
            <a:ext cx="6748319" cy="6601083"/>
          </a:xfrm>
          <a:custGeom>
            <a:avLst/>
            <a:gdLst/>
            <a:ahLst/>
            <a:cxnLst/>
            <a:rect l="l" t="t" r="r" b="b"/>
            <a:pathLst>
              <a:path w="6748319" h="6601083">
                <a:moveTo>
                  <a:pt x="0" y="0"/>
                </a:moveTo>
                <a:lnTo>
                  <a:pt x="6748319" y="0"/>
                </a:lnTo>
                <a:lnTo>
                  <a:pt x="6748319" y="6601083"/>
                </a:lnTo>
                <a:lnTo>
                  <a:pt x="0" y="66010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293190" y="1759322"/>
            <a:ext cx="8442367" cy="8020248"/>
          </a:xfrm>
          <a:custGeom>
            <a:avLst/>
            <a:gdLst/>
            <a:ahLst/>
            <a:cxnLst/>
            <a:rect l="l" t="t" r="r" b="b"/>
            <a:pathLst>
              <a:path w="8442367" h="8020248">
                <a:moveTo>
                  <a:pt x="8442367" y="0"/>
                </a:moveTo>
                <a:lnTo>
                  <a:pt x="0" y="0"/>
                </a:lnTo>
                <a:lnTo>
                  <a:pt x="0" y="8020248"/>
                </a:lnTo>
                <a:lnTo>
                  <a:pt x="8442367" y="8020248"/>
                </a:lnTo>
                <a:lnTo>
                  <a:pt x="8442367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-326956" y="6283378"/>
            <a:ext cx="4981883" cy="4873187"/>
          </a:xfrm>
          <a:custGeom>
            <a:avLst/>
            <a:gdLst/>
            <a:ahLst/>
            <a:cxnLst/>
            <a:rect l="l" t="t" r="r" b="b"/>
            <a:pathLst>
              <a:path w="4981883" h="4873187">
                <a:moveTo>
                  <a:pt x="4981882" y="0"/>
                </a:moveTo>
                <a:lnTo>
                  <a:pt x="0" y="0"/>
                </a:lnTo>
                <a:lnTo>
                  <a:pt x="0" y="4873187"/>
                </a:lnTo>
                <a:lnTo>
                  <a:pt x="4981882" y="4873187"/>
                </a:lnTo>
                <a:lnTo>
                  <a:pt x="498188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654926" y="7645044"/>
            <a:ext cx="10161261" cy="3731954"/>
          </a:xfrm>
          <a:custGeom>
            <a:avLst/>
            <a:gdLst/>
            <a:ahLst/>
            <a:cxnLst/>
            <a:rect l="l" t="t" r="r" b="b"/>
            <a:pathLst>
              <a:path w="10161261" h="3731954">
                <a:moveTo>
                  <a:pt x="0" y="0"/>
                </a:moveTo>
                <a:lnTo>
                  <a:pt x="10161261" y="0"/>
                </a:lnTo>
                <a:lnTo>
                  <a:pt x="10161261" y="3731953"/>
                </a:lnTo>
                <a:lnTo>
                  <a:pt x="0" y="37319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 rot="123050">
            <a:off x="294883" y="168786"/>
            <a:ext cx="9911469" cy="1837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600"/>
              </a:lnSpc>
              <a:spcBef>
                <a:spcPct val="0"/>
              </a:spcBef>
            </a:pPr>
            <a:r>
              <a:rPr lang="en-US" sz="8000" b="1">
                <a:solidFill>
                  <a:srgbClr val="2D3F18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Напишіть цифру 6</a:t>
            </a:r>
          </a:p>
        </p:txBody>
      </p:sp>
      <p:sp>
        <p:nvSpPr>
          <p:cNvPr id="7" name="Freeform 7"/>
          <p:cNvSpPr/>
          <p:nvPr/>
        </p:nvSpPr>
        <p:spPr>
          <a:xfrm>
            <a:off x="9397415" y="292521"/>
            <a:ext cx="8216581" cy="9994479"/>
          </a:xfrm>
          <a:custGeom>
            <a:avLst/>
            <a:gdLst/>
            <a:ahLst/>
            <a:cxnLst/>
            <a:rect l="l" t="t" r="r" b="b"/>
            <a:pathLst>
              <a:path w="8216581" h="9994479">
                <a:moveTo>
                  <a:pt x="0" y="0"/>
                </a:moveTo>
                <a:lnTo>
                  <a:pt x="8216581" y="0"/>
                </a:lnTo>
                <a:lnTo>
                  <a:pt x="8216581" y="9994479"/>
                </a:lnTo>
                <a:lnTo>
                  <a:pt x="0" y="999447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746793" y="2717913"/>
            <a:ext cx="5007310" cy="5143695"/>
          </a:xfrm>
          <a:custGeom>
            <a:avLst/>
            <a:gdLst/>
            <a:ahLst/>
            <a:cxnLst/>
            <a:rect l="l" t="t" r="r" b="b"/>
            <a:pathLst>
              <a:path w="5007310" h="5143695">
                <a:moveTo>
                  <a:pt x="0" y="0"/>
                </a:moveTo>
                <a:lnTo>
                  <a:pt x="5007310" y="0"/>
                </a:lnTo>
                <a:lnTo>
                  <a:pt x="5007310" y="5143695"/>
                </a:lnTo>
                <a:lnTo>
                  <a:pt x="0" y="514369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231262" y="3333905"/>
            <a:ext cx="353575" cy="353575"/>
          </a:xfrm>
          <a:custGeom>
            <a:avLst/>
            <a:gdLst/>
            <a:ahLst/>
            <a:cxnLst/>
            <a:rect l="l" t="t" r="r" b="b"/>
            <a:pathLst>
              <a:path w="353575" h="353575">
                <a:moveTo>
                  <a:pt x="0" y="0"/>
                </a:moveTo>
                <a:lnTo>
                  <a:pt x="353576" y="0"/>
                </a:lnTo>
                <a:lnTo>
                  <a:pt x="353576" y="353575"/>
                </a:lnTo>
                <a:lnTo>
                  <a:pt x="0" y="35357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804201" y="7200900"/>
            <a:ext cx="4206580" cy="4114800"/>
          </a:xfrm>
          <a:custGeom>
            <a:avLst/>
            <a:gdLst/>
            <a:ahLst/>
            <a:cxnLst/>
            <a:rect l="l" t="t" r="r" b="b"/>
            <a:pathLst>
              <a:path w="4206580" h="4114800">
                <a:moveTo>
                  <a:pt x="4206580" y="0"/>
                </a:moveTo>
                <a:lnTo>
                  <a:pt x="0" y="0"/>
                </a:lnTo>
                <a:lnTo>
                  <a:pt x="0" y="4114800"/>
                </a:lnTo>
                <a:lnTo>
                  <a:pt x="4206580" y="4114800"/>
                </a:lnTo>
                <a:lnTo>
                  <a:pt x="420658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654926" y="7645044"/>
            <a:ext cx="10161261" cy="3731954"/>
          </a:xfrm>
          <a:custGeom>
            <a:avLst/>
            <a:gdLst/>
            <a:ahLst/>
            <a:cxnLst/>
            <a:rect l="l" t="t" r="r" b="b"/>
            <a:pathLst>
              <a:path w="10161261" h="3731954">
                <a:moveTo>
                  <a:pt x="0" y="0"/>
                </a:moveTo>
                <a:lnTo>
                  <a:pt x="10161261" y="0"/>
                </a:lnTo>
                <a:lnTo>
                  <a:pt x="10161261" y="3731953"/>
                </a:lnTo>
                <a:lnTo>
                  <a:pt x="0" y="373195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021712" y="4157431"/>
            <a:ext cx="6266288" cy="6129569"/>
          </a:xfrm>
          <a:custGeom>
            <a:avLst/>
            <a:gdLst/>
            <a:ahLst/>
            <a:cxnLst/>
            <a:rect l="l" t="t" r="r" b="b"/>
            <a:pathLst>
              <a:path w="6266288" h="6129569">
                <a:moveTo>
                  <a:pt x="0" y="0"/>
                </a:moveTo>
                <a:lnTo>
                  <a:pt x="6266288" y="0"/>
                </a:lnTo>
                <a:lnTo>
                  <a:pt x="6266288" y="6129569"/>
                </a:lnTo>
                <a:lnTo>
                  <a:pt x="0" y="612956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89661" flipH="1">
            <a:off x="9974297" y="-374834"/>
            <a:ext cx="8060348" cy="10742682"/>
          </a:xfrm>
          <a:custGeom>
            <a:avLst/>
            <a:gdLst/>
            <a:ahLst/>
            <a:cxnLst/>
            <a:rect l="l" t="t" r="r" b="b"/>
            <a:pathLst>
              <a:path w="8060348" h="10742682">
                <a:moveTo>
                  <a:pt x="8060348" y="0"/>
                </a:moveTo>
                <a:lnTo>
                  <a:pt x="0" y="0"/>
                </a:lnTo>
                <a:lnTo>
                  <a:pt x="0" y="10742683"/>
                </a:lnTo>
                <a:lnTo>
                  <a:pt x="8060348" y="10742683"/>
                </a:lnTo>
                <a:lnTo>
                  <a:pt x="8060348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04200" y="1947107"/>
            <a:ext cx="3596319" cy="4937320"/>
          </a:xfrm>
          <a:custGeom>
            <a:avLst/>
            <a:gdLst/>
            <a:ahLst/>
            <a:cxnLst/>
            <a:rect l="l" t="t" r="r" b="b"/>
            <a:pathLst>
              <a:path w="3596319" h="4937320">
                <a:moveTo>
                  <a:pt x="0" y="0"/>
                </a:moveTo>
                <a:lnTo>
                  <a:pt x="3596319" y="0"/>
                </a:lnTo>
                <a:lnTo>
                  <a:pt x="3596319" y="4937320"/>
                </a:lnTo>
                <a:lnTo>
                  <a:pt x="0" y="493732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18609" y="2225759"/>
            <a:ext cx="1420182" cy="1385374"/>
          </a:xfrm>
          <a:custGeom>
            <a:avLst/>
            <a:gdLst/>
            <a:ahLst/>
            <a:cxnLst/>
            <a:rect l="l" t="t" r="r" b="b"/>
            <a:pathLst>
              <a:path w="1420182" h="1385374">
                <a:moveTo>
                  <a:pt x="0" y="0"/>
                </a:moveTo>
                <a:lnTo>
                  <a:pt x="1420182" y="0"/>
                </a:lnTo>
                <a:lnTo>
                  <a:pt x="1420182" y="1385375"/>
                </a:lnTo>
                <a:lnTo>
                  <a:pt x="0" y="138537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28700" y="3464744"/>
            <a:ext cx="1420182" cy="1385374"/>
          </a:xfrm>
          <a:custGeom>
            <a:avLst/>
            <a:gdLst/>
            <a:ahLst/>
            <a:cxnLst/>
            <a:rect l="l" t="t" r="r" b="b"/>
            <a:pathLst>
              <a:path w="1420182" h="1385374">
                <a:moveTo>
                  <a:pt x="0" y="0"/>
                </a:moveTo>
                <a:lnTo>
                  <a:pt x="1420182" y="0"/>
                </a:lnTo>
                <a:lnTo>
                  <a:pt x="1420182" y="1385374"/>
                </a:lnTo>
                <a:lnTo>
                  <a:pt x="0" y="138537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18609" y="5143500"/>
            <a:ext cx="1420182" cy="1385374"/>
          </a:xfrm>
          <a:custGeom>
            <a:avLst/>
            <a:gdLst/>
            <a:ahLst/>
            <a:cxnLst/>
            <a:rect l="l" t="t" r="r" b="b"/>
            <a:pathLst>
              <a:path w="1420182" h="1385374">
                <a:moveTo>
                  <a:pt x="0" y="0"/>
                </a:moveTo>
                <a:lnTo>
                  <a:pt x="1420182" y="0"/>
                </a:lnTo>
                <a:lnTo>
                  <a:pt x="1420182" y="1385374"/>
                </a:lnTo>
                <a:lnTo>
                  <a:pt x="0" y="138537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2002360" y="2225759"/>
            <a:ext cx="1420182" cy="1385374"/>
          </a:xfrm>
          <a:custGeom>
            <a:avLst/>
            <a:gdLst/>
            <a:ahLst/>
            <a:cxnLst/>
            <a:rect l="l" t="t" r="r" b="b"/>
            <a:pathLst>
              <a:path w="1420182" h="1385374">
                <a:moveTo>
                  <a:pt x="0" y="0"/>
                </a:moveTo>
                <a:lnTo>
                  <a:pt x="1420182" y="0"/>
                </a:lnTo>
                <a:lnTo>
                  <a:pt x="1420182" y="1385375"/>
                </a:lnTo>
                <a:lnTo>
                  <a:pt x="0" y="138537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982197" y="4996508"/>
            <a:ext cx="1420182" cy="1385374"/>
          </a:xfrm>
          <a:custGeom>
            <a:avLst/>
            <a:gdLst/>
            <a:ahLst/>
            <a:cxnLst/>
            <a:rect l="l" t="t" r="r" b="b"/>
            <a:pathLst>
              <a:path w="1420182" h="1385374">
                <a:moveTo>
                  <a:pt x="0" y="0"/>
                </a:moveTo>
                <a:lnTo>
                  <a:pt x="1420182" y="0"/>
                </a:lnTo>
                <a:lnTo>
                  <a:pt x="1420182" y="1385374"/>
                </a:lnTo>
                <a:lnTo>
                  <a:pt x="0" y="138537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5400000">
            <a:off x="4676688" y="5981062"/>
            <a:ext cx="3236933" cy="4713556"/>
          </a:xfrm>
          <a:custGeom>
            <a:avLst/>
            <a:gdLst/>
            <a:ahLst/>
            <a:cxnLst/>
            <a:rect l="l" t="t" r="r" b="b"/>
            <a:pathLst>
              <a:path w="3236933" h="4713556">
                <a:moveTo>
                  <a:pt x="0" y="0"/>
                </a:moveTo>
                <a:lnTo>
                  <a:pt x="3236933" y="0"/>
                </a:lnTo>
                <a:lnTo>
                  <a:pt x="3236933" y="4713557"/>
                </a:lnTo>
                <a:lnTo>
                  <a:pt x="0" y="471355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5400000">
            <a:off x="13846383" y="-364111"/>
            <a:ext cx="3236933" cy="4713556"/>
          </a:xfrm>
          <a:custGeom>
            <a:avLst/>
            <a:gdLst/>
            <a:ahLst/>
            <a:cxnLst/>
            <a:rect l="l" t="t" r="r" b="b"/>
            <a:pathLst>
              <a:path w="3236933" h="4713556">
                <a:moveTo>
                  <a:pt x="0" y="0"/>
                </a:moveTo>
                <a:lnTo>
                  <a:pt x="3236933" y="0"/>
                </a:lnTo>
                <a:lnTo>
                  <a:pt x="3236933" y="4713556"/>
                </a:lnTo>
                <a:lnTo>
                  <a:pt x="0" y="471355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6269198">
            <a:off x="6103660" y="1430423"/>
            <a:ext cx="3236933" cy="4713556"/>
          </a:xfrm>
          <a:custGeom>
            <a:avLst/>
            <a:gdLst/>
            <a:ahLst/>
            <a:cxnLst/>
            <a:rect l="l" t="t" r="r" b="b"/>
            <a:pathLst>
              <a:path w="3236933" h="4713556">
                <a:moveTo>
                  <a:pt x="0" y="0"/>
                </a:moveTo>
                <a:lnTo>
                  <a:pt x="3236934" y="0"/>
                </a:lnTo>
                <a:lnTo>
                  <a:pt x="3236934" y="4713556"/>
                </a:lnTo>
                <a:lnTo>
                  <a:pt x="0" y="471355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4449998" y="6980741"/>
            <a:ext cx="1170831" cy="1357100"/>
          </a:xfrm>
          <a:custGeom>
            <a:avLst/>
            <a:gdLst/>
            <a:ahLst/>
            <a:cxnLst/>
            <a:rect l="l" t="t" r="r" b="b"/>
            <a:pathLst>
              <a:path w="1170831" h="1357100">
                <a:moveTo>
                  <a:pt x="0" y="0"/>
                </a:moveTo>
                <a:lnTo>
                  <a:pt x="1170832" y="0"/>
                </a:lnTo>
                <a:lnTo>
                  <a:pt x="1170832" y="1357100"/>
                </a:lnTo>
                <a:lnTo>
                  <a:pt x="0" y="13571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5965880" y="8153921"/>
            <a:ext cx="1170831" cy="1357100"/>
          </a:xfrm>
          <a:custGeom>
            <a:avLst/>
            <a:gdLst/>
            <a:ahLst/>
            <a:cxnLst/>
            <a:rect l="l" t="t" r="r" b="b"/>
            <a:pathLst>
              <a:path w="1170831" h="1357100">
                <a:moveTo>
                  <a:pt x="0" y="0"/>
                </a:moveTo>
                <a:lnTo>
                  <a:pt x="1170831" y="0"/>
                </a:lnTo>
                <a:lnTo>
                  <a:pt x="1170831" y="1357099"/>
                </a:lnTo>
                <a:lnTo>
                  <a:pt x="0" y="135709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6551296" y="6980741"/>
            <a:ext cx="1170831" cy="1357100"/>
          </a:xfrm>
          <a:custGeom>
            <a:avLst/>
            <a:gdLst/>
            <a:ahLst/>
            <a:cxnLst/>
            <a:rect l="l" t="t" r="r" b="b"/>
            <a:pathLst>
              <a:path w="1170831" h="1357100">
                <a:moveTo>
                  <a:pt x="0" y="0"/>
                </a:moveTo>
                <a:lnTo>
                  <a:pt x="1170831" y="0"/>
                </a:lnTo>
                <a:lnTo>
                  <a:pt x="1170831" y="1357100"/>
                </a:lnTo>
                <a:lnTo>
                  <a:pt x="0" y="13571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4449998" y="8434909"/>
            <a:ext cx="1170831" cy="1357100"/>
          </a:xfrm>
          <a:custGeom>
            <a:avLst/>
            <a:gdLst/>
            <a:ahLst/>
            <a:cxnLst/>
            <a:rect l="l" t="t" r="r" b="b"/>
            <a:pathLst>
              <a:path w="1170831" h="1357100">
                <a:moveTo>
                  <a:pt x="0" y="0"/>
                </a:moveTo>
                <a:lnTo>
                  <a:pt x="1170832" y="0"/>
                </a:lnTo>
                <a:lnTo>
                  <a:pt x="1170832" y="1357100"/>
                </a:lnTo>
                <a:lnTo>
                  <a:pt x="0" y="13571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6001214" y="523651"/>
            <a:ext cx="1488159" cy="1423456"/>
          </a:xfrm>
          <a:custGeom>
            <a:avLst/>
            <a:gdLst/>
            <a:ahLst/>
            <a:cxnLst/>
            <a:rect l="l" t="t" r="r" b="b"/>
            <a:pathLst>
              <a:path w="1488159" h="1423456">
                <a:moveTo>
                  <a:pt x="0" y="0"/>
                </a:moveTo>
                <a:lnTo>
                  <a:pt x="1488159" y="0"/>
                </a:lnTo>
                <a:lnTo>
                  <a:pt x="1488159" y="1423456"/>
                </a:lnTo>
                <a:lnTo>
                  <a:pt x="0" y="142345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3177297" y="569211"/>
            <a:ext cx="1488159" cy="1423456"/>
          </a:xfrm>
          <a:custGeom>
            <a:avLst/>
            <a:gdLst/>
            <a:ahLst/>
            <a:cxnLst/>
            <a:rect l="l" t="t" r="r" b="b"/>
            <a:pathLst>
              <a:path w="1488159" h="1423456">
                <a:moveTo>
                  <a:pt x="0" y="0"/>
                </a:moveTo>
                <a:lnTo>
                  <a:pt x="1488159" y="0"/>
                </a:lnTo>
                <a:lnTo>
                  <a:pt x="1488159" y="1423456"/>
                </a:lnTo>
                <a:lnTo>
                  <a:pt x="0" y="142345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4665456" y="569211"/>
            <a:ext cx="1488159" cy="1423456"/>
          </a:xfrm>
          <a:custGeom>
            <a:avLst/>
            <a:gdLst/>
            <a:ahLst/>
            <a:cxnLst/>
            <a:rect l="l" t="t" r="r" b="b"/>
            <a:pathLst>
              <a:path w="1488159" h="1423456">
                <a:moveTo>
                  <a:pt x="0" y="0"/>
                </a:moveTo>
                <a:lnTo>
                  <a:pt x="1488158" y="0"/>
                </a:lnTo>
                <a:lnTo>
                  <a:pt x="1488158" y="1423456"/>
                </a:lnTo>
                <a:lnTo>
                  <a:pt x="0" y="142345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4665456" y="1947107"/>
            <a:ext cx="1488159" cy="1423456"/>
          </a:xfrm>
          <a:custGeom>
            <a:avLst/>
            <a:gdLst/>
            <a:ahLst/>
            <a:cxnLst/>
            <a:rect l="l" t="t" r="r" b="b"/>
            <a:pathLst>
              <a:path w="1488159" h="1423456">
                <a:moveTo>
                  <a:pt x="0" y="0"/>
                </a:moveTo>
                <a:lnTo>
                  <a:pt x="1488158" y="0"/>
                </a:lnTo>
                <a:lnTo>
                  <a:pt x="1488158" y="1423456"/>
                </a:lnTo>
                <a:lnTo>
                  <a:pt x="0" y="142345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6153614" y="1947107"/>
            <a:ext cx="1488159" cy="1423456"/>
          </a:xfrm>
          <a:custGeom>
            <a:avLst/>
            <a:gdLst/>
            <a:ahLst/>
            <a:cxnLst/>
            <a:rect l="l" t="t" r="r" b="b"/>
            <a:pathLst>
              <a:path w="1488159" h="1423456">
                <a:moveTo>
                  <a:pt x="0" y="0"/>
                </a:moveTo>
                <a:lnTo>
                  <a:pt x="1488159" y="0"/>
                </a:lnTo>
                <a:lnTo>
                  <a:pt x="1488159" y="1423456"/>
                </a:lnTo>
                <a:lnTo>
                  <a:pt x="0" y="142345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5470135" y="2695282"/>
            <a:ext cx="1666576" cy="1538923"/>
          </a:xfrm>
          <a:custGeom>
            <a:avLst/>
            <a:gdLst/>
            <a:ahLst/>
            <a:cxnLst/>
            <a:rect l="l" t="t" r="r" b="b"/>
            <a:pathLst>
              <a:path w="1666576" h="1538923">
                <a:moveTo>
                  <a:pt x="0" y="0"/>
                </a:moveTo>
                <a:lnTo>
                  <a:pt x="1666576" y="0"/>
                </a:lnTo>
                <a:lnTo>
                  <a:pt x="1666576" y="1538923"/>
                </a:lnTo>
                <a:lnTo>
                  <a:pt x="0" y="153892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25" name="TextBox 25"/>
          <p:cNvSpPr txBox="1"/>
          <p:nvPr/>
        </p:nvSpPr>
        <p:spPr>
          <a:xfrm>
            <a:off x="623672" y="-47625"/>
            <a:ext cx="6353695" cy="1679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52"/>
              </a:lnSpc>
            </a:pPr>
            <a:r>
              <a:rPr lang="en-US" sz="5127" b="1">
                <a:solidFill>
                  <a:srgbClr val="2D3F18"/>
                </a:solidFill>
                <a:latin typeface="Childos Arabic Semi-Bold"/>
                <a:ea typeface="Childos Arabic Semi-Bold"/>
                <a:cs typeface="Childos Arabic Semi-Bold"/>
                <a:sym typeface="Childos Arabic Semi-Bold"/>
              </a:rPr>
              <a:t>Яких </a:t>
            </a:r>
          </a:p>
          <a:p>
            <a:pPr marL="0" lvl="0" indent="0" algn="ctr">
              <a:lnSpc>
                <a:spcPts val="6152"/>
              </a:lnSpc>
              <a:spcBef>
                <a:spcPct val="0"/>
              </a:spcBef>
            </a:pPr>
            <a:r>
              <a:rPr lang="en-US" sz="5127" b="1">
                <a:solidFill>
                  <a:srgbClr val="2D3F18"/>
                </a:solidFill>
                <a:latin typeface="Childos Arabic Semi-Bold"/>
                <a:ea typeface="Childos Arabic Semi-Bold"/>
                <a:cs typeface="Childos Arabic Semi-Bold"/>
                <a:sym typeface="Childos Arabic Semi-Bold"/>
              </a:rPr>
              <a:t>предметів 6?</a:t>
            </a:r>
          </a:p>
        </p:txBody>
      </p:sp>
      <p:sp>
        <p:nvSpPr>
          <p:cNvPr id="26" name="Freeform 26"/>
          <p:cNvSpPr/>
          <p:nvPr/>
        </p:nvSpPr>
        <p:spPr>
          <a:xfrm>
            <a:off x="7136711" y="3646305"/>
            <a:ext cx="1666576" cy="1538923"/>
          </a:xfrm>
          <a:custGeom>
            <a:avLst/>
            <a:gdLst/>
            <a:ahLst/>
            <a:cxnLst/>
            <a:rect l="l" t="t" r="r" b="b"/>
            <a:pathLst>
              <a:path w="1666576" h="1538923">
                <a:moveTo>
                  <a:pt x="0" y="0"/>
                </a:moveTo>
                <a:lnTo>
                  <a:pt x="1666576" y="0"/>
                </a:lnTo>
                <a:lnTo>
                  <a:pt x="1666576" y="1538924"/>
                </a:lnTo>
                <a:lnTo>
                  <a:pt x="0" y="153892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7818645" y="2072210"/>
            <a:ext cx="1666576" cy="1538923"/>
          </a:xfrm>
          <a:custGeom>
            <a:avLst/>
            <a:gdLst/>
            <a:ahLst/>
            <a:cxnLst/>
            <a:rect l="l" t="t" r="r" b="b"/>
            <a:pathLst>
              <a:path w="1666576" h="1538923">
                <a:moveTo>
                  <a:pt x="0" y="0"/>
                </a:moveTo>
                <a:lnTo>
                  <a:pt x="1666576" y="0"/>
                </a:lnTo>
                <a:lnTo>
                  <a:pt x="1666576" y="1538924"/>
                </a:lnTo>
                <a:lnTo>
                  <a:pt x="0" y="153892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13328028" y="1992667"/>
            <a:ext cx="1488159" cy="1423456"/>
          </a:xfrm>
          <a:custGeom>
            <a:avLst/>
            <a:gdLst/>
            <a:ahLst/>
            <a:cxnLst/>
            <a:rect l="l" t="t" r="r" b="b"/>
            <a:pathLst>
              <a:path w="1488159" h="1423456">
                <a:moveTo>
                  <a:pt x="0" y="0"/>
                </a:moveTo>
                <a:lnTo>
                  <a:pt x="1488159" y="0"/>
                </a:lnTo>
                <a:lnTo>
                  <a:pt x="1488159" y="1423456"/>
                </a:lnTo>
                <a:lnTo>
                  <a:pt x="0" y="142345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682027" flipV="1">
            <a:off x="3304171" y="1207849"/>
            <a:ext cx="10569731" cy="7385599"/>
          </a:xfrm>
          <a:custGeom>
            <a:avLst/>
            <a:gdLst/>
            <a:ahLst/>
            <a:cxnLst/>
            <a:rect l="l" t="t" r="r" b="b"/>
            <a:pathLst>
              <a:path w="10569731" h="7385599">
                <a:moveTo>
                  <a:pt x="0" y="7385599"/>
                </a:moveTo>
                <a:lnTo>
                  <a:pt x="10569730" y="7385599"/>
                </a:lnTo>
                <a:lnTo>
                  <a:pt x="10569730" y="0"/>
                </a:lnTo>
                <a:lnTo>
                  <a:pt x="0" y="0"/>
                </a:lnTo>
                <a:lnTo>
                  <a:pt x="0" y="7385599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996819" y="2998262"/>
            <a:ext cx="7536536" cy="4833488"/>
          </a:xfrm>
          <a:custGeom>
            <a:avLst/>
            <a:gdLst/>
            <a:ahLst/>
            <a:cxnLst/>
            <a:rect l="l" t="t" r="r" b="b"/>
            <a:pathLst>
              <a:path w="7536536" h="4833488">
                <a:moveTo>
                  <a:pt x="0" y="0"/>
                </a:moveTo>
                <a:lnTo>
                  <a:pt x="7536537" y="0"/>
                </a:lnTo>
                <a:lnTo>
                  <a:pt x="7536537" y="4833488"/>
                </a:lnTo>
                <a:lnTo>
                  <a:pt x="0" y="48334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0" y="6198261"/>
            <a:ext cx="4206580" cy="4114800"/>
          </a:xfrm>
          <a:custGeom>
            <a:avLst/>
            <a:gdLst/>
            <a:ahLst/>
            <a:cxnLst/>
            <a:rect l="l" t="t" r="r" b="b"/>
            <a:pathLst>
              <a:path w="4206580" h="4114800">
                <a:moveTo>
                  <a:pt x="4206580" y="0"/>
                </a:moveTo>
                <a:lnTo>
                  <a:pt x="0" y="0"/>
                </a:lnTo>
                <a:lnTo>
                  <a:pt x="0" y="4114800"/>
                </a:lnTo>
                <a:lnTo>
                  <a:pt x="4206580" y="4114800"/>
                </a:lnTo>
                <a:lnTo>
                  <a:pt x="420658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 rot="-990947">
            <a:off x="2798211" y="259759"/>
            <a:ext cx="5458644" cy="18631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00"/>
              </a:lnSpc>
              <a:spcBef>
                <a:spcPct val="0"/>
              </a:spcBef>
            </a:pPr>
            <a:r>
              <a:rPr lang="en-US" sz="8000" b="1">
                <a:solidFill>
                  <a:srgbClr val="2D3F18"/>
                </a:solidFill>
                <a:latin typeface="Childos Arabic Semi-Bold"/>
                <a:ea typeface="Childos Arabic Semi-Bold"/>
                <a:cs typeface="Childos Arabic Semi-Bold"/>
                <a:sym typeface="Childos Arabic Semi-Bold"/>
              </a:rPr>
              <a:t>Завдання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206580" y="2935458"/>
            <a:ext cx="8788536" cy="24795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629"/>
              </a:lnSpc>
              <a:spcBef>
                <a:spcPct val="0"/>
              </a:spcBef>
            </a:pPr>
            <a:r>
              <a:rPr lang="en-US" sz="4419">
                <a:solidFill>
                  <a:srgbClr val="0080FF"/>
                </a:solidFill>
                <a:latin typeface="Balmy"/>
                <a:ea typeface="Balmy"/>
                <a:cs typeface="Balmy"/>
                <a:sym typeface="Balmy"/>
              </a:rPr>
              <a:t>Плесніть в долоньки 6 разів</a:t>
            </a:r>
          </a:p>
          <a:p>
            <a:pPr marL="0" lvl="0" indent="0" algn="ctr">
              <a:lnSpc>
                <a:spcPts val="6629"/>
              </a:lnSpc>
              <a:spcBef>
                <a:spcPct val="0"/>
              </a:spcBef>
            </a:pPr>
            <a:r>
              <a:rPr lang="en-US" sz="4419">
                <a:solidFill>
                  <a:srgbClr val="0080FF"/>
                </a:solidFill>
                <a:latin typeface="Balmy"/>
                <a:ea typeface="Balmy"/>
                <a:cs typeface="Balmy"/>
                <a:sym typeface="Balmy"/>
              </a:rPr>
              <a:t>Тупніть ніжкою 6 разів</a:t>
            </a:r>
          </a:p>
          <a:p>
            <a:pPr marL="0" lvl="0" indent="0" algn="ctr">
              <a:lnSpc>
                <a:spcPts val="6629"/>
              </a:lnSpc>
              <a:spcBef>
                <a:spcPct val="0"/>
              </a:spcBef>
            </a:pPr>
            <a:r>
              <a:rPr lang="en-US" sz="4419">
                <a:solidFill>
                  <a:srgbClr val="0080FF"/>
                </a:solidFill>
                <a:latin typeface="Balmy"/>
                <a:ea typeface="Balmy"/>
                <a:cs typeface="Balmy"/>
                <a:sym typeface="Balmy"/>
              </a:rPr>
              <a:t>Стукніть ручкою 6 разів</a:t>
            </a:r>
          </a:p>
        </p:txBody>
      </p:sp>
      <p:sp>
        <p:nvSpPr>
          <p:cNvPr id="7" name="Freeform 7"/>
          <p:cNvSpPr/>
          <p:nvPr/>
        </p:nvSpPr>
        <p:spPr>
          <a:xfrm>
            <a:off x="4654926" y="7645044"/>
            <a:ext cx="10161261" cy="3731954"/>
          </a:xfrm>
          <a:custGeom>
            <a:avLst/>
            <a:gdLst/>
            <a:ahLst/>
            <a:cxnLst/>
            <a:rect l="l" t="t" r="r" b="b"/>
            <a:pathLst>
              <a:path w="10161261" h="3731954">
                <a:moveTo>
                  <a:pt x="0" y="0"/>
                </a:moveTo>
                <a:lnTo>
                  <a:pt x="10161261" y="0"/>
                </a:lnTo>
                <a:lnTo>
                  <a:pt x="10161261" y="3731953"/>
                </a:lnTo>
                <a:lnTo>
                  <a:pt x="0" y="37319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132046" y="4175749"/>
            <a:ext cx="6274204" cy="6137312"/>
          </a:xfrm>
          <a:custGeom>
            <a:avLst/>
            <a:gdLst/>
            <a:ahLst/>
            <a:cxnLst/>
            <a:rect l="l" t="t" r="r" b="b"/>
            <a:pathLst>
              <a:path w="6274204" h="6137312">
                <a:moveTo>
                  <a:pt x="0" y="0"/>
                </a:moveTo>
                <a:lnTo>
                  <a:pt x="6274204" y="0"/>
                </a:lnTo>
                <a:lnTo>
                  <a:pt x="6274204" y="6137312"/>
                </a:lnTo>
                <a:lnTo>
                  <a:pt x="0" y="613731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122975" y="0"/>
            <a:ext cx="7687642" cy="9640017"/>
          </a:xfrm>
          <a:custGeom>
            <a:avLst/>
            <a:gdLst/>
            <a:ahLst/>
            <a:cxnLst/>
            <a:rect l="l" t="t" r="r" b="b"/>
            <a:pathLst>
              <a:path w="7687642" h="9640017">
                <a:moveTo>
                  <a:pt x="0" y="0"/>
                </a:moveTo>
                <a:lnTo>
                  <a:pt x="7687642" y="0"/>
                </a:lnTo>
                <a:lnTo>
                  <a:pt x="7687642" y="9640017"/>
                </a:lnTo>
                <a:lnTo>
                  <a:pt x="0" y="964001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1273" r="-1273"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0" y="7863840"/>
            <a:ext cx="3104432" cy="3036699"/>
          </a:xfrm>
          <a:custGeom>
            <a:avLst/>
            <a:gdLst/>
            <a:ahLst/>
            <a:cxnLst/>
            <a:rect l="l" t="t" r="r" b="b"/>
            <a:pathLst>
              <a:path w="3104432" h="3036699">
                <a:moveTo>
                  <a:pt x="3104432" y="0"/>
                </a:moveTo>
                <a:lnTo>
                  <a:pt x="0" y="0"/>
                </a:lnTo>
                <a:lnTo>
                  <a:pt x="0" y="3036699"/>
                </a:lnTo>
                <a:lnTo>
                  <a:pt x="3104432" y="3036699"/>
                </a:lnTo>
                <a:lnTo>
                  <a:pt x="3104432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802772" y="7356542"/>
            <a:ext cx="11030756" cy="4051296"/>
          </a:xfrm>
          <a:custGeom>
            <a:avLst/>
            <a:gdLst/>
            <a:ahLst/>
            <a:cxnLst/>
            <a:rect l="l" t="t" r="r" b="b"/>
            <a:pathLst>
              <a:path w="11030756" h="4051296">
                <a:moveTo>
                  <a:pt x="0" y="0"/>
                </a:moveTo>
                <a:lnTo>
                  <a:pt x="11030757" y="0"/>
                </a:lnTo>
                <a:lnTo>
                  <a:pt x="11030757" y="4051295"/>
                </a:lnTo>
                <a:lnTo>
                  <a:pt x="0" y="40512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619326" y="3896803"/>
            <a:ext cx="6668674" cy="6523175"/>
          </a:xfrm>
          <a:custGeom>
            <a:avLst/>
            <a:gdLst/>
            <a:ahLst/>
            <a:cxnLst/>
            <a:rect l="l" t="t" r="r" b="b"/>
            <a:pathLst>
              <a:path w="6668674" h="6523175">
                <a:moveTo>
                  <a:pt x="0" y="0"/>
                </a:moveTo>
                <a:lnTo>
                  <a:pt x="6668674" y="0"/>
                </a:lnTo>
                <a:lnTo>
                  <a:pt x="6668674" y="6523175"/>
                </a:lnTo>
                <a:lnTo>
                  <a:pt x="0" y="65231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11452735" y="2375982"/>
            <a:ext cx="8905678" cy="7911018"/>
          </a:xfrm>
          <a:custGeom>
            <a:avLst/>
            <a:gdLst/>
            <a:ahLst/>
            <a:cxnLst/>
            <a:rect l="l" t="t" r="r" b="b"/>
            <a:pathLst>
              <a:path w="8905678" h="7911018">
                <a:moveTo>
                  <a:pt x="8905678" y="0"/>
                </a:moveTo>
                <a:lnTo>
                  <a:pt x="0" y="0"/>
                </a:lnTo>
                <a:lnTo>
                  <a:pt x="0" y="7911018"/>
                </a:lnTo>
                <a:lnTo>
                  <a:pt x="8905678" y="7911018"/>
                </a:lnTo>
                <a:lnTo>
                  <a:pt x="8905678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1312188" y="151501"/>
            <a:ext cx="6780569" cy="2059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480"/>
              </a:lnSpc>
              <a:spcBef>
                <a:spcPct val="0"/>
              </a:spcBef>
            </a:pPr>
            <a:r>
              <a:rPr lang="en-US" sz="7900" b="1">
                <a:solidFill>
                  <a:srgbClr val="2D3F18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Складаємо 6</a:t>
            </a:r>
          </a:p>
        </p:txBody>
      </p:sp>
      <p:sp>
        <p:nvSpPr>
          <p:cNvPr id="7" name="Freeform 7"/>
          <p:cNvSpPr/>
          <p:nvPr/>
        </p:nvSpPr>
        <p:spPr>
          <a:xfrm>
            <a:off x="2457716" y="776750"/>
            <a:ext cx="1444207" cy="1256460"/>
          </a:xfrm>
          <a:custGeom>
            <a:avLst/>
            <a:gdLst/>
            <a:ahLst/>
            <a:cxnLst/>
            <a:rect l="l" t="t" r="r" b="b"/>
            <a:pathLst>
              <a:path w="1444207" h="1256460">
                <a:moveTo>
                  <a:pt x="0" y="0"/>
                </a:moveTo>
                <a:lnTo>
                  <a:pt x="1444207" y="0"/>
                </a:lnTo>
                <a:lnTo>
                  <a:pt x="1444207" y="1256460"/>
                </a:lnTo>
                <a:lnTo>
                  <a:pt x="0" y="12564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88629" y="915221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404101" y="2107987"/>
            <a:ext cx="1272306" cy="1106907"/>
          </a:xfrm>
          <a:custGeom>
            <a:avLst/>
            <a:gdLst/>
            <a:ahLst/>
            <a:cxnLst/>
            <a:rect l="l" t="t" r="r" b="b"/>
            <a:pathLst>
              <a:path w="1272306" h="1106907">
                <a:moveTo>
                  <a:pt x="0" y="0"/>
                </a:moveTo>
                <a:lnTo>
                  <a:pt x="1272306" y="0"/>
                </a:lnTo>
                <a:lnTo>
                  <a:pt x="1272306" y="1106906"/>
                </a:lnTo>
                <a:lnTo>
                  <a:pt x="0" y="110690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787490" y="2182763"/>
            <a:ext cx="1272306" cy="1106907"/>
          </a:xfrm>
          <a:custGeom>
            <a:avLst/>
            <a:gdLst/>
            <a:ahLst/>
            <a:cxnLst/>
            <a:rect l="l" t="t" r="r" b="b"/>
            <a:pathLst>
              <a:path w="1272306" h="1106907">
                <a:moveTo>
                  <a:pt x="0" y="0"/>
                </a:moveTo>
                <a:lnTo>
                  <a:pt x="1272306" y="0"/>
                </a:lnTo>
                <a:lnTo>
                  <a:pt x="1272306" y="1106907"/>
                </a:lnTo>
                <a:lnTo>
                  <a:pt x="0" y="11069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4155828" y="2107987"/>
            <a:ext cx="1444207" cy="1256460"/>
          </a:xfrm>
          <a:custGeom>
            <a:avLst/>
            <a:gdLst/>
            <a:ahLst/>
            <a:cxnLst/>
            <a:rect l="l" t="t" r="r" b="b"/>
            <a:pathLst>
              <a:path w="1444207" h="1256460">
                <a:moveTo>
                  <a:pt x="0" y="0"/>
                </a:moveTo>
                <a:lnTo>
                  <a:pt x="1444207" y="0"/>
                </a:lnTo>
                <a:lnTo>
                  <a:pt x="1444207" y="1256460"/>
                </a:lnTo>
                <a:lnTo>
                  <a:pt x="0" y="12564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155828" y="776750"/>
            <a:ext cx="1444207" cy="1256460"/>
          </a:xfrm>
          <a:custGeom>
            <a:avLst/>
            <a:gdLst/>
            <a:ahLst/>
            <a:cxnLst/>
            <a:rect l="l" t="t" r="r" b="b"/>
            <a:pathLst>
              <a:path w="1444207" h="1256460">
                <a:moveTo>
                  <a:pt x="0" y="0"/>
                </a:moveTo>
                <a:lnTo>
                  <a:pt x="1444207" y="0"/>
                </a:lnTo>
                <a:lnTo>
                  <a:pt x="1444207" y="1256460"/>
                </a:lnTo>
                <a:lnTo>
                  <a:pt x="0" y="12564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5701540" y="776750"/>
            <a:ext cx="1444207" cy="1256460"/>
          </a:xfrm>
          <a:custGeom>
            <a:avLst/>
            <a:gdLst/>
            <a:ahLst/>
            <a:cxnLst/>
            <a:rect l="l" t="t" r="r" b="b"/>
            <a:pathLst>
              <a:path w="1444207" h="1256460">
                <a:moveTo>
                  <a:pt x="0" y="0"/>
                </a:moveTo>
                <a:lnTo>
                  <a:pt x="1444206" y="0"/>
                </a:lnTo>
                <a:lnTo>
                  <a:pt x="1444206" y="1256460"/>
                </a:lnTo>
                <a:lnTo>
                  <a:pt x="0" y="12564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7318151" y="776750"/>
            <a:ext cx="1444207" cy="1256460"/>
          </a:xfrm>
          <a:custGeom>
            <a:avLst/>
            <a:gdLst/>
            <a:ahLst/>
            <a:cxnLst/>
            <a:rect l="l" t="t" r="r" b="b"/>
            <a:pathLst>
              <a:path w="1444207" h="1256460">
                <a:moveTo>
                  <a:pt x="0" y="0"/>
                </a:moveTo>
                <a:lnTo>
                  <a:pt x="1444206" y="0"/>
                </a:lnTo>
                <a:lnTo>
                  <a:pt x="1444206" y="1256460"/>
                </a:lnTo>
                <a:lnTo>
                  <a:pt x="0" y="12564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9144000" y="758120"/>
            <a:ext cx="1444207" cy="1256460"/>
          </a:xfrm>
          <a:custGeom>
            <a:avLst/>
            <a:gdLst/>
            <a:ahLst/>
            <a:cxnLst/>
            <a:rect l="l" t="t" r="r" b="b"/>
            <a:pathLst>
              <a:path w="1444207" h="1256460">
                <a:moveTo>
                  <a:pt x="0" y="0"/>
                </a:moveTo>
                <a:lnTo>
                  <a:pt x="1444207" y="0"/>
                </a:lnTo>
                <a:lnTo>
                  <a:pt x="1444207" y="1256460"/>
                </a:lnTo>
                <a:lnTo>
                  <a:pt x="0" y="12564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688629" y="2310152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2451420" y="2310152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688629" y="3708770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9162407" y="1958433"/>
            <a:ext cx="1444207" cy="1256460"/>
          </a:xfrm>
          <a:custGeom>
            <a:avLst/>
            <a:gdLst/>
            <a:ahLst/>
            <a:cxnLst/>
            <a:rect l="l" t="t" r="r" b="b"/>
            <a:pathLst>
              <a:path w="1444207" h="1256460">
                <a:moveTo>
                  <a:pt x="0" y="0"/>
                </a:moveTo>
                <a:lnTo>
                  <a:pt x="1444207" y="0"/>
                </a:lnTo>
                <a:lnTo>
                  <a:pt x="1444207" y="1256460"/>
                </a:lnTo>
                <a:lnTo>
                  <a:pt x="0" y="12564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2595899" y="3708770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688629" y="5143500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688629" y="6377023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9"/>
                </a:lnTo>
                <a:lnTo>
                  <a:pt x="0" y="97951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4395515" y="3708770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5" y="0"/>
                </a:lnTo>
                <a:lnTo>
                  <a:pt x="1306025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6098077" y="5079806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2595899" y="5143500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4481466" y="5143500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2695006" y="6399243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4593870" y="6331491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6183971" y="6313329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7871694" y="6313329"/>
            <a:ext cx="1306024" cy="979518"/>
          </a:xfrm>
          <a:custGeom>
            <a:avLst/>
            <a:gdLst/>
            <a:ahLst/>
            <a:cxnLst/>
            <a:rect l="l" t="t" r="r" b="b"/>
            <a:pathLst>
              <a:path w="1306024" h="979518">
                <a:moveTo>
                  <a:pt x="0" y="0"/>
                </a:moveTo>
                <a:lnTo>
                  <a:pt x="1306024" y="0"/>
                </a:lnTo>
                <a:lnTo>
                  <a:pt x="1306024" y="979518"/>
                </a:lnTo>
                <a:lnTo>
                  <a:pt x="0" y="9795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5899894" y="3619582"/>
            <a:ext cx="1272306" cy="1106907"/>
          </a:xfrm>
          <a:custGeom>
            <a:avLst/>
            <a:gdLst/>
            <a:ahLst/>
            <a:cxnLst/>
            <a:rect l="l" t="t" r="r" b="b"/>
            <a:pathLst>
              <a:path w="1272306" h="1106907">
                <a:moveTo>
                  <a:pt x="0" y="0"/>
                </a:moveTo>
                <a:lnTo>
                  <a:pt x="1272307" y="0"/>
                </a:lnTo>
                <a:lnTo>
                  <a:pt x="1272307" y="1106907"/>
                </a:lnTo>
                <a:lnTo>
                  <a:pt x="0" y="11069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9248358" y="3581381"/>
            <a:ext cx="1272306" cy="1106907"/>
          </a:xfrm>
          <a:custGeom>
            <a:avLst/>
            <a:gdLst/>
            <a:ahLst/>
            <a:cxnLst/>
            <a:rect l="l" t="t" r="r" b="b"/>
            <a:pathLst>
              <a:path w="1272306" h="1106907">
                <a:moveTo>
                  <a:pt x="0" y="0"/>
                </a:moveTo>
                <a:lnTo>
                  <a:pt x="1272306" y="0"/>
                </a:lnTo>
                <a:lnTo>
                  <a:pt x="1272306" y="1106907"/>
                </a:lnTo>
                <a:lnTo>
                  <a:pt x="0" y="11069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7490051" y="3581381"/>
            <a:ext cx="1272306" cy="1106907"/>
          </a:xfrm>
          <a:custGeom>
            <a:avLst/>
            <a:gdLst/>
            <a:ahLst/>
            <a:cxnLst/>
            <a:rect l="l" t="t" r="r" b="b"/>
            <a:pathLst>
              <a:path w="1272306" h="1106907">
                <a:moveTo>
                  <a:pt x="0" y="0"/>
                </a:moveTo>
                <a:lnTo>
                  <a:pt x="1272306" y="0"/>
                </a:lnTo>
                <a:lnTo>
                  <a:pt x="1272306" y="1106907"/>
                </a:lnTo>
                <a:lnTo>
                  <a:pt x="0" y="11069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7871694" y="5016112"/>
            <a:ext cx="1272306" cy="1106907"/>
          </a:xfrm>
          <a:custGeom>
            <a:avLst/>
            <a:gdLst/>
            <a:ahLst/>
            <a:cxnLst/>
            <a:rect l="l" t="t" r="r" b="b"/>
            <a:pathLst>
              <a:path w="1272306" h="1106907">
                <a:moveTo>
                  <a:pt x="0" y="0"/>
                </a:moveTo>
                <a:lnTo>
                  <a:pt x="1272306" y="0"/>
                </a:lnTo>
                <a:lnTo>
                  <a:pt x="1272306" y="1106906"/>
                </a:lnTo>
                <a:lnTo>
                  <a:pt x="0" y="110690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9512954" y="4956436"/>
            <a:ext cx="1272306" cy="1106907"/>
          </a:xfrm>
          <a:custGeom>
            <a:avLst/>
            <a:gdLst/>
            <a:ahLst/>
            <a:cxnLst/>
            <a:rect l="l" t="t" r="r" b="b"/>
            <a:pathLst>
              <a:path w="1272306" h="1106907">
                <a:moveTo>
                  <a:pt x="0" y="0"/>
                </a:moveTo>
                <a:lnTo>
                  <a:pt x="1272306" y="0"/>
                </a:lnTo>
                <a:lnTo>
                  <a:pt x="1272306" y="1106907"/>
                </a:lnTo>
                <a:lnTo>
                  <a:pt x="0" y="11069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9679073" y="6271855"/>
            <a:ext cx="1272306" cy="1106907"/>
          </a:xfrm>
          <a:custGeom>
            <a:avLst/>
            <a:gdLst/>
            <a:ahLst/>
            <a:cxnLst/>
            <a:rect l="l" t="t" r="r" b="b"/>
            <a:pathLst>
              <a:path w="1272306" h="1106907">
                <a:moveTo>
                  <a:pt x="0" y="0"/>
                </a:moveTo>
                <a:lnTo>
                  <a:pt x="1272306" y="0"/>
                </a:lnTo>
                <a:lnTo>
                  <a:pt x="1272306" y="1106906"/>
                </a:lnTo>
                <a:lnTo>
                  <a:pt x="0" y="110690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042734" y="6558975"/>
            <a:ext cx="14439535" cy="3728025"/>
          </a:xfrm>
          <a:custGeom>
            <a:avLst/>
            <a:gdLst/>
            <a:ahLst/>
            <a:cxnLst/>
            <a:rect l="l" t="t" r="r" b="b"/>
            <a:pathLst>
              <a:path w="14439535" h="3728025">
                <a:moveTo>
                  <a:pt x="0" y="0"/>
                </a:moveTo>
                <a:lnTo>
                  <a:pt x="14439535" y="0"/>
                </a:lnTo>
                <a:lnTo>
                  <a:pt x="14439535" y="3728025"/>
                </a:lnTo>
                <a:lnTo>
                  <a:pt x="0" y="37280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 rot="202048">
            <a:off x="8878508" y="383231"/>
            <a:ext cx="8297071" cy="20261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05"/>
              </a:lnSpc>
            </a:pPr>
            <a:r>
              <a:rPr lang="en-US" sz="6588" b="1" dirty="0">
                <a:solidFill>
                  <a:srgbClr val="C00000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В </a:t>
            </a:r>
            <a:r>
              <a:rPr lang="en-US" sz="6588" b="1" dirty="0" err="1">
                <a:solidFill>
                  <a:srgbClr val="C00000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якому</a:t>
            </a:r>
            <a:r>
              <a:rPr lang="en-US" sz="6588" b="1" dirty="0">
                <a:solidFill>
                  <a:srgbClr val="C00000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 </a:t>
            </a:r>
            <a:r>
              <a:rPr lang="en-US" sz="6588" b="1" dirty="0" err="1">
                <a:solidFill>
                  <a:srgbClr val="C00000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ряді</a:t>
            </a:r>
            <a:r>
              <a:rPr lang="en-US" sz="6588" b="1" dirty="0">
                <a:solidFill>
                  <a:srgbClr val="C00000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 </a:t>
            </a:r>
          </a:p>
          <a:p>
            <a:pPr marL="0" lvl="0" indent="0" algn="ctr">
              <a:lnSpc>
                <a:spcPts val="7905"/>
              </a:lnSpc>
              <a:spcBef>
                <a:spcPct val="0"/>
              </a:spcBef>
            </a:pPr>
            <a:r>
              <a:rPr lang="en-US" sz="6588" b="1" dirty="0" err="1">
                <a:solidFill>
                  <a:srgbClr val="C00000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заховалося</a:t>
            </a:r>
            <a:r>
              <a:rPr lang="en-US" sz="6588" b="1" dirty="0">
                <a:solidFill>
                  <a:srgbClr val="C00000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 </a:t>
            </a:r>
            <a:r>
              <a:rPr lang="en-US" sz="6588" b="1" dirty="0" err="1">
                <a:solidFill>
                  <a:srgbClr val="C00000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число</a:t>
            </a:r>
            <a:r>
              <a:rPr lang="en-US" sz="6588" b="1" dirty="0">
                <a:solidFill>
                  <a:srgbClr val="C00000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 6</a:t>
            </a:r>
          </a:p>
        </p:txBody>
      </p:sp>
      <p:sp>
        <p:nvSpPr>
          <p:cNvPr id="4" name="Freeform 4"/>
          <p:cNvSpPr/>
          <p:nvPr/>
        </p:nvSpPr>
        <p:spPr>
          <a:xfrm>
            <a:off x="-3223632" y="2651361"/>
            <a:ext cx="11905744" cy="7635639"/>
          </a:xfrm>
          <a:custGeom>
            <a:avLst/>
            <a:gdLst/>
            <a:ahLst/>
            <a:cxnLst/>
            <a:rect l="l" t="t" r="r" b="b"/>
            <a:pathLst>
              <a:path w="11905744" h="7635639">
                <a:moveTo>
                  <a:pt x="0" y="0"/>
                </a:moveTo>
                <a:lnTo>
                  <a:pt x="11905744" y="0"/>
                </a:lnTo>
                <a:lnTo>
                  <a:pt x="11905744" y="7635639"/>
                </a:lnTo>
                <a:lnTo>
                  <a:pt x="0" y="76356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0" y="5837473"/>
            <a:ext cx="4548773" cy="4449527"/>
          </a:xfrm>
          <a:custGeom>
            <a:avLst/>
            <a:gdLst/>
            <a:ahLst/>
            <a:cxnLst/>
            <a:rect l="l" t="t" r="r" b="b"/>
            <a:pathLst>
              <a:path w="4548773" h="4449527">
                <a:moveTo>
                  <a:pt x="4548773" y="0"/>
                </a:moveTo>
                <a:lnTo>
                  <a:pt x="0" y="0"/>
                </a:lnTo>
                <a:lnTo>
                  <a:pt x="0" y="4449527"/>
                </a:lnTo>
                <a:lnTo>
                  <a:pt x="4548773" y="4449527"/>
                </a:lnTo>
                <a:lnTo>
                  <a:pt x="454877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1125200" y="5609708"/>
            <a:ext cx="6134100" cy="16542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dirty="0">
                <a:solidFill>
                  <a:srgbClr val="0080FF"/>
                </a:solidFill>
                <a:latin typeface="Doublebass"/>
                <a:ea typeface="Doublebass"/>
                <a:cs typeface="Doublebass"/>
                <a:sym typeface="Doublebass"/>
              </a:rPr>
              <a:t>1 2 3 4 5 6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191000" y="5276200"/>
            <a:ext cx="6044882" cy="16542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dirty="0">
                <a:solidFill>
                  <a:srgbClr val="DD2E44"/>
                </a:solidFill>
                <a:latin typeface="Doublebass"/>
                <a:ea typeface="Doublebass"/>
                <a:cs typeface="Doublebass"/>
                <a:sym typeface="Doublebass"/>
              </a:rPr>
              <a:t>4 3 1 2 6 7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580755" y="3408045"/>
            <a:ext cx="6117580" cy="15570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4D9B44"/>
                </a:solidFill>
                <a:latin typeface="Doublebass"/>
                <a:ea typeface="Doublebass"/>
                <a:cs typeface="Doublebass"/>
                <a:sym typeface="Doublebass"/>
              </a:rPr>
              <a:t>2 4 6 8 3 9</a:t>
            </a:r>
            <a:r>
              <a:rPr lang="en-US" sz="9200">
                <a:solidFill>
                  <a:srgbClr val="000000"/>
                </a:solidFill>
                <a:latin typeface="Doublebass"/>
                <a:ea typeface="Doublebass"/>
                <a:cs typeface="Doublebass"/>
                <a:sym typeface="Doublebass"/>
              </a:rPr>
              <a:t>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014095" y="1043909"/>
            <a:ext cx="5710982" cy="16542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dirty="0">
                <a:latin typeface="Doublebass"/>
                <a:ea typeface="Doublebass"/>
                <a:cs typeface="Doublebass"/>
                <a:sym typeface="Doublebass"/>
              </a:rPr>
              <a:t>3 5 7 9 1 4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47411" y="1519279"/>
            <a:ext cx="5267526" cy="5267526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05732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504953" y="1387485"/>
            <a:ext cx="5267526" cy="5267526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05732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1934404" y="1387485"/>
            <a:ext cx="5267526" cy="5267526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205732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7135732" y="2091104"/>
            <a:ext cx="3668230" cy="3416039"/>
          </a:xfrm>
          <a:custGeom>
            <a:avLst/>
            <a:gdLst/>
            <a:ahLst/>
            <a:cxnLst/>
            <a:rect l="l" t="t" r="r" b="b"/>
            <a:pathLst>
              <a:path w="3668230" h="3416039">
                <a:moveTo>
                  <a:pt x="0" y="0"/>
                </a:moveTo>
                <a:lnTo>
                  <a:pt x="3668230" y="0"/>
                </a:lnTo>
                <a:lnTo>
                  <a:pt x="3668230" y="3416039"/>
                </a:lnTo>
                <a:lnTo>
                  <a:pt x="0" y="34160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2936439" y="2431421"/>
            <a:ext cx="3179652" cy="3179652"/>
          </a:xfrm>
          <a:custGeom>
            <a:avLst/>
            <a:gdLst/>
            <a:ahLst/>
            <a:cxnLst/>
            <a:rect l="l" t="t" r="r" b="b"/>
            <a:pathLst>
              <a:path w="3179652" h="3179652">
                <a:moveTo>
                  <a:pt x="0" y="0"/>
                </a:moveTo>
                <a:lnTo>
                  <a:pt x="3179652" y="0"/>
                </a:lnTo>
                <a:lnTo>
                  <a:pt x="3179652" y="3179653"/>
                </a:lnTo>
                <a:lnTo>
                  <a:pt x="0" y="317965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2307251" y="1741723"/>
            <a:ext cx="2412302" cy="4114800"/>
          </a:xfrm>
          <a:custGeom>
            <a:avLst/>
            <a:gdLst/>
            <a:ahLst/>
            <a:cxnLst/>
            <a:rect l="l" t="t" r="r" b="b"/>
            <a:pathLst>
              <a:path w="2412302" h="4114800">
                <a:moveTo>
                  <a:pt x="0" y="0"/>
                </a:moveTo>
                <a:lnTo>
                  <a:pt x="2412302" y="0"/>
                </a:lnTo>
                <a:lnTo>
                  <a:pt x="241230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5626225" y="7768446"/>
            <a:ext cx="7310214" cy="1695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00"/>
              </a:lnSpc>
              <a:spcBef>
                <a:spcPct val="0"/>
              </a:spcBef>
            </a:pPr>
            <a:r>
              <a:rPr lang="en-US" sz="8000" b="1">
                <a:solidFill>
                  <a:srgbClr val="2D3F18"/>
                </a:solidFill>
                <a:latin typeface="Childos Arabic Semi-Bold"/>
                <a:ea typeface="Childos Arabic Semi-Bold"/>
                <a:cs typeface="Childos Arabic Semi-Bold"/>
                <a:sym typeface="Childos Arabic Semi-Bold"/>
              </a:rPr>
              <a:t>М О Л О Д Ц І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70</Words>
  <Application>Microsoft Office PowerPoint</Application>
  <PresentationFormat>Произвольный</PresentationFormat>
  <Paragraphs>21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Balmy</vt:lpstr>
      <vt:lpstr>Childos Arabic Semi-Bold</vt:lpstr>
      <vt:lpstr>Doublebass</vt:lpstr>
      <vt:lpstr>Childos Arabic</vt:lpstr>
      <vt:lpstr>Calibri</vt:lpstr>
      <vt:lpstr>Source Serif Pro Bold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Пошуки 5</dc:title>
  <cp:lastModifiedBy>Оксана</cp:lastModifiedBy>
  <cp:revision>2</cp:revision>
  <dcterms:created xsi:type="dcterms:W3CDTF">2006-08-16T00:00:00Z</dcterms:created>
  <dcterms:modified xsi:type="dcterms:W3CDTF">2025-05-13T14:58:45Z</dcterms:modified>
  <dc:identifier>DAGjNcl2pdI</dc:identifier>
</cp:coreProperties>
</file>