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6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interest.com/pin/70437486994420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Helo</a:t>
            </a:r>
            <a:r>
              <a:rPr lang="en-US" dirty="0" smtClean="0"/>
              <a:t>!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Англійська мова 2 клас.   </a:t>
            </a:r>
            <a:r>
              <a:rPr lang="uk-UA" dirty="0" err="1" smtClean="0"/>
              <a:t>Мічелл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5367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FFC000"/>
                </a:solidFill>
              </a:rPr>
              <a:t>Vocabulary. </a:t>
            </a:r>
            <a:r>
              <a:rPr lang="en-US" sz="2800" dirty="0" err="1" smtClean="0">
                <a:solidFill>
                  <a:srgbClr val="FFC000"/>
                </a:solidFill>
              </a:rPr>
              <a:t>Lisen</a:t>
            </a:r>
            <a:r>
              <a:rPr lang="en-US" sz="2800" dirty="0" smtClean="0">
                <a:solidFill>
                  <a:srgbClr val="FFC000"/>
                </a:solidFill>
              </a:rPr>
              <a:t> and say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Write down the words into your vocabulary.</a:t>
            </a:r>
            <a:endParaRPr lang="uk-UA" sz="2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333" y="2472267"/>
            <a:ext cx="9296400" cy="2624666"/>
          </a:xfrm>
        </p:spPr>
      </p:pic>
    </p:spTree>
    <p:extLst>
      <p:ext uri="{BB962C8B-B14F-4D97-AF65-F5344CB8AC3E}">
        <p14:creationId xmlns:p14="http://schemas.microsoft.com/office/powerpoint/2010/main" val="2671182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Listen and red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929" y="1073888"/>
            <a:ext cx="8187071" cy="406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26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928" y="1073888"/>
            <a:ext cx="8187071" cy="406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663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6000" y="457199"/>
            <a:ext cx="4063999" cy="1196671"/>
          </a:xfrm>
        </p:spPr>
        <p:txBody>
          <a:bodyPr/>
          <a:lstStyle/>
          <a:p>
            <a:r>
              <a:rPr lang="en-US" dirty="0" smtClean="0"/>
              <a:t>Can you- </a:t>
            </a:r>
            <a:r>
              <a:rPr lang="uk-UA" dirty="0" smtClean="0"/>
              <a:t>ти можеш</a:t>
            </a:r>
            <a:br>
              <a:rPr lang="uk-UA" dirty="0" smtClean="0"/>
            </a:b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6" y="1741336"/>
            <a:ext cx="5198533" cy="277986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875" y="1388533"/>
            <a:ext cx="4030133" cy="49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234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en-US" dirty="0"/>
              <a:t>№1She can </a:t>
            </a:r>
            <a:r>
              <a:rPr lang="en-US" dirty="0" smtClean="0"/>
              <a:t>run</a:t>
            </a:r>
            <a:r>
              <a:rPr lang="uk-UA" dirty="0" smtClean="0"/>
              <a:t>?</a:t>
            </a:r>
            <a:r>
              <a:rPr lang="en-US" dirty="0" smtClean="0"/>
              <a:t> </a:t>
            </a: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№2</a:t>
            </a:r>
            <a:r>
              <a:rPr lang="en-US" dirty="0" smtClean="0"/>
              <a:t>He </a:t>
            </a:r>
            <a:r>
              <a:rPr lang="en-US" dirty="0"/>
              <a:t>can </a:t>
            </a:r>
            <a:r>
              <a:rPr lang="en-US" dirty="0" smtClean="0"/>
              <a:t>swim</a:t>
            </a:r>
            <a:r>
              <a:rPr lang="uk-UA" dirty="0" smtClean="0"/>
              <a:t>?</a:t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67" y="1811867"/>
            <a:ext cx="6468533" cy="2182364"/>
          </a:xfrm>
        </p:spPr>
      </p:pic>
    </p:spTree>
    <p:extLst>
      <p:ext uri="{BB962C8B-B14F-4D97-AF65-F5344CB8AC3E}">
        <p14:creationId xmlns:p14="http://schemas.microsoft.com/office/powerpoint/2010/main" val="2539303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346116" cy="1196671"/>
          </a:xfrm>
        </p:spPr>
        <p:txBody>
          <a:bodyPr/>
          <a:lstStyle/>
          <a:p>
            <a:r>
              <a:rPr lang="uk-UA" dirty="0" smtClean="0"/>
              <a:t>№3</a:t>
            </a:r>
            <a:r>
              <a:rPr lang="en-US" dirty="0" smtClean="0"/>
              <a:t> </a:t>
            </a:r>
            <a:r>
              <a:rPr lang="en-US" dirty="0"/>
              <a:t>She can </a:t>
            </a:r>
            <a:r>
              <a:rPr lang="en-US" dirty="0" smtClean="0"/>
              <a:t>talk</a:t>
            </a:r>
            <a:r>
              <a:rPr lang="uk-UA" dirty="0" smtClean="0"/>
              <a:t>?</a:t>
            </a:r>
            <a:br>
              <a:rPr lang="uk-UA" dirty="0" smtClean="0"/>
            </a:br>
            <a:r>
              <a:rPr lang="uk-UA" dirty="0" smtClean="0"/>
              <a:t>№4</a:t>
            </a:r>
            <a:r>
              <a:rPr lang="en-US" dirty="0"/>
              <a:t>He can </a:t>
            </a:r>
            <a:r>
              <a:rPr lang="en-US" dirty="0" smtClean="0"/>
              <a:t>fly</a:t>
            </a:r>
            <a:r>
              <a:rPr lang="uk-UA" dirty="0" smtClean="0"/>
              <a:t>?</a:t>
            </a:r>
            <a:endParaRPr lang="uk-UA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8" y="2015068"/>
            <a:ext cx="6519332" cy="281093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9527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Ask  and  answer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667" y="1286934"/>
            <a:ext cx="3808735" cy="340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285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Використані інтернет джерела</a:t>
            </a:r>
            <a:endParaRPr lang="uk-UA" sz="2800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https://www.pinterest.com/pin/70437486994420</a:t>
            </a:r>
            <a:r>
              <a:rPr lang="en-US" dirty="0" smtClean="0">
                <a:hlinkClick r:id="rId2"/>
              </a:rPr>
              <a:t>/</a:t>
            </a:r>
            <a:endParaRPr lang="uk-UA" dirty="0" smtClean="0"/>
          </a:p>
          <a:p>
            <a:r>
              <a:rPr lang="en-US"/>
              <a:t>https://shkola.in.ua/2381-anhliiska-mova-2-klas-mitchell-2019.html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1933357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64</TotalTime>
  <Words>73</Words>
  <Application>Microsoft Office PowerPoint</Application>
  <PresentationFormat>Широкоэкранный</PresentationFormat>
  <Paragraphs>11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Corbel</vt:lpstr>
      <vt:lpstr>Gill Sans MT</vt:lpstr>
      <vt:lpstr>Impact</vt:lpstr>
      <vt:lpstr>Badge</vt:lpstr>
      <vt:lpstr>Helo!</vt:lpstr>
      <vt:lpstr>Vocabulary. Lisen and say Write down the words into your vocabulary.</vt:lpstr>
      <vt:lpstr>Презентация PowerPoint</vt:lpstr>
      <vt:lpstr>Презентация PowerPoint</vt:lpstr>
      <vt:lpstr>Can you- ти можеш </vt:lpstr>
      <vt:lpstr>   №1She can run?  №2He can swim?  </vt:lpstr>
      <vt:lpstr>№3 She can talk? №4He can fly?</vt:lpstr>
      <vt:lpstr>Презентация PowerPoint</vt:lpstr>
      <vt:lpstr>Використані інтернет джерела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Helo!</dc:title>
  <dc:creator>Пользователь Windows</dc:creator>
  <cp:lastModifiedBy>Пользователь Windows</cp:lastModifiedBy>
  <cp:revision>7</cp:revision>
  <dcterms:created xsi:type="dcterms:W3CDTF">2023-12-08T07:34:35Z</dcterms:created>
  <dcterms:modified xsi:type="dcterms:W3CDTF">2023-12-08T08:41:20Z</dcterms:modified>
</cp:coreProperties>
</file>