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62" r:id="rId6"/>
    <p:sldId id="265" r:id="rId7"/>
    <p:sldId id="263" r:id="rId8"/>
    <p:sldId id="257" r:id="rId9"/>
    <p:sldId id="266" r:id="rId10"/>
    <p:sldId id="259" r:id="rId11"/>
    <p:sldId id="260" r:id="rId12"/>
    <p:sldId id="270" r:id="rId13"/>
    <p:sldId id="272" r:id="rId14"/>
    <p:sldId id="261" r:id="rId15"/>
    <p:sldId id="274" r:id="rId16"/>
    <p:sldId id="275" r:id="rId17"/>
    <p:sldId id="276" r:id="rId18"/>
    <p:sldId id="277" r:id="rId19"/>
    <p:sldId id="279" r:id="rId20"/>
    <p:sldId id="280" r:id="rId21"/>
    <p:sldId id="281" r:id="rId22"/>
    <p:sldId id="282" r:id="rId23"/>
    <p:sldId id="283" r:id="rId24"/>
    <p:sldId id="284" r:id="rId25"/>
    <p:sldId id="25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3242A-F6DE-4ED8-85E7-B566BF8C0DB1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FE165-9631-4F8C-B7DA-27DDCC6B583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38093\Desktop\&#1040;&#1085;&#1072;&#1090;&#1086;&#1083;&#1110;&#1081;%20&#1050;&#1072;&#1095;&#1072;&#1085;%20&#1042;&#1086;&#1076;&#1085;&#1080;&#1081;%20&#1087;&#1088;&#1086;&#1089;&#1090;&#1110;&#1088;%20&#1059;&#1082;&#1088;&#1072;&#1111;&#1085;&#1080;\&#1072;&#1085;&#1072;&#1090;&#1086;&#1083;&#1110;&#1081;%20&#1082;&#1072;&#1095;&#1072;&#1085;.mp4" TargetMode="External"/><Relationship Id="rId6" Type="http://schemas.openxmlformats.org/officeDocument/2006/relationships/hyperlink" Target="https://www.youtube.com/watch?v=VnULFbufc9Y" TargetMode="External"/><Relationship Id="rId5" Type="http://schemas.openxmlformats.org/officeDocument/2006/relationships/image" Target="../media/image6.jpeg"/><Relationship Id="rId4" Type="http://schemas.openxmlformats.org/officeDocument/2006/relationships/hyperlink" Target="&#1072;&#1085;&#1072;&#1090;&#1086;&#1083;&#1110;&#1081;%20&#1082;&#1072;&#1095;&#1072;&#1085;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38093\Desktop\&#1040;&#1085;&#1072;&#1090;&#1086;&#1083;&#1110;&#1081;%20&#1050;&#1072;&#1095;&#1072;&#1085;%20&#1042;&#1086;&#1076;&#1085;&#1080;&#1081;%20&#1087;&#1088;&#1086;&#1089;&#1090;&#1110;&#1088;%20&#1059;&#1082;&#1088;&#1072;&#1111;&#1085;&#1080;\&#1051;&#1110;&#1090;&#1077;&#1088;&#1072;&#1090;&#1091;&#1088;&#1085;&#1077;%20&#1095;&#1080;&#1090;&#1072;&#1085;&#1085;&#1103;.%20&#1040;&#1085;&#1072;&#1090;&#1086;&#1083;&#1110;&#1081;%20&#1050;&#1072;&#1095;&#1072;&#1085;.mp4" TargetMode="External"/><Relationship Id="rId6" Type="http://schemas.openxmlformats.org/officeDocument/2006/relationships/image" Target="../media/image7.png"/><Relationship Id="rId5" Type="http://schemas.openxmlformats.org/officeDocument/2006/relationships/hyperlink" Target="https://www.youtube.com/watch?v=yu-ecUvYvik" TargetMode="External"/><Relationship Id="rId4" Type="http://schemas.openxmlformats.org/officeDocument/2006/relationships/hyperlink" Target="&#1051;&#1110;&#1090;&#1077;&#1088;&#1072;&#1090;&#1091;&#1088;&#1085;&#1077;%20&#1095;&#1080;&#1090;&#1072;&#1085;&#1085;&#1103;.%20&#1040;&#1085;&#1072;&#1090;&#1086;&#1083;&#1110;&#1081;%20&#1050;&#1072;&#1095;&#1072;&#1085;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38093\Desktop\&#1040;&#1085;&#1072;&#1090;&#1086;&#1083;&#1110;&#1081;%20&#1050;&#1072;&#1095;&#1072;&#1085;%20&#1042;&#1086;&#1076;&#1085;&#1080;&#1081;%20&#1087;&#1088;&#1086;&#1089;&#1090;&#1110;&#1088;%20&#1059;&#1082;&#1088;&#1072;&#1111;&#1085;&#1080;\&#1059;&#1082;&#1088;&#1072;&#1111;&#1085;&#1072;%20&#1095;&#1080;&#1090;&#1072;&#1108;%20&#1076;&#1110;&#1090;&#1103;&#1084;_%20&#1040;&#1085;&#1072;&#1090;&#1086;&#1083;&#1110;&#1081;%20&#1050;&#1072;&#1095;&#1072;&#1085;.mp4" TargetMode="External"/><Relationship Id="rId6" Type="http://schemas.openxmlformats.org/officeDocument/2006/relationships/image" Target="../media/image7.png"/><Relationship Id="rId5" Type="http://schemas.openxmlformats.org/officeDocument/2006/relationships/hyperlink" Target="https://www.youtube.com/watch?v=z5T5yra6h-E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&#1059;&#1082;&#1088;&#1072;&#1111;&#1085;&#1072;%20&#1095;&#1080;&#1090;&#1072;&#1108;%20&#1076;&#1110;&#1090;&#1103;&#1084;_%20&#1040;&#1085;&#1072;&#1090;&#1086;&#1083;&#1110;&#1081;%20&#1050;&#1072;&#1095;&#1072;&#1085;.mp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aximum.fm/dvi-materi_t23846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38093\Desktop\&#1040;&#1085;&#1072;&#1090;&#1086;&#1083;&#1110;&#1081;%20&#1050;&#1072;&#1095;&#1072;&#1085;%20&#1042;&#1086;&#1076;&#1085;&#1080;&#1081;%20&#1087;&#1088;&#1086;&#1089;&#1090;&#1110;&#1088;%20&#1059;&#1082;&#1088;&#1072;&#1111;&#1085;&#1080;\&#1060;&#1110;&#1079;&#1082;&#1091;&#1083;&#1100;&#1090;&#1093;&#1074;&#1080;&#1083;&#1080;&#1085;&#1082;&#1072;&#1052;&#1086;&#1088;&#1077;.mp4" TargetMode="External"/><Relationship Id="rId6" Type="http://schemas.openxmlformats.org/officeDocument/2006/relationships/hyperlink" Target="https://www.google.com.ua/url?sa=i&amp;rct=j&amp;q=&amp;esrc=s&amp;source=images&amp;cd=&amp;cad=rja&amp;uact=8&amp;ved=2ahUKEwiC8qCgwr3eAhWHblAKHRgrAa4Qjhx6BAgBEAM&amp;url=https://ua.igotoworld.com/ru/poi_object/145461_voroncovskiy-mayak.htm&amp;psig=AOvVaw3ptWlZlnDwk9noq_wmN6vL&amp;ust=1541516269028218" TargetMode="External"/><Relationship Id="rId5" Type="http://schemas.openxmlformats.org/officeDocument/2006/relationships/image" Target="../media/image29.jpeg"/><Relationship Id="rId4" Type="http://schemas.openxmlformats.org/officeDocument/2006/relationships/hyperlink" Target="&#1060;&#1110;&#1079;&#1082;&#1091;&#1083;&#1100;&#1090;&#1093;&#1074;&#1080;&#1083;&#1080;&#1085;&#1082;&#1072;&#1052;&#1086;&#1088;&#1077;.mp4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ua.igotoworld.com/ru/poi_object/145461_voroncovskiy-mayak.htm" TargetMode="External"/><Relationship Id="rId3" Type="http://schemas.openxmlformats.org/officeDocument/2006/relationships/hyperlink" Target="https://www.youtube.com/watch?v=VnULFbufc9Y" TargetMode="External"/><Relationship Id="rId7" Type="http://schemas.openxmlformats.org/officeDocument/2006/relationships/hyperlink" Target="https://maximum.fm/tak-viglyadayut-bili-nochi-v-norvegiyi_n14503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ala.storinka.org/&#1076;&#1086;&#1073;&#1110;&#1088;&#1082;&#1072;-&#1074;&#1110;&#1088;&#1096;&#1110;&#1074;-&#1072;&#1085;&#1072;&#1090;&#1086;&#1083;&#1110;&#1103;-&#1082;&#1072;&#1095;&#1072;&#1085;&#1072;-&#1079;&#1110;-&#1079;&#1073;&#1110;&#1088;&#1082;&#1080;-&#1079;&#1072;-&#1085;&#1072;&#1096;&#1080;&#1084;-&#1089;&#1072;&#1076;&#1086;&#1084;-&#1075;&#1088;&#1072;&#1108;-&#1084;&#1086;&#1088;&#1077;.html" TargetMode="External"/><Relationship Id="rId5" Type="http://schemas.openxmlformats.org/officeDocument/2006/relationships/hyperlink" Target="https://www.youtube.com/watch?v=yu-ecUvYvik" TargetMode="External"/><Relationship Id="rId4" Type="http://schemas.openxmlformats.org/officeDocument/2006/relationships/hyperlink" Target="https://www.youtube.com/watch?v=z5T5yra6h-E" TargetMode="External"/><Relationship Id="rId9" Type="http://schemas.openxmlformats.org/officeDocument/2006/relationships/hyperlink" Target="https://www.youtube.com/watch?v=602DoO6S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Ð°ÑÑÐ¸Ð½ÐºÐ¸ Ð¿Ð¾ Ð·Ð°Ð¿ÑÐ¾ÑÑ ÑÐ¾Ð½ Ð¿ÑÐµÐ·ÐµÐ½ÑÐ°ÑÑÐ¹ Ð²Ð¾Ð´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42852"/>
            <a:ext cx="7772400" cy="2671780"/>
          </a:xfrm>
        </p:spPr>
        <p:txBody>
          <a:bodyPr>
            <a:normAutofit fontScale="90000"/>
          </a:bodyPr>
          <a:lstStyle/>
          <a:p>
            <a:r>
              <a:rPr lang="uk-UA" sz="4000" b="1" dirty="0"/>
              <a:t>Водний простір України. 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4000" b="1" dirty="0" smtClean="0"/>
              <a:t>Анатолій </a:t>
            </a:r>
            <a:r>
              <a:rPr lang="uk-UA" sz="4000" b="1" dirty="0"/>
              <a:t>Качан. «Гойдалка </a:t>
            </a:r>
            <a:r>
              <a:rPr lang="uk-UA" sz="4000" b="1" dirty="0" smtClean="0"/>
              <a:t>біля Дунаю», </a:t>
            </a:r>
            <a:r>
              <a:rPr lang="uk-UA" sz="4000" b="1" dirty="0"/>
              <a:t>«Рідні береги», «Після бурі», «Білі ночі в Одесі», «Райські дні»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510540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uk-UA" b="1" dirty="0" smtClean="0">
                <a:solidFill>
                  <a:schemeClr val="tx1"/>
                </a:solidFill>
              </a:rPr>
              <a:t>Підготувала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Смірнова Ірина Анатоліївна,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вчитель початкових класів 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Уманської загальноосвітньої школи І-ІІІ ступенів № 5 ім. В. І. </a:t>
            </a:r>
            <a:r>
              <a:rPr lang="uk-UA" b="1" dirty="0" err="1" smtClean="0">
                <a:solidFill>
                  <a:schemeClr val="tx1"/>
                </a:solidFill>
              </a:rPr>
              <a:t>Чуйкова</a:t>
            </a:r>
            <a:r>
              <a:rPr lang="uk-UA" b="1" dirty="0" smtClean="0">
                <a:solidFill>
                  <a:schemeClr val="tx1"/>
                </a:solidFill>
              </a:rPr>
              <a:t> Уманської міської ради 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Черкаської області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Акровірш</a:t>
            </a:r>
            <a:endParaRPr lang="ru-RU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600200"/>
            <a:ext cx="6715172" cy="49720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   </a:t>
            </a:r>
            <a:r>
              <a:rPr lang="ru-RU" sz="3600" b="1" dirty="0" smtClean="0"/>
              <a:t>У нас </a:t>
            </a:r>
            <a:r>
              <a:rPr lang="ru-RU" sz="3600" b="1" dirty="0" err="1" smtClean="0"/>
              <a:t>красивий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гарний</a:t>
            </a:r>
            <a:r>
              <a:rPr lang="ru-RU" sz="3600" b="1" dirty="0" smtClean="0"/>
              <a:t> край:</a:t>
            </a:r>
            <a:br>
              <a:rPr lang="ru-RU" sz="3600" b="1" dirty="0" smtClean="0"/>
            </a:br>
            <a:r>
              <a:rPr lang="ru-RU" sz="3600" b="1" dirty="0" err="1" smtClean="0"/>
              <a:t>Квіти</a:t>
            </a:r>
            <a:r>
              <a:rPr lang="ru-RU" sz="3600" b="1" dirty="0" smtClean="0"/>
              <a:t>, море, </a:t>
            </a:r>
            <a:r>
              <a:rPr lang="ru-RU" sz="3600" b="1" dirty="0" err="1" smtClean="0"/>
              <a:t>річка</a:t>
            </a:r>
            <a:r>
              <a:rPr lang="ru-RU" sz="3600" b="1" dirty="0" smtClean="0"/>
              <a:t>, гай!</a:t>
            </a:r>
            <a:br>
              <a:rPr lang="ru-RU" sz="3600" b="1" dirty="0" smtClean="0"/>
            </a:br>
            <a:r>
              <a:rPr lang="ru-RU" sz="3600" b="1" dirty="0" err="1" smtClean="0"/>
              <a:t>Рідне</a:t>
            </a:r>
            <a:r>
              <a:rPr lang="ru-RU" sz="3600" b="1" dirty="0" smtClean="0"/>
              <a:t> все: поля, </a:t>
            </a:r>
            <a:r>
              <a:rPr lang="ru-RU" sz="3600" b="1" dirty="0" err="1" smtClean="0"/>
              <a:t>діброви</a:t>
            </a:r>
            <a:r>
              <a:rPr lang="ru-RU" sz="3600" b="1" dirty="0" smtClean="0"/>
              <a:t>,</a:t>
            </a:r>
            <a:br>
              <a:rPr lang="ru-RU" sz="3600" b="1" dirty="0" smtClean="0"/>
            </a:br>
            <a:r>
              <a:rPr lang="ru-RU" sz="3600" b="1" dirty="0" smtClean="0"/>
              <a:t>А сади </a:t>
            </a:r>
            <a:r>
              <a:rPr lang="ru-RU" sz="3600" b="1" dirty="0" err="1" smtClean="0"/>
              <a:t>які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чудові</a:t>
            </a:r>
            <a:r>
              <a:rPr lang="ru-RU" sz="3600" b="1" dirty="0" smtClean="0"/>
              <a:t>!</a:t>
            </a:r>
            <a:br>
              <a:rPr lang="ru-RU" sz="3600" b="1" dirty="0" smtClean="0"/>
            </a:br>
            <a:r>
              <a:rPr lang="ru-RU" sz="3600" b="1" dirty="0" err="1" smtClean="0"/>
              <a:t>Їх</a:t>
            </a:r>
            <a:r>
              <a:rPr lang="ru-RU" sz="3600" b="1" dirty="0" smtClean="0"/>
              <a:t> краса – </a:t>
            </a:r>
            <a:r>
              <a:rPr lang="ru-RU" sz="3600" b="1" dirty="0" err="1" smtClean="0"/>
              <a:t>це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білий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цвіт</a:t>
            </a:r>
            <a:r>
              <a:rPr lang="ru-RU" sz="3600" b="1" dirty="0" smtClean="0"/>
              <a:t>…</a:t>
            </a:r>
            <a:br>
              <a:rPr lang="ru-RU" sz="3600" b="1" dirty="0" smtClean="0"/>
            </a:br>
            <a:r>
              <a:rPr lang="ru-RU" sz="3600" b="1" dirty="0" err="1" smtClean="0"/>
              <a:t>Ненька</a:t>
            </a:r>
            <a:r>
              <a:rPr lang="ru-RU" sz="3600" b="1" dirty="0" smtClean="0"/>
              <a:t> наша, </a:t>
            </a:r>
            <a:r>
              <a:rPr lang="ru-RU" sz="3600" b="1" dirty="0" err="1" smtClean="0"/>
              <a:t>Україна</a:t>
            </a:r>
            <a:r>
              <a:rPr lang="ru-RU" sz="3600" b="1" dirty="0" smtClean="0"/>
              <a:t>,</a:t>
            </a:r>
            <a:br>
              <a:rPr lang="ru-RU" sz="3600" b="1" dirty="0" smtClean="0"/>
            </a:br>
            <a:r>
              <a:rPr lang="ru-RU" sz="3600" b="1" dirty="0" err="1" smtClean="0"/>
              <a:t>Адже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ти</a:t>
            </a:r>
            <a:r>
              <a:rPr lang="ru-RU" sz="3600" b="1" dirty="0" smtClean="0"/>
              <a:t> для нас </a:t>
            </a:r>
            <a:r>
              <a:rPr lang="ru-RU" sz="3600" b="1" dirty="0" err="1" smtClean="0"/>
              <a:t>єдина</a:t>
            </a:r>
            <a:r>
              <a:rPr lang="ru-RU" sz="3600" b="1" dirty="0" smtClean="0"/>
              <a:t>! </a:t>
            </a:r>
            <a:endParaRPr lang="ru-RU" sz="36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1214422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</a:t>
            </a:r>
          </a:p>
          <a:p>
            <a:pPr>
              <a:buNone/>
            </a:pPr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</a:t>
            </a:r>
          </a:p>
          <a:p>
            <a:pPr>
              <a:buNone/>
            </a:pPr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</a:t>
            </a:r>
          </a:p>
          <a:p>
            <a:pPr>
              <a:buNone/>
            </a:pPr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</a:p>
          <a:p>
            <a:pPr>
              <a:buNone/>
            </a:pPr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Ї</a:t>
            </a:r>
          </a:p>
          <a:p>
            <a:pPr>
              <a:buNone/>
            </a:pPr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</a:t>
            </a:r>
          </a:p>
          <a:p>
            <a:pPr>
              <a:buNone/>
            </a:pPr>
            <a:r>
              <a:rPr lang="uk-UA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</a:p>
        </p:txBody>
      </p:sp>
      <p:pic>
        <p:nvPicPr>
          <p:cNvPr id="1036" name="Picture 12" descr="ÐÐ°ÑÑÐ¸Ð½ÐºÐ¸ Ð¿Ð¾ Ð·Ð°Ð¿ÑÐ¾ÑÑ ÑÐºÑÐ°ÑÐ½Ð° ÑÐ´Ð¸Ð½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428868"/>
            <a:ext cx="2571780" cy="2143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ÐÐ°ÑÑÐ¸Ð½ÐºÐ¸ Ð¿Ð¾ Ð·Ð°Ð¿ÑÐ¾ÑÑ ÑÐºÑÐ°ÑÐ½Ð° ÐºÐ°ÑÑÐ° Ð¼Ð°Ð»ÑÐ½Ðº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Вправа «Передбачення»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560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428736"/>
            <a:ext cx="5962650" cy="51291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1600200"/>
            <a:ext cx="4614866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err="1" smtClean="0"/>
              <a:t>Анатолій</a:t>
            </a:r>
            <a:r>
              <a:rPr lang="ru-RU" b="1" dirty="0" smtClean="0"/>
              <a:t> </a:t>
            </a:r>
            <a:r>
              <a:rPr lang="ru-RU" b="1" dirty="0" err="1" smtClean="0"/>
              <a:t>Леонтійович</a:t>
            </a:r>
            <a:r>
              <a:rPr lang="ru-RU" b="1" dirty="0" smtClean="0"/>
              <a:t> </a:t>
            </a:r>
            <a:r>
              <a:rPr lang="ru-RU" b="1" dirty="0" err="1" smtClean="0"/>
              <a:t>Качан</a:t>
            </a:r>
            <a:r>
              <a:rPr lang="ru-RU" b="1" dirty="0" smtClean="0"/>
              <a:t> – </a:t>
            </a:r>
          </a:p>
          <a:p>
            <a:pPr>
              <a:buNone/>
            </a:pPr>
            <a:r>
              <a:rPr lang="ru-RU" b="1" dirty="0" smtClean="0"/>
              <a:t>    </a:t>
            </a:r>
            <a:r>
              <a:rPr lang="ru-RU" b="1" i="1" dirty="0" err="1" smtClean="0"/>
              <a:t>відомий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український</a:t>
            </a:r>
            <a:r>
              <a:rPr lang="ru-RU" b="1" i="1" dirty="0" smtClean="0"/>
              <a:t> дитячий поет, </a:t>
            </a:r>
            <a:r>
              <a:rPr lang="ru-RU" b="1" i="1" dirty="0" err="1" smtClean="0"/>
              <a:t>громадський</a:t>
            </a:r>
            <a:r>
              <a:rPr lang="ru-RU" b="1" i="1" dirty="0" smtClean="0"/>
              <a:t> та </a:t>
            </a:r>
            <a:r>
              <a:rPr lang="ru-RU" b="1" i="1" dirty="0" err="1" smtClean="0"/>
              <a:t>культурний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діяч</a:t>
            </a:r>
            <a:r>
              <a:rPr lang="ru-RU" b="1" i="1" dirty="0" smtClean="0"/>
              <a:t>.</a:t>
            </a:r>
            <a:endParaRPr lang="ru-RU" b="1" i="1" dirty="0"/>
          </a:p>
        </p:txBody>
      </p:sp>
      <p:pic>
        <p:nvPicPr>
          <p:cNvPr id="10244" name="Picture 4" descr="ÐÐ¾ÑÐ¾Ð¶ÐµÐµ Ð¸Ð·Ð¾Ð±ÑÐ°Ð¶ÐµÐ½Ð¸Ðµ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571480"/>
            <a:ext cx="3714776" cy="574356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2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uk-UA" u="sng" dirty="0" smtClean="0">
                <a:hlinkClick r:id="rId6"/>
              </a:rPr>
              <a:t>https://www.youtube.com/watch?v=VnULFbufc9Y</a:t>
            </a:r>
            <a:endParaRPr lang="ru-RU" dirty="0" smtClean="0"/>
          </a:p>
        </p:txBody>
      </p:sp>
      <p:pic>
        <p:nvPicPr>
          <p:cNvPr id="6" name="анатолій качан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5652120" y="4725144"/>
            <a:ext cx="3048000" cy="1844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ÐÐ°ÑÑÐ¸Ð½ÐºÐ¸ Ð¿Ð¾ Ð·Ð°Ð¿ÑÐ¾ÑÑ ÑÑÐ¾Ðº Ð°Ð½Ð°ÑÐ¾Ð»ÑÐ¹ ÐºÐ°ÑÐ°Ð½ Ð¿ÑÑÐ»Ñ Ð±ÑÑÑ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>
            <a:hlinkClick r:id="rId4" action="ppaction://hlinkfile"/>
          </p:cNvPr>
          <p:cNvSpPr/>
          <p:nvPr/>
        </p:nvSpPr>
        <p:spPr>
          <a:xfrm>
            <a:off x="571472" y="50004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Літературне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читання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Анатолій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Качан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55892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Літературне</a:t>
            </a:r>
            <a:r>
              <a:rPr lang="ru-RU" dirty="0" smtClean="0"/>
              <a:t> </a:t>
            </a:r>
            <a:r>
              <a:rPr lang="ru-RU" dirty="0" err="1" smtClean="0"/>
              <a:t>читання</a:t>
            </a:r>
            <a:r>
              <a:rPr lang="ru-RU" dirty="0" smtClean="0"/>
              <a:t>. </a:t>
            </a:r>
            <a:r>
              <a:rPr lang="ru-RU" dirty="0" err="1" smtClean="0"/>
              <a:t>Анатолій</a:t>
            </a:r>
            <a:r>
              <a:rPr lang="ru-RU" dirty="0" smtClean="0"/>
              <a:t> </a:t>
            </a:r>
            <a:r>
              <a:rPr lang="ru-RU" dirty="0" err="1" smtClean="0"/>
              <a:t>Качан</a:t>
            </a:r>
            <a:endParaRPr lang="ru-RU" b="1" dirty="0" smtClean="0"/>
          </a:p>
          <a:p>
            <a:pPr>
              <a:buNone/>
            </a:pPr>
            <a:r>
              <a:rPr lang="uk-UA" u="sng" dirty="0" smtClean="0">
                <a:hlinkClick r:id="rId5"/>
              </a:rPr>
              <a:t>https://www.youtube.com/watch?v=yu-ecUvYvik</a:t>
            </a:r>
            <a:endParaRPr lang="ru-RU" dirty="0" smtClean="0"/>
          </a:p>
        </p:txBody>
      </p:sp>
      <p:pic>
        <p:nvPicPr>
          <p:cNvPr id="7" name="Літературне читання. Анатолій Качан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611560" y="2348880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Autofit/>
          </a:bodyPr>
          <a:lstStyle/>
          <a:p>
            <a:pPr lvl="0"/>
            <a:r>
              <a:rPr lang="uk-UA" sz="4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Вправа «Крісло автора»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26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268760"/>
            <a:ext cx="5400600" cy="42576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51520" y="566124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Україна</a:t>
            </a:r>
            <a:r>
              <a:rPr lang="ru-RU" dirty="0" smtClean="0"/>
              <a:t> </a:t>
            </a:r>
            <a:r>
              <a:rPr lang="ru-RU" dirty="0" err="1" smtClean="0"/>
              <a:t>читає</a:t>
            </a:r>
            <a:r>
              <a:rPr lang="ru-RU" dirty="0" smtClean="0"/>
              <a:t> </a:t>
            </a:r>
            <a:r>
              <a:rPr lang="ru-RU" dirty="0" err="1" smtClean="0"/>
              <a:t>дітям</a:t>
            </a:r>
            <a:r>
              <a:rPr lang="ru-RU" dirty="0" smtClean="0"/>
              <a:t>: </a:t>
            </a:r>
            <a:r>
              <a:rPr lang="ru-RU" dirty="0" err="1" smtClean="0"/>
              <a:t>Анатолій</a:t>
            </a:r>
            <a:r>
              <a:rPr lang="ru-RU" dirty="0" smtClean="0"/>
              <a:t> </a:t>
            </a:r>
            <a:r>
              <a:rPr lang="ru-RU" dirty="0" err="1" smtClean="0"/>
              <a:t>Качан</a:t>
            </a:r>
            <a:endParaRPr lang="ru-RU" dirty="0" smtClean="0"/>
          </a:p>
          <a:p>
            <a:pPr>
              <a:buNone/>
            </a:pPr>
            <a:r>
              <a:rPr lang="uk-UA" u="sng" dirty="0" smtClean="0">
                <a:hlinkClick r:id="rId5"/>
              </a:rPr>
              <a:t>https://www.youtube.com/watch?v=z5T5yra6h-E</a:t>
            </a:r>
            <a:endParaRPr lang="ru-RU" dirty="0" smtClean="0"/>
          </a:p>
        </p:txBody>
      </p:sp>
      <p:pic>
        <p:nvPicPr>
          <p:cNvPr id="7" name="Україна читає дітям_ Анатолій Качан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6096000" y="3573016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Вірші Анатолія Качана зі збірки </a:t>
            </a:r>
            <a:b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«За нашим садом грає море»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ÐÐ½Ð°ÑÐ¾Ð»ÑÐ¹ ÐÐ°ÑÐ°Ð½. ÐÐ° Ð½Ð°ÑÐ¸Ð¼ ÑÐ°Ð´Ð¾Ð¼ Ð³ÑÐ°Ñ Ð¼Ð¾ÑÐµ. ÐÐ±ÑÑÐºÐ° Ð²ÑÑÑÑÐ². ÐÐ°Ð»ÑÐ½ÐºÐ¸ ÐÐ¾ÑÑÑ ÐÐ°Ð²Ñ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571612"/>
            <a:ext cx="3352800" cy="49625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Lef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6" descr="ÐÐ°ÑÑÐ¸Ð½ÐºÐ¸ Ð¿Ð¾ Ð·Ð°Ð¿ÑÐ¾ÑÑ ÑÑÐ¾Ðº Ð°Ð½Ð°ÑÐ¾Ð»ÑÐ¹ ÐºÐ°ÑÐ°Ð½ Ð¿ÑÑÐ»Ñ Ð±ÑÑÑ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492896"/>
            <a:ext cx="3643338" cy="35078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/>
              <a:t>Знайомство з віршем</a:t>
            </a:r>
            <a:br>
              <a:rPr lang="uk-UA" b="1" i="1" dirty="0" smtClean="0"/>
            </a:br>
            <a:r>
              <a:rPr lang="uk-UA" b="1" i="1" dirty="0" smtClean="0"/>
              <a:t>  «Гойдалка біля Дунаю»</a:t>
            </a:r>
            <a:endParaRPr lang="ru-RU" b="1" dirty="0"/>
          </a:p>
        </p:txBody>
      </p:sp>
      <p:pic>
        <p:nvPicPr>
          <p:cNvPr id="1026" name="Picture 2" descr="ÐÐ°ÑÑÐ¸Ð½ÐºÐ¸ Ð¿Ð¾ Ð·Ð°Ð¿ÑÐ¾ÑÑ Ð´ÑÐ½Ð°Ð¹ Ð² ÑÐºÑÐ°ÑÐ½Ñ ÐºÐ°ÑÑ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714488"/>
            <a:ext cx="7358114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«ГОЙДАЛКА </a:t>
            </a:r>
            <a:r>
              <a:rPr lang="ru-RU" b="1" dirty="0"/>
              <a:t>БІЛЯ </a:t>
            </a:r>
            <a:r>
              <a:rPr lang="ru-RU" b="1" dirty="0" smtClean="0"/>
              <a:t>ДУНАЮ»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600200"/>
            <a:ext cx="4114800" cy="4525963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Братом </a:t>
            </a:r>
            <a:r>
              <a:rPr lang="ru-RU" b="1" dirty="0" err="1" smtClean="0"/>
              <a:t>Нілу</a:t>
            </a:r>
            <a:r>
              <a:rPr lang="ru-RU" b="1" dirty="0" smtClean="0"/>
              <a:t>, </a:t>
            </a:r>
            <a:r>
              <a:rPr lang="ru-RU" b="1" dirty="0" err="1" smtClean="0"/>
              <a:t>сином</a:t>
            </a:r>
            <a:r>
              <a:rPr lang="ru-RU" b="1" dirty="0" smtClean="0"/>
              <a:t> Океану </a:t>
            </a:r>
            <a:r>
              <a:rPr lang="ru-RU" b="1" dirty="0" err="1" smtClean="0"/>
              <a:t>називав</a:t>
            </a:r>
            <a:r>
              <a:rPr lang="ru-RU" b="1" dirty="0" smtClean="0"/>
              <a:t> </a:t>
            </a:r>
            <a:r>
              <a:rPr lang="uk-UA" b="1" dirty="0" smtClean="0"/>
              <a:t>річку Дунай </a:t>
            </a:r>
            <a:r>
              <a:rPr lang="ru-RU" b="1" dirty="0" smtClean="0"/>
              <a:t> </a:t>
            </a:r>
            <a:r>
              <a:rPr lang="ru-RU" b="1" dirty="0" err="1" smtClean="0"/>
              <a:t>древньогрецький</a:t>
            </a:r>
            <a:r>
              <a:rPr lang="ru-RU" b="1" dirty="0" smtClean="0"/>
              <a:t> поет </a:t>
            </a:r>
            <a:r>
              <a:rPr lang="ru-RU" b="1" dirty="0" err="1" smtClean="0"/>
              <a:t>Гесіод</a:t>
            </a:r>
            <a:r>
              <a:rPr lang="ru-RU" b="1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 descr="ÐÐ½Ð°ÑÐ¾Ð»ÑÐ¹ ÐÐ°ÑÐ°Ð½. ÐÐ° Ð½Ð°ÑÐ¸Ð¼ ÑÐ°Ð´Ð¾Ð¼ Ð³ÑÐ°Ñ Ð¼Ð¾ÑÐµ. ÐÐ±ÑÑÐºÐ° Ð²ÑÑÑÑÐ². ÐÐ°Ð»ÑÐ½ÐºÐ¸ ÐÐ¾ÑÑÑ ÐÐ°Ð²ÑÐ°. ÐÑÑÑ - ÐÐ¾Ð¹Ð´Ð°Ð»ÐºÐ° Ð±ÑÐ»Ñ ÐÑÐ½Ð°Ñ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85860"/>
            <a:ext cx="4333875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071538" y="6215082"/>
            <a:ext cx="2611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err="1" smtClean="0"/>
              <a:t>Ілюстрації</a:t>
            </a:r>
            <a:r>
              <a:rPr lang="ru-RU" i="1" dirty="0" smtClean="0"/>
              <a:t> </a:t>
            </a:r>
            <a:r>
              <a:rPr lang="ru-RU" i="1" dirty="0"/>
              <a:t>Костя Лавра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«РІДНІ БЕРЕГИ»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i="1" dirty="0" smtClean="0"/>
              <a:t>  * </a:t>
            </a:r>
            <a:r>
              <a:rPr lang="ru-RU" b="1" i="1" dirty="0" err="1" smtClean="0"/>
              <a:t>Ма́йський</a:t>
            </a:r>
            <a:r>
              <a:rPr lang="ru-RU" b="1" i="1" dirty="0" smtClean="0"/>
              <a:t> — </a:t>
            </a:r>
            <a:r>
              <a:rPr lang="ru-RU" i="1" dirty="0" err="1" smtClean="0"/>
              <a:t>травневий</a:t>
            </a:r>
            <a:r>
              <a:rPr lang="ru-RU" i="1" dirty="0" smtClean="0"/>
              <a:t>. </a:t>
            </a:r>
            <a:br>
              <a:rPr lang="ru-RU" i="1" dirty="0" smtClean="0"/>
            </a:br>
            <a:r>
              <a:rPr lang="ru-RU" i="1" dirty="0" smtClean="0"/>
              <a:t>* </a:t>
            </a:r>
            <a:r>
              <a:rPr lang="ru-RU" b="1" i="1" dirty="0" err="1" smtClean="0"/>
              <a:t>Теплохі́д</a:t>
            </a:r>
            <a:r>
              <a:rPr lang="ru-RU" b="1" i="1" dirty="0" smtClean="0"/>
              <a:t> —</a:t>
            </a:r>
            <a:r>
              <a:rPr lang="ru-RU" i="1" dirty="0" smtClean="0"/>
              <a:t> </a:t>
            </a:r>
            <a:r>
              <a:rPr lang="ru-RU" i="1" dirty="0" err="1" smtClean="0"/>
              <a:t>морський</a:t>
            </a:r>
            <a:r>
              <a:rPr lang="ru-RU" i="1" dirty="0" smtClean="0"/>
              <a:t> </a:t>
            </a:r>
            <a:r>
              <a:rPr lang="ru-RU" i="1" dirty="0" err="1" smtClean="0"/>
              <a:t>або</a:t>
            </a:r>
            <a:r>
              <a:rPr lang="ru-RU" i="1" dirty="0" smtClean="0"/>
              <a:t> </a:t>
            </a:r>
            <a:r>
              <a:rPr lang="ru-RU" i="1" dirty="0" err="1" smtClean="0"/>
              <a:t>річковий</a:t>
            </a:r>
            <a:r>
              <a:rPr lang="ru-RU" i="1" dirty="0" smtClean="0"/>
              <a:t> транспорт </a:t>
            </a:r>
            <a:r>
              <a:rPr lang="ru-RU" i="1" dirty="0" err="1" smtClean="0"/>
              <a:t>із</a:t>
            </a:r>
            <a:r>
              <a:rPr lang="ru-RU" i="1" dirty="0" smtClean="0"/>
              <a:t> </a:t>
            </a:r>
            <a:r>
              <a:rPr lang="ru-RU" i="1" dirty="0" err="1" smtClean="0"/>
              <a:t>двигуном</a:t>
            </a:r>
            <a:r>
              <a:rPr lang="ru-RU" i="1" dirty="0" smtClean="0"/>
              <a:t>. </a:t>
            </a:r>
            <a:br>
              <a:rPr lang="ru-RU" i="1" dirty="0" smtClean="0"/>
            </a:br>
            <a:r>
              <a:rPr lang="ru-RU" i="1" dirty="0" smtClean="0"/>
              <a:t>* </a:t>
            </a:r>
            <a:r>
              <a:rPr lang="ru-RU" b="1" i="1" dirty="0" err="1" smtClean="0"/>
              <a:t>Штурва́л</a:t>
            </a:r>
            <a:r>
              <a:rPr lang="ru-RU" b="1" i="1" dirty="0" smtClean="0"/>
              <a:t> </a:t>
            </a:r>
            <a:r>
              <a:rPr lang="ru-RU" i="1" dirty="0" smtClean="0"/>
              <a:t>— </a:t>
            </a:r>
            <a:r>
              <a:rPr lang="ru-RU" i="1" dirty="0" err="1" smtClean="0"/>
              <a:t>кермо</a:t>
            </a:r>
            <a:r>
              <a:rPr lang="ru-RU" i="1" dirty="0" smtClean="0"/>
              <a:t> корабля </a:t>
            </a:r>
            <a:r>
              <a:rPr lang="ru-RU" i="1" dirty="0" err="1" smtClean="0"/>
              <a:t>чи</a:t>
            </a:r>
            <a:r>
              <a:rPr lang="ru-RU" i="1" dirty="0" smtClean="0"/>
              <a:t> </a:t>
            </a:r>
            <a:r>
              <a:rPr lang="ru-RU" i="1" dirty="0" err="1" smtClean="0"/>
              <a:t>літального</a:t>
            </a:r>
            <a:r>
              <a:rPr lang="ru-RU" i="1" dirty="0" smtClean="0"/>
              <a:t> </a:t>
            </a:r>
            <a:r>
              <a:rPr lang="ru-RU" i="1" dirty="0" err="1" smtClean="0"/>
              <a:t>апарата</a:t>
            </a:r>
            <a:r>
              <a:rPr lang="ru-RU" i="1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8194" name="Picture 2" descr="ÐÐ½Ð°ÑÐ¾Ð»ÑÐ¹ ÐÐ°ÑÐ°Ð½. ÐÐ° Ð½Ð°ÑÐ¸Ð¼ ÑÐ°Ð´Ð¾Ð¼ Ð³ÑÐ°Ñ Ð¼Ð¾ÑÐµ. ÐÐ±ÑÑÐºÐ° Ð²ÑÑÑÑÐ². ÐÐ°Ð»ÑÐ½ÐºÐ¸ ÐÐ¾ÑÑÑ ÐÐ°Ð²ÑÐ°. ÐÑÑÑ - Ð ÑÐ´Ð½Ñ Ð±ÐµÑÐµÐ³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357298"/>
            <a:ext cx="4267199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572132" y="5929330"/>
            <a:ext cx="2611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err="1" smtClean="0"/>
              <a:t>Ілюстрації</a:t>
            </a:r>
            <a:r>
              <a:rPr lang="ru-RU" i="1" dirty="0" smtClean="0"/>
              <a:t> </a:t>
            </a:r>
            <a:r>
              <a:rPr lang="ru-RU" i="1" dirty="0"/>
              <a:t>Костя Лавра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53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Вправа «Порахуй дієслова!»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14942" y="2143116"/>
            <a:ext cx="3686172" cy="685792"/>
          </a:xfrm>
        </p:spPr>
        <p:txBody>
          <a:bodyPr/>
          <a:lstStyle/>
          <a:p>
            <a:pPr>
              <a:buNone/>
            </a:pPr>
            <a:r>
              <a:rPr lang="uk-UA" sz="3600" b="1" dirty="0" smtClean="0"/>
              <a:t>Заблимав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57818" y="2786058"/>
            <a:ext cx="31678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/>
              <a:t>Випромінював</a:t>
            </a:r>
            <a:endParaRPr lang="ru-RU" sz="3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643570" y="3500438"/>
            <a:ext cx="16199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/>
              <a:t>Кликав</a:t>
            </a:r>
            <a:endParaRPr lang="ru-RU" sz="3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215074" y="4214818"/>
            <a:ext cx="14334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/>
              <a:t>Світив</a:t>
            </a:r>
            <a:endParaRPr lang="ru-RU" sz="36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715140" y="4929198"/>
            <a:ext cx="14618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/>
              <a:t>Мигав</a:t>
            </a:r>
            <a:endParaRPr lang="ru-RU" sz="36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43768" y="5643578"/>
            <a:ext cx="1552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/>
              <a:t>Манив</a:t>
            </a:r>
            <a:endParaRPr lang="ru-RU" sz="3600" b="1" dirty="0"/>
          </a:p>
        </p:txBody>
      </p:sp>
      <p:pic>
        <p:nvPicPr>
          <p:cNvPr id="28675" name="Picture 3" descr="C:\Users\Кузя)\Desktop\1509509473_2665-mayak-svetit-v-noch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00174"/>
            <a:ext cx="4762500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Вправа «По хвильці»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Кузя)\Desktop\DelectableCarefreeBittern-size_restricte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14422"/>
            <a:ext cx="8429684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00034" y="2857496"/>
            <a:ext cx="11801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/>
              <a:t>Піс</a:t>
            </a:r>
            <a:endParaRPr lang="ru-RU" sz="6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57422" y="4071942"/>
            <a:ext cx="133882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7200" b="1" dirty="0" smtClean="0"/>
              <a:t>ля </a:t>
            </a:r>
            <a:endParaRPr lang="ru-RU" sz="7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00628" y="3143248"/>
            <a:ext cx="9494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err="1" smtClean="0"/>
              <a:t>бу</a:t>
            </a:r>
            <a:endParaRPr lang="ru-RU" sz="6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000892" y="4214818"/>
            <a:ext cx="78739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err="1" smtClean="0"/>
              <a:t>рі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Словникова</a:t>
            </a:r>
            <a:r>
              <a:rPr lang="ru-RU" b="1" dirty="0" smtClean="0"/>
              <a:t> робота « ПІСЛЯ БУРІ»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6000792" cy="521497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i="1" dirty="0" smtClean="0"/>
              <a:t>* </a:t>
            </a:r>
            <a:r>
              <a:rPr lang="ru-RU" b="1" i="1" dirty="0" err="1" smtClean="0"/>
              <a:t>Барка́с</a:t>
            </a:r>
            <a:r>
              <a:rPr lang="ru-RU" b="1" i="1" dirty="0" smtClean="0"/>
              <a:t> </a:t>
            </a:r>
            <a:r>
              <a:rPr lang="ru-RU" i="1" dirty="0" smtClean="0"/>
              <a:t>— невеликий </a:t>
            </a:r>
            <a:r>
              <a:rPr lang="ru-RU" i="1" dirty="0" err="1" smtClean="0"/>
              <a:t>самохідний</a:t>
            </a:r>
            <a:r>
              <a:rPr lang="ru-RU" i="1" dirty="0" smtClean="0"/>
              <a:t> </a:t>
            </a:r>
            <a:r>
              <a:rPr lang="ru-RU" i="1" dirty="0" err="1" smtClean="0"/>
              <a:t>човен</a:t>
            </a:r>
            <a:r>
              <a:rPr lang="ru-RU" i="1" dirty="0" smtClean="0"/>
              <a:t> для </a:t>
            </a:r>
            <a:r>
              <a:rPr lang="ru-RU" i="1" dirty="0" err="1" smtClean="0"/>
              <a:t>прогулянок</a:t>
            </a:r>
            <a:r>
              <a:rPr lang="ru-RU" i="1" dirty="0" smtClean="0"/>
              <a:t>, спорту </a:t>
            </a:r>
            <a:r>
              <a:rPr lang="ru-RU" i="1" dirty="0" err="1" smtClean="0"/>
              <a:t>або</a:t>
            </a:r>
            <a:r>
              <a:rPr lang="ru-RU" i="1" dirty="0" smtClean="0"/>
              <a:t> </a:t>
            </a:r>
            <a:r>
              <a:rPr lang="ru-RU" i="1" dirty="0" err="1" smtClean="0"/>
              <a:t>перевезення</a:t>
            </a:r>
            <a:r>
              <a:rPr lang="ru-RU" i="1" dirty="0" smtClean="0"/>
              <a:t> </a:t>
            </a:r>
            <a:r>
              <a:rPr lang="ru-RU" i="1" dirty="0" err="1" smtClean="0"/>
              <a:t>вантажів</a:t>
            </a:r>
            <a:r>
              <a:rPr lang="ru-RU" i="1" dirty="0" smtClean="0"/>
              <a:t> </a:t>
            </a:r>
            <a:r>
              <a:rPr lang="ru-RU" i="1" dirty="0" err="1" smtClean="0"/>
              <a:t>чи</a:t>
            </a:r>
            <a:r>
              <a:rPr lang="ru-RU" i="1" dirty="0" smtClean="0"/>
              <a:t> людей.</a:t>
            </a:r>
            <a:br>
              <a:rPr lang="ru-RU" i="1" dirty="0" smtClean="0"/>
            </a:br>
            <a:r>
              <a:rPr lang="ru-RU" i="1" dirty="0" smtClean="0"/>
              <a:t>* </a:t>
            </a:r>
            <a:r>
              <a:rPr lang="ru-RU" b="1" i="1" dirty="0" err="1" smtClean="0"/>
              <a:t>Крем’я́х</a:t>
            </a:r>
            <a:r>
              <a:rPr lang="ru-RU" b="1" i="1" dirty="0" smtClean="0"/>
              <a:t> </a:t>
            </a:r>
            <a:r>
              <a:rPr lang="ru-RU" i="1" dirty="0" smtClean="0"/>
              <a:t>— гладенький </a:t>
            </a:r>
            <a:r>
              <a:rPr lang="ru-RU" i="1" dirty="0" err="1" smtClean="0"/>
              <a:t>камінець</a:t>
            </a:r>
            <a:r>
              <a:rPr lang="ru-RU" i="1" dirty="0" smtClean="0"/>
              <a:t>, </a:t>
            </a:r>
            <a:r>
              <a:rPr lang="ru-RU" i="1" dirty="0" err="1" smtClean="0"/>
              <a:t>який</a:t>
            </a:r>
            <a:r>
              <a:rPr lang="ru-RU" i="1" dirty="0" smtClean="0"/>
              <a:t> </a:t>
            </a:r>
            <a:r>
              <a:rPr lang="ru-RU" i="1" dirty="0" err="1" smtClean="0"/>
              <a:t>використовують</a:t>
            </a:r>
            <a:r>
              <a:rPr lang="ru-RU" i="1" dirty="0" smtClean="0"/>
              <a:t> для </a:t>
            </a:r>
            <a:r>
              <a:rPr lang="ru-RU" i="1" dirty="0" err="1" smtClean="0"/>
              <a:t>гри</a:t>
            </a:r>
            <a:r>
              <a:rPr lang="ru-RU" i="1" dirty="0" smtClean="0"/>
              <a:t>. </a:t>
            </a:r>
            <a:br>
              <a:rPr lang="ru-RU" i="1" dirty="0" smtClean="0"/>
            </a:br>
            <a:r>
              <a:rPr lang="ru-RU" i="1" dirty="0" smtClean="0"/>
              <a:t>* </a:t>
            </a:r>
            <a:r>
              <a:rPr lang="ru-RU" b="1" i="1" dirty="0" err="1" smtClean="0"/>
              <a:t>Рапа́на</a:t>
            </a:r>
            <a:r>
              <a:rPr lang="ru-RU" i="1" dirty="0" smtClean="0"/>
              <a:t> — </a:t>
            </a:r>
            <a:r>
              <a:rPr lang="ru-RU" i="1" dirty="0" err="1" smtClean="0"/>
              <a:t>морський</a:t>
            </a:r>
            <a:r>
              <a:rPr lang="ru-RU" i="1" dirty="0" smtClean="0"/>
              <a:t> </a:t>
            </a:r>
            <a:r>
              <a:rPr lang="ru-RU" i="1" dirty="0" err="1" smtClean="0"/>
              <a:t>хижий</a:t>
            </a:r>
            <a:r>
              <a:rPr lang="ru-RU" i="1" dirty="0" smtClean="0"/>
              <a:t> </a:t>
            </a:r>
            <a:r>
              <a:rPr lang="ru-RU" i="1" dirty="0" err="1" smtClean="0"/>
              <a:t>равлик</a:t>
            </a:r>
            <a:r>
              <a:rPr lang="ru-RU" i="1" dirty="0" smtClean="0"/>
              <a:t> </a:t>
            </a:r>
            <a:r>
              <a:rPr lang="ru-RU" i="1" dirty="0" err="1" smtClean="0"/>
              <a:t>з</a:t>
            </a:r>
            <a:r>
              <a:rPr lang="ru-RU" i="1" dirty="0" smtClean="0"/>
              <a:t> великою </a:t>
            </a:r>
            <a:r>
              <a:rPr lang="ru-RU" i="1" dirty="0" err="1" smtClean="0"/>
              <a:t>мушлею</a:t>
            </a:r>
            <a:r>
              <a:rPr lang="ru-RU" i="1" dirty="0" smtClean="0"/>
              <a:t>, яка </a:t>
            </a:r>
            <a:r>
              <a:rPr lang="ru-RU" i="1" dirty="0" err="1" smtClean="0"/>
              <a:t>має</a:t>
            </a:r>
            <a:r>
              <a:rPr lang="ru-RU" i="1" dirty="0" smtClean="0"/>
              <a:t> </a:t>
            </a:r>
            <a:r>
              <a:rPr lang="ru-RU" i="1" dirty="0" err="1" smtClean="0"/>
              <a:t>гострий</a:t>
            </a:r>
            <a:r>
              <a:rPr lang="ru-RU" i="1" dirty="0" smtClean="0"/>
              <a:t> </a:t>
            </a:r>
            <a:r>
              <a:rPr lang="ru-RU" i="1" dirty="0" err="1" smtClean="0"/>
              <a:t>кінчик</a:t>
            </a:r>
            <a:r>
              <a:rPr lang="ru-RU" i="1" dirty="0" smtClean="0"/>
              <a:t>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214422"/>
            <a:ext cx="2857500" cy="1857388"/>
          </a:xfrm>
          <a:prstGeom prst="rect">
            <a:avLst/>
          </a:prstGeom>
          <a:noFill/>
        </p:spPr>
      </p:pic>
      <p:pic>
        <p:nvPicPr>
          <p:cNvPr id="9222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000372"/>
            <a:ext cx="2428892" cy="1857356"/>
          </a:xfrm>
          <a:prstGeom prst="rect">
            <a:avLst/>
          </a:prstGeom>
          <a:noFill/>
        </p:spPr>
      </p:pic>
      <p:pic>
        <p:nvPicPr>
          <p:cNvPr id="9224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786322"/>
            <a:ext cx="2571768" cy="19288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Динамічна пауза </a:t>
            </a:r>
            <a: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«Чайки – </a:t>
            </a:r>
            <a:r>
              <a:rPr lang="uk-UA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реготунки</a:t>
            </a:r>
            <a: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2" descr="ÐÐ½Ð°ÑÐ¾Ð»ÑÐ¹ ÐÐ°ÑÐ°Ð½. ÐÐ° Ð½Ð°ÑÐ¸Ð¼ ÑÐ°Ð´Ð¾Ð¼ Ð³ÑÐ°Ñ Ð¼Ð¾ÑÐµ. ÐÐ±ÑÑÐºÐ° Ð²ÑÑÑÑÐ². ÐÐ°Ð»ÑÐ½ÐºÐ¸ ÐÐ¾ÑÑÑ ÐÐ°Ð²ÑÐ°. ÐÑÑÑ - ÐÑÑÐ»Ñ Ð±ÑÑÑ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428736"/>
            <a:ext cx="7786742" cy="47863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928926" y="6286520"/>
            <a:ext cx="2611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err="1" smtClean="0"/>
              <a:t>Ілюстрації</a:t>
            </a:r>
            <a:r>
              <a:rPr lang="ru-RU" i="1" dirty="0" smtClean="0"/>
              <a:t> </a:t>
            </a:r>
            <a:r>
              <a:rPr lang="ru-RU" i="1" dirty="0"/>
              <a:t>Костя Лавра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Вправа «Стенографіст»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30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9600" b="1" dirty="0" err="1" smtClean="0"/>
              <a:t>Б.л</a:t>
            </a:r>
            <a:r>
              <a:rPr lang="uk-UA" sz="9600" b="1" dirty="0" smtClean="0"/>
              <a:t>. </a:t>
            </a:r>
            <a:r>
              <a:rPr lang="uk-UA" sz="9600" b="1" dirty="0" err="1" smtClean="0"/>
              <a:t>н.ч</a:t>
            </a:r>
            <a:r>
              <a:rPr lang="uk-UA" sz="9600" b="1" dirty="0" smtClean="0"/>
              <a:t>. в . </a:t>
            </a:r>
            <a:r>
              <a:rPr lang="uk-UA" sz="9600" b="1" dirty="0" err="1" smtClean="0"/>
              <a:t>д.с</a:t>
            </a:r>
            <a:r>
              <a:rPr lang="uk-UA" sz="9600" b="1" dirty="0" smtClean="0"/>
              <a:t>.</a:t>
            </a:r>
            <a:endParaRPr lang="ru-RU" sz="9600" b="1" dirty="0" smtClean="0"/>
          </a:p>
          <a:p>
            <a:endParaRPr lang="ru-RU" sz="9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3357562"/>
            <a:ext cx="803457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Білі ночі в Одесі</a:t>
            </a:r>
            <a:endParaRPr lang="ru-RU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620" y="500042"/>
            <a:ext cx="4972056" cy="4511684"/>
          </a:xfrm>
        </p:spPr>
        <p:txBody>
          <a:bodyPr>
            <a:normAutofit fontScale="90000"/>
          </a:bodyPr>
          <a:lstStyle/>
          <a:p>
            <a:r>
              <a:rPr lang="ru-RU" b="1" dirty="0" err="1" smtClean="0"/>
              <a:t>Україна</a:t>
            </a:r>
            <a:r>
              <a:rPr lang="ru-RU" b="1" dirty="0" smtClean="0"/>
              <a:t> </a:t>
            </a:r>
            <a:r>
              <a:rPr lang="ru-RU" b="1" dirty="0" err="1" smtClean="0"/>
              <a:t>читає</a:t>
            </a:r>
            <a:r>
              <a:rPr lang="ru-RU" b="1" dirty="0" smtClean="0"/>
              <a:t> </a:t>
            </a:r>
            <a:r>
              <a:rPr lang="ru-RU" b="1" dirty="0" err="1" smtClean="0"/>
              <a:t>дітям</a:t>
            </a:r>
            <a:r>
              <a:rPr lang="ru-RU" b="1" dirty="0" smtClean="0"/>
              <a:t>: </a:t>
            </a:r>
            <a:r>
              <a:rPr lang="ru-RU" b="1" dirty="0" err="1" smtClean="0"/>
              <a:t>Анатолій</a:t>
            </a:r>
            <a:r>
              <a:rPr lang="ru-RU" b="1" dirty="0" smtClean="0"/>
              <a:t> </a:t>
            </a:r>
            <a:r>
              <a:rPr lang="ru-RU" b="1" dirty="0" err="1" smtClean="0"/>
              <a:t>Качан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uk-UA" b="1" dirty="0" smtClean="0"/>
              <a:t>«Білі ночі в Одесі»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5" name="Picture 2" descr="ÐÐ½Ð°ÑÐ¾Ð»ÑÐ¹ ÐÐ°ÑÐ°Ð½, Ð²ÑÑÑÑ Ð´Ð»Ñ Ð´ÑÑÐµÐ¹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20688"/>
            <a:ext cx="3357586" cy="322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143248"/>
            <a:ext cx="4410075" cy="3419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Словникова робота - </a:t>
            </a:r>
            <a:r>
              <a:rPr lang="uk-UA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uk-UA" i="1" dirty="0" smtClean="0"/>
              <a:t/>
            </a:r>
            <a:br>
              <a:rPr lang="uk-UA" i="1" dirty="0" smtClean="0"/>
            </a:br>
            <a:r>
              <a:rPr lang="uk-UA" b="1" i="1" dirty="0" smtClean="0"/>
              <a:t>Приморський бульвар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i="1" dirty="0" smtClean="0"/>
              <a:t>   </a:t>
            </a:r>
            <a:r>
              <a:rPr lang="uk-UA" b="1" i="1" dirty="0" smtClean="0"/>
              <a:t>Приморський бульвар </a:t>
            </a:r>
            <a:r>
              <a:rPr lang="uk-UA" i="1" dirty="0" smtClean="0"/>
              <a:t>- </a:t>
            </a:r>
            <a:r>
              <a:rPr lang="ru-RU" dirty="0" smtClean="0"/>
              <a:t> </a:t>
            </a:r>
            <a:r>
              <a:rPr lang="ru-RU" dirty="0" err="1" smtClean="0"/>
              <a:t>вулиця</a:t>
            </a:r>
            <a:r>
              <a:rPr lang="ru-RU" dirty="0" smtClean="0"/>
              <a:t> в </a:t>
            </a:r>
            <a:r>
              <a:rPr lang="uk-UA" dirty="0" smtClean="0"/>
              <a:t> Одесі</a:t>
            </a:r>
            <a:r>
              <a:rPr lang="ru-RU" dirty="0" smtClean="0"/>
              <a:t> в </a:t>
            </a:r>
            <a:r>
              <a:rPr lang="ru-RU" dirty="0" err="1" smtClean="0"/>
              <a:t>історичному</a:t>
            </a:r>
            <a:r>
              <a:rPr lang="ru-RU" dirty="0" smtClean="0"/>
              <a:t> </a:t>
            </a:r>
            <a:r>
              <a:rPr lang="ru-RU" dirty="0" err="1" smtClean="0"/>
              <a:t>центрі</a:t>
            </a:r>
            <a:r>
              <a:rPr lang="ru-RU" dirty="0" smtClean="0"/>
              <a:t> </a:t>
            </a:r>
            <a:r>
              <a:rPr lang="ru-RU" dirty="0" err="1" smtClean="0"/>
              <a:t>міста</a:t>
            </a:r>
            <a:r>
              <a:rPr lang="ru-RU" dirty="0" smtClean="0"/>
              <a:t>. </a:t>
            </a:r>
            <a:r>
              <a:rPr lang="ru-RU" dirty="0" err="1" smtClean="0"/>
              <a:t>Тягнеться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 </a:t>
            </a:r>
            <a:r>
              <a:rPr lang="uk-UA" dirty="0" smtClean="0"/>
              <a:t> Міської Думи до </a:t>
            </a:r>
            <a:r>
              <a:rPr lang="uk-UA" dirty="0" err="1" smtClean="0"/>
              <a:t>Воронцовського</a:t>
            </a:r>
            <a:r>
              <a:rPr lang="uk-UA" dirty="0" smtClean="0"/>
              <a:t> палацу. </a:t>
            </a:r>
            <a:r>
              <a:rPr lang="ru-RU" dirty="0" err="1" smtClean="0"/>
              <a:t>Забудована</a:t>
            </a:r>
            <a:r>
              <a:rPr lang="ru-RU" dirty="0" smtClean="0"/>
              <a:t> </a:t>
            </a:r>
            <a:r>
              <a:rPr lang="ru-RU" dirty="0" err="1" smtClean="0"/>
              <a:t>лише</a:t>
            </a:r>
            <a:r>
              <a:rPr lang="ru-RU" dirty="0" smtClean="0"/>
              <a:t> одна сторона бульвару, друга 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зелений</a:t>
            </a:r>
            <a:r>
              <a:rPr lang="ru-RU" dirty="0" smtClean="0"/>
              <a:t> </a:t>
            </a:r>
            <a:r>
              <a:rPr lang="ru-RU" dirty="0" err="1" smtClean="0"/>
              <a:t>схил</a:t>
            </a:r>
            <a:r>
              <a:rPr lang="ru-RU" dirty="0" smtClean="0"/>
              <a:t> до</a:t>
            </a:r>
            <a:r>
              <a:rPr lang="uk-UA" dirty="0" smtClean="0"/>
              <a:t> порту.</a:t>
            </a: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205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357298"/>
            <a:ext cx="8501122" cy="5357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Словникова робота </a:t>
            </a:r>
            <a:r>
              <a:rPr lang="uk-UA" b="1" dirty="0" smtClean="0"/>
              <a:t>- платан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i="1" dirty="0" smtClean="0"/>
              <a:t>   </a:t>
            </a:r>
            <a:r>
              <a:rPr lang="uk-UA" b="1" i="1" dirty="0" err="1" smtClean="0"/>
              <a:t>Плата́н</a:t>
            </a:r>
            <a:r>
              <a:rPr lang="uk-UA" b="1" i="1" dirty="0" smtClean="0"/>
              <a:t> </a:t>
            </a:r>
            <a:r>
              <a:rPr lang="uk-UA" i="1" dirty="0" smtClean="0"/>
              <a:t>— струнке дерево з гладеньким стовбуром, широкою кроною та лапатим листям. Окраса міських парків.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5842" name="Picture 2" descr="ÐÐ°ÑÑÐ¸Ð½ÐºÐ¸ Ð¿Ð¾ Ð·Ð°Ð¿ÑÐ¾ÑÑ Ð¿Ð»Ð°ÑÐ°Ð½ Ð¾Ð´ÐµÑÑ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643050"/>
            <a:ext cx="8001056" cy="4953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Словникова робота -</a:t>
            </a:r>
            <a:r>
              <a:rPr lang="uk-UA" i="1" dirty="0" smtClean="0"/>
              <a:t> Білі ночі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i="1" dirty="0" smtClean="0"/>
              <a:t>   </a:t>
            </a:r>
            <a:r>
              <a:rPr lang="uk-UA" b="1" i="1" dirty="0" smtClean="0"/>
              <a:t>Білі ночі </a:t>
            </a:r>
            <a:r>
              <a:rPr lang="uk-UA" i="1" dirty="0" smtClean="0"/>
              <a:t>– це явище в природі, коли вечірні сутінки плавно переходять у ранкові, минаючи ніч, тобто період мінімальної освітленості земної поверхні.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7890" name="Picture 2" descr="ÐÐ°ÑÑÐ¸Ð½ÐºÐ¸ Ð¿Ð¾ Ð·Ð°Ð¿ÑÐ¾ÑÑ ÐÑÐ»Ñ Ð½Ð¾ÑÑ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85860"/>
            <a:ext cx="8539191" cy="523874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14414" y="5000636"/>
            <a:ext cx="457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cap="all" dirty="0" smtClean="0">
                <a:hlinkClick r:id="rId4"/>
              </a:rPr>
              <a:t/>
            </a:r>
            <a:br>
              <a:rPr lang="ru-RU" cap="all" dirty="0" smtClean="0">
                <a:hlinkClick r:id="rId4"/>
              </a:rPr>
            </a:br>
            <a:endParaRPr lang="ru-RU" dirty="0" smtClean="0"/>
          </a:p>
          <a:p>
            <a:r>
              <a:rPr lang="ru-RU" dirty="0" smtClean="0">
                <a:solidFill>
                  <a:schemeClr val="bg1"/>
                </a:solidFill>
              </a:rPr>
              <a:t>Так </a:t>
            </a:r>
            <a:r>
              <a:rPr lang="ru-RU" dirty="0" err="1" smtClean="0">
                <a:solidFill>
                  <a:schemeClr val="bg1"/>
                </a:solidFill>
              </a:rPr>
              <a:t>виглядають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білі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ночі</a:t>
            </a:r>
            <a:r>
              <a:rPr lang="ru-RU" dirty="0" smtClean="0">
                <a:solidFill>
                  <a:schemeClr val="bg1"/>
                </a:solidFill>
              </a:rPr>
              <a:t> в </a:t>
            </a:r>
            <a:r>
              <a:rPr lang="ru-RU" dirty="0" err="1" smtClean="0">
                <a:solidFill>
                  <a:schemeClr val="bg1"/>
                </a:solidFill>
              </a:rPr>
              <a:t>Норвегії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https://maximum.fm/novini_t2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Вірш «Білі ночі в Одесі»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8914" name="Picture 2" descr="ÐÐ°ÑÑÐ¸Ð½ÐºÐ¸ Ð¿Ð¾ Ð·Ð°Ð¿ÑÐ¾ÑÑ ÑÐ²ÑÑÑÐ½Ð½Ñ Ð°ÐºÐ°ÑÑÐ¹ Ð½Ð°Ð²ÐµÑÐ½Ñ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142984"/>
            <a:ext cx="2857520" cy="36433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 descr="ÐÐ°ÑÑÐ¸Ð½ÐºÐ¸ Ð¿Ð¾ Ð·Ð°Ð¿ÑÐ¾ÑÑ Ð¿Ð»Ð°ÑÐ°Ð½ Ð¾Ð´ÐµÑÑÐ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928802"/>
            <a:ext cx="2857520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20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3286124"/>
            <a:ext cx="2819405" cy="33575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86766" cy="1131910"/>
          </a:xfrm>
        </p:spPr>
        <p:txBody>
          <a:bodyPr>
            <a:normAutofit fontScale="90000"/>
          </a:bodyPr>
          <a:lstStyle/>
          <a:p>
            <a:pPr lvl="0"/>
            <a:r>
              <a:rPr lang="uk-UA" b="1" dirty="0" err="1" smtClean="0">
                <a:hlinkClick r:id="rId4" action="ppaction://hlinkfile"/>
              </a:rPr>
              <a:t>Фізкультхвилинка</a:t>
            </a:r>
            <a:r>
              <a:rPr lang="uk-UA" b="1" dirty="0" smtClean="0">
                <a:hlinkClick r:id="rId4" action="ppaction://hlinkfile"/>
              </a:rPr>
              <a:t> </a:t>
            </a:r>
            <a:r>
              <a:rPr lang="uk-UA" b="1" i="1" dirty="0" smtClean="0">
                <a:hlinkClick r:id="rId4" action="ppaction://hlinkfile"/>
              </a:rPr>
              <a:t>«Море»</a:t>
            </a:r>
            <a:r>
              <a:rPr lang="ru-RU" dirty="0" smtClean="0">
                <a:hlinkClick r:id="rId4" action="ppaction://hlinkfile"/>
              </a:rPr>
              <a:t/>
            </a:r>
            <a:br>
              <a:rPr lang="ru-RU" dirty="0" smtClean="0">
                <a:hlinkClick r:id="rId4" action="ppaction://hlinkfile"/>
              </a:rPr>
            </a:br>
            <a:endParaRPr lang="ru-RU" dirty="0">
              <a:hlinkClick r:id="rId4" action="ppaction://hlinkfile"/>
            </a:endParaRPr>
          </a:p>
        </p:txBody>
      </p:sp>
      <p:pic>
        <p:nvPicPr>
          <p:cNvPr id="3993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1214422"/>
            <a:ext cx="7620000" cy="5172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57224" y="6357958"/>
            <a:ext cx="2948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 err="1" smtClean="0">
                <a:hlinkClick r:id="rId6"/>
              </a:rPr>
              <a:t>Воронцовский</a:t>
            </a:r>
            <a:r>
              <a:rPr lang="ru-RU" u="sng" dirty="0" smtClean="0">
                <a:hlinkClick r:id="rId6"/>
              </a:rPr>
              <a:t> маяк, Одесса</a:t>
            </a:r>
            <a:endParaRPr lang="ru-RU" dirty="0"/>
          </a:p>
        </p:txBody>
      </p:sp>
      <p:pic>
        <p:nvPicPr>
          <p:cNvPr id="7" name="ФізкультхвилинкаМоре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3131840" y="1196752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Вірш «РАЙСЬКІ ДНІ»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ÐÐ°ÑÑÐ¸Ð½ÐºÐ¸ Ð¿Ð¾ Ð·Ð°Ð¿ÑÐ¾ÑÑ ÑÐ±Ð»ÑÐ½Ñ ÑÐ²ÑÑÑÑÑ Ð±ÑÐ»Ñ ÑÐ°Ñ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071546"/>
            <a:ext cx="8143932" cy="514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96908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Спільне у віршах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6429388" y="2214554"/>
            <a:ext cx="2500330" cy="639762"/>
          </a:xfrm>
        </p:spPr>
        <p:txBody>
          <a:bodyPr/>
          <a:lstStyle/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Цвіт яблуні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214282" y="2285992"/>
            <a:ext cx="1684321" cy="639762"/>
          </a:xfrm>
        </p:spPr>
        <p:txBody>
          <a:bodyPr/>
          <a:lstStyle/>
          <a:p>
            <a:r>
              <a:rPr lang="uk-UA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Цвіт акації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198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000372"/>
            <a:ext cx="4214842" cy="3714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98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000372"/>
            <a:ext cx="4357718" cy="3714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285720" y="857232"/>
            <a:ext cx="4296048" cy="70788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uk-UA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Пора року - ВЕСНА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1538" y="1500174"/>
            <a:ext cx="4127027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uk-UA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Квітнуть дерева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214554"/>
            <a:ext cx="3628622" cy="646331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uk-UA" sz="3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Білий цвіт дерев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Список використаних джерел: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</p:spPr>
        <p:txBody>
          <a:bodyPr>
            <a:normAutofit fontScale="70000" lnSpcReduction="20000"/>
          </a:bodyPr>
          <a:lstStyle/>
          <a:p>
            <a:endParaRPr lang="ru-RU" i="1" dirty="0" smtClean="0"/>
          </a:p>
          <a:p>
            <a:r>
              <a:rPr lang="uk-UA" dirty="0" smtClean="0"/>
              <a:t>Біографія</a:t>
            </a:r>
            <a:endParaRPr lang="ru-RU" dirty="0" smtClean="0"/>
          </a:p>
          <a:p>
            <a:pPr>
              <a:buNone/>
            </a:pPr>
            <a:r>
              <a:rPr lang="uk-UA" u="sng" dirty="0" smtClean="0">
                <a:hlinkClick r:id="rId3"/>
              </a:rPr>
              <a:t>https://www.youtube.com/watch?v=VnULFbufc9Y</a:t>
            </a:r>
            <a:endParaRPr lang="ru-RU" dirty="0" smtClean="0"/>
          </a:p>
          <a:p>
            <a:r>
              <a:rPr lang="ru-RU" dirty="0" err="1" smtClean="0"/>
              <a:t>Україна</a:t>
            </a:r>
            <a:r>
              <a:rPr lang="ru-RU" dirty="0" smtClean="0"/>
              <a:t> </a:t>
            </a:r>
            <a:r>
              <a:rPr lang="ru-RU" dirty="0" err="1" smtClean="0"/>
              <a:t>читає</a:t>
            </a:r>
            <a:r>
              <a:rPr lang="ru-RU" dirty="0" smtClean="0"/>
              <a:t> </a:t>
            </a:r>
            <a:r>
              <a:rPr lang="ru-RU" dirty="0" err="1" smtClean="0"/>
              <a:t>дітям</a:t>
            </a:r>
            <a:r>
              <a:rPr lang="ru-RU" dirty="0" smtClean="0"/>
              <a:t>: </a:t>
            </a:r>
            <a:r>
              <a:rPr lang="ru-RU" dirty="0" err="1" smtClean="0"/>
              <a:t>Анатолій</a:t>
            </a:r>
            <a:r>
              <a:rPr lang="ru-RU" dirty="0" smtClean="0"/>
              <a:t> </a:t>
            </a:r>
            <a:r>
              <a:rPr lang="ru-RU" dirty="0" err="1" smtClean="0"/>
              <a:t>Качан</a:t>
            </a:r>
            <a:endParaRPr lang="ru-RU" dirty="0" smtClean="0"/>
          </a:p>
          <a:p>
            <a:pPr>
              <a:buNone/>
            </a:pPr>
            <a:r>
              <a:rPr lang="uk-UA" u="sng" dirty="0" smtClean="0">
                <a:hlinkClick r:id="rId4"/>
              </a:rPr>
              <a:t>https://www.youtube.com/watch?v=z5T5yra6h-E</a:t>
            </a:r>
            <a:endParaRPr lang="ru-RU" dirty="0" smtClean="0"/>
          </a:p>
          <a:p>
            <a:r>
              <a:rPr lang="ru-RU" dirty="0" err="1" smtClean="0"/>
              <a:t>Літературне</a:t>
            </a:r>
            <a:r>
              <a:rPr lang="ru-RU" dirty="0" smtClean="0"/>
              <a:t> </a:t>
            </a:r>
            <a:r>
              <a:rPr lang="ru-RU" dirty="0" err="1" smtClean="0"/>
              <a:t>читання</a:t>
            </a:r>
            <a:r>
              <a:rPr lang="ru-RU" dirty="0" smtClean="0"/>
              <a:t>. </a:t>
            </a:r>
            <a:r>
              <a:rPr lang="ru-RU" dirty="0" err="1" smtClean="0"/>
              <a:t>Анатолій</a:t>
            </a:r>
            <a:r>
              <a:rPr lang="ru-RU" dirty="0" smtClean="0"/>
              <a:t> </a:t>
            </a:r>
            <a:r>
              <a:rPr lang="ru-RU" dirty="0" err="1" smtClean="0"/>
              <a:t>Качан</a:t>
            </a:r>
            <a:endParaRPr lang="ru-RU" b="1" dirty="0" smtClean="0"/>
          </a:p>
          <a:p>
            <a:pPr>
              <a:buNone/>
            </a:pPr>
            <a:r>
              <a:rPr lang="uk-UA" u="sng" dirty="0" smtClean="0">
                <a:hlinkClick r:id="rId5"/>
              </a:rPr>
              <a:t>https://www.youtube.com/watch?v=yu-ecUvYvik</a:t>
            </a:r>
            <a:endParaRPr lang="ru-RU" dirty="0" smtClean="0"/>
          </a:p>
          <a:p>
            <a:r>
              <a:rPr lang="ru-RU" dirty="0" err="1" smtClean="0"/>
              <a:t>Ілюстрації</a:t>
            </a:r>
            <a:r>
              <a:rPr lang="ru-RU" dirty="0" smtClean="0"/>
              <a:t> </a:t>
            </a:r>
            <a:r>
              <a:rPr lang="ru-RU" dirty="0"/>
              <a:t>Костя </a:t>
            </a:r>
            <a:r>
              <a:rPr lang="ru-RU" dirty="0" smtClean="0"/>
              <a:t>Лавра</a:t>
            </a:r>
            <a:r>
              <a:rPr lang="en-US" dirty="0" smtClean="0">
                <a:hlinkClick r:id="rId6"/>
              </a:rPr>
              <a:t>https://mala.storinka.org/</a:t>
            </a:r>
            <a:r>
              <a:rPr lang="ru-RU" dirty="0" smtClean="0">
                <a:hlinkClick r:id="rId6"/>
              </a:rPr>
              <a:t>добірка-віршів-анатолія-качана-зі-збірки-за-нашим-садом-грає-море.</a:t>
            </a:r>
            <a:r>
              <a:rPr lang="en-US" dirty="0" smtClean="0">
                <a:hlinkClick r:id="rId6"/>
              </a:rPr>
              <a:t>html</a:t>
            </a:r>
            <a:endParaRPr lang="uk-UA" dirty="0" smtClean="0"/>
          </a:p>
          <a:p>
            <a:r>
              <a:rPr lang="uk-UA" dirty="0" smtClean="0"/>
              <a:t>Так виглядають білі ночі в Норвегії</a:t>
            </a:r>
          </a:p>
          <a:p>
            <a:pPr>
              <a:buNone/>
            </a:pPr>
            <a:r>
              <a:rPr lang="uk-UA" dirty="0" smtClean="0"/>
              <a:t> </a:t>
            </a:r>
            <a:r>
              <a:rPr lang="en-US" dirty="0" smtClean="0">
                <a:hlinkClick r:id="rId7"/>
              </a:rPr>
              <a:t>https://maximum.fm/tak-viglyadayut-bili-nochi-v-norvegiyi_n145031</a:t>
            </a:r>
            <a:endParaRPr lang="uk-UA" dirty="0" smtClean="0"/>
          </a:p>
          <a:p>
            <a:pPr>
              <a:buNone/>
            </a:pPr>
            <a:r>
              <a:rPr lang="uk-UA" dirty="0" err="1" smtClean="0"/>
              <a:t>Воронцовський</a:t>
            </a:r>
            <a:r>
              <a:rPr lang="uk-UA" dirty="0" smtClean="0"/>
              <a:t> маяк в Одесі</a:t>
            </a:r>
          </a:p>
          <a:p>
            <a:pPr>
              <a:buNone/>
            </a:pPr>
            <a:r>
              <a:rPr lang="en-US" dirty="0" smtClean="0">
                <a:hlinkClick r:id="rId8"/>
              </a:rPr>
              <a:t>https://ua.igotoworld.com/ru/poi_object/145461_voroncovskiy-mayak.htm</a:t>
            </a:r>
            <a:endParaRPr lang="uk-UA" dirty="0" smtClean="0"/>
          </a:p>
          <a:p>
            <a:pPr lvl="0">
              <a:buNone/>
            </a:pPr>
            <a:r>
              <a:rPr lang="uk-UA" dirty="0" err="1" smtClean="0"/>
              <a:t>Фізкультхвилинка</a:t>
            </a:r>
            <a:r>
              <a:rPr lang="uk-UA" dirty="0" smtClean="0"/>
              <a:t> «Море»</a:t>
            </a:r>
          </a:p>
          <a:p>
            <a:pPr>
              <a:buNone/>
            </a:pPr>
            <a:r>
              <a:rPr lang="uk-UA" u="sng" dirty="0" smtClean="0">
                <a:hlinkClick r:id="rId9"/>
              </a:rPr>
              <a:t>https://www.youtube.com/watch?v=602DoO6SuRE</a:t>
            </a: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325</Words>
  <Application>Microsoft Office PowerPoint</Application>
  <PresentationFormat>Экран (4:3)</PresentationFormat>
  <Paragraphs>90</Paragraphs>
  <Slides>25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Водний простір України.  Анатолій Качан. «Гойдалка біля Дунаю», «Рідні береги», «Після бурі», «Білі ночі в Одесі», «Райські дні» </vt:lpstr>
      <vt:lpstr>Акровірш</vt:lpstr>
      <vt:lpstr>Слайд 3</vt:lpstr>
      <vt:lpstr>Вправа «Передбачення» </vt:lpstr>
      <vt:lpstr>Слайд 5</vt:lpstr>
      <vt:lpstr>Слайд 6</vt:lpstr>
      <vt:lpstr>Вправа «Крісло автора» </vt:lpstr>
      <vt:lpstr>Вірші Анатолія Качана зі збірки  «За нашим садом грає море»</vt:lpstr>
      <vt:lpstr>Знайомство з віршем   «Гойдалка біля Дунаю»</vt:lpstr>
      <vt:lpstr>«ГОЙДАЛКА БІЛЯ ДУНАЮ»</vt:lpstr>
      <vt:lpstr>«РІДНІ БЕРЕГИ»</vt:lpstr>
      <vt:lpstr>Вправа «Порахуй дієслова!» </vt:lpstr>
      <vt:lpstr>Вправа «По хвильці» </vt:lpstr>
      <vt:lpstr>Словникова робота « ПІСЛЯ БУРІ»</vt:lpstr>
      <vt:lpstr>Динамічна пауза  «Чайки – реготунки» </vt:lpstr>
      <vt:lpstr>Вправа «Стенографіст» </vt:lpstr>
      <vt:lpstr>Україна читає дітям: Анатолій Качан «Білі ночі в Одесі»   </vt:lpstr>
      <vt:lpstr>Словникова робота -   Приморський бульвар  </vt:lpstr>
      <vt:lpstr>Словникова робота - платан</vt:lpstr>
      <vt:lpstr>Словникова робота - Білі ночі </vt:lpstr>
      <vt:lpstr>Вірш «Білі ночі в Одесі»</vt:lpstr>
      <vt:lpstr>Фізкультхвилинка «Море» </vt:lpstr>
      <vt:lpstr>Вірш «РАЙСЬКІ ДНІ» </vt:lpstr>
      <vt:lpstr>Спільне у віршах</vt:lpstr>
      <vt:lpstr>Список використаних джерел: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Водний простір України.  Анатолій Качан. «Гойдалка над Дніпром», «Рідні береги», «Після бурі», «Білі ночі в Одесі», «Райські дні»</dc:title>
  <dc:creator>Пользователь Windows</dc:creator>
  <cp:lastModifiedBy>380935071710</cp:lastModifiedBy>
  <cp:revision>36</cp:revision>
  <dcterms:created xsi:type="dcterms:W3CDTF">2018-11-01T14:25:35Z</dcterms:created>
  <dcterms:modified xsi:type="dcterms:W3CDTF">2021-11-02T09:24:43Z</dcterms:modified>
</cp:coreProperties>
</file>