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presProps.xml" ContentType="application/vnd.openxmlformats-officedocument.presentationml.presProps+xml"/>
  <Override PartName="/ppt/media/image1.jpeg" ContentType="image/jpeg"/>
  <Override PartName="/ppt/media/image3.png" ContentType="image/png"/>
  <Override PartName="/ppt/media/image2.png" ContentType="image/png"/>
  <Override PartName="/ppt/media/image4.jpeg" ContentType="image/jpeg"/>
  <Override PartName="/ppt/media/image5.jpeg" ContentType="image/jpeg"/>
  <Override PartName="/ppt/media/image6.png" ContentType="image/png"/>
  <Override PartName="/ppt/media/image8.jpeg" ContentType="image/jpeg"/>
  <Override PartName="/ppt/media/image7.jpeg" ContentType="image/jpeg"/>
  <Override PartName="/ppt/media/image9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AA7E5E9-100C-45A6-852C-0441DF5C771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l-PL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3620D12-D26A-4E76-A38F-E0D658F2FEC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352790E-8CFD-4F5E-921E-A35011A93E1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5BC2C86-B881-47BC-8F82-C6D72779A8A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145DCA6-7DCE-4CDA-888D-7F271469BF22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l-PL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9FE1DC6-E686-4253-85C7-4BC2076892A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AA839BD-B236-4B15-BEDF-E17899B14AE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201185D-AF33-4C28-84DD-BB58F7267F7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520AE23-6C5B-4358-AAF5-52E0048AE60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F4DD06D-1CD2-404B-8B9E-69388CE7914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7E433BE-B036-458F-9DC6-2F6B8ADD0799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E531E3D-8645-4800-BD2A-ED896798F87C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BAD16A2-92FF-4BBA-A96F-CE9797B9EBD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l-PL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F030CCF-6348-4769-B6B4-DD968C988F3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32C0BB3-62FE-4A62-99C6-EE4F00B9BAD0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7E489A2-C1C6-4358-BBE9-00ED7D48F28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06BE84A-DA73-4CD8-A0F0-1DADC2CB4B7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l-PL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2A06B4B-4B4B-41BE-AC9C-ED427CF0D8F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6274F0A-DA18-404A-B680-CD8BCE7C8BF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3AF78B8-3248-45CA-8C11-17599222E9F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83E9701-B469-43C6-A69A-F3790E16335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38E508E-A89A-47A4-9E5B-4468CF8371B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8F8784A5-A0FB-4BF9-8A4E-CBBB6A4717DE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4BD5015-2DF4-4F15-A5B1-C881BB85A621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ru-RU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rgbClr val="8b8b8b"/>
                </a:solidFill>
                <a:latin typeface="Calibri"/>
              </a:rPr>
              <a:t>&lt;data/godzina&gt;</a:t>
            </a:r>
            <a:endParaRPr b="0" lang="pl-PL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pl-PL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pl-PL" sz="1400" spc="-1" strike="noStrike">
                <a:latin typeface="Times New Roman"/>
              </a:rPr>
              <a:t>&lt;stopka&gt;</a:t>
            </a:r>
            <a:endParaRPr b="0" lang="pl-PL" sz="1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ru-RU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4CCC2D99-64ED-45AA-9A27-38B052C16358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&lt;numer&gt;</a:t>
            </a:fld>
            <a:endParaRPr b="0" lang="pl-PL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Kliknij, aby edytować format tekstu konspektu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Drugi poziom konspektu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Trzeci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Czwarty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Piąty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Szósty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Siódmy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ru-RU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rgbClr val="8b8b8b"/>
                </a:solidFill>
                <a:latin typeface="Calibri"/>
              </a:rPr>
              <a:t>&lt;data/godzina&gt;</a:t>
            </a:r>
            <a:endParaRPr b="0" lang="pl-PL" sz="1200" spc="-1" strike="noStrike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pl-PL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pl-PL" sz="1400" spc="-1" strike="noStrike">
                <a:latin typeface="Times New Roman"/>
              </a:rPr>
              <a:t>&lt;stopka&gt;</a:t>
            </a:r>
            <a:endParaRPr b="0" lang="pl-PL" sz="14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ru-RU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4C82318E-2F36-4EAA-A071-D5703B6BFA22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&lt;numer&gt;</a:t>
            </a:fld>
            <a:endParaRPr b="0" lang="pl-PL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Kliknij, aby edytować format tekstu tytułu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Kliknij, aby edytować format tekstu konspektu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Drugi poziom konspektu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Trzeci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Czwarty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Piąty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Szósty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Siódmy poziom konspektu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7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755640" y="40464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uk-UA" sz="4400" spc="-1" strike="noStrike">
                <a:solidFill>
                  <a:srgbClr val="cc00cc"/>
                </a:solidFill>
                <a:latin typeface="Calibri"/>
              </a:rPr>
              <a:t>ВЕСНЯНІ ЗАМАЛЬОВКИ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3" name="Picture 2" descr="C:\Users\Вита\Desktop\c35fd116d8242cbaf1bbd4e313eb3b24.jpg"/>
          <p:cNvPicPr/>
          <p:nvPr/>
        </p:nvPicPr>
        <p:blipFill>
          <a:blip r:embed="rId1"/>
          <a:stretch/>
        </p:blipFill>
        <p:spPr>
          <a:xfrm>
            <a:off x="1475640" y="1854360"/>
            <a:ext cx="6264360" cy="4579920"/>
          </a:xfrm>
          <a:prstGeom prst="rect">
            <a:avLst/>
          </a:prstGeom>
          <a:ln cap="sq" w="127000">
            <a:solidFill>
              <a:srgbClr val="cc00cc"/>
            </a:solidFill>
            <a:miter/>
          </a:ln>
          <a:effectLst>
            <a:outerShdw algn="tl" blurRad="57240" dir="2700000" dist="50402" rotWithShape="0">
              <a:srgbClr val="000000">
                <a:alpha val="40000"/>
              </a:srgbClr>
            </a:outerShdw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2" descr=""/>
          <p:cNvPicPr/>
          <p:nvPr/>
        </p:nvPicPr>
        <p:blipFill>
          <a:blip r:embed="rId1"/>
          <a:srcRect l="32517" t="16462" r="2680" b="13595"/>
          <a:stretch/>
        </p:blipFill>
        <p:spPr>
          <a:xfrm>
            <a:off x="755640" y="836640"/>
            <a:ext cx="7664400" cy="5257440"/>
          </a:xfrm>
          <a:prstGeom prst="rect">
            <a:avLst/>
          </a:prstGeom>
          <a:ln cap="rnd" w="190500">
            <a:solidFill>
              <a:srgbClr val="ffffff"/>
            </a:solidFill>
            <a:round/>
          </a:ln>
          <a:effectLst>
            <a:outerShdw algn="tl" blurRad="5004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2" descr=""/>
          <p:cNvPicPr/>
          <p:nvPr/>
        </p:nvPicPr>
        <p:blipFill>
          <a:blip r:embed="rId1"/>
          <a:srcRect l="37210" t="25369" r="10189" b="29232"/>
          <a:stretch/>
        </p:blipFill>
        <p:spPr>
          <a:xfrm>
            <a:off x="1259640" y="188640"/>
            <a:ext cx="6844320" cy="3321000"/>
          </a:xfrm>
          <a:prstGeom prst="rect">
            <a:avLst/>
          </a:prstGeom>
          <a:ln w="0">
            <a:noFill/>
          </a:ln>
        </p:spPr>
      </p:pic>
      <p:pic>
        <p:nvPicPr>
          <p:cNvPr id="86" name="Picture 3" descr="C:\Users\Вита\Desktop\pejzazhi-legkie-risunki_77.jpg"/>
          <p:cNvPicPr/>
          <p:nvPr/>
        </p:nvPicPr>
        <p:blipFill>
          <a:blip r:embed="rId2"/>
          <a:stretch/>
        </p:blipFill>
        <p:spPr>
          <a:xfrm>
            <a:off x="2339640" y="3645000"/>
            <a:ext cx="4369320" cy="30034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ru-RU" sz="1800" spc="-1" strike="noStrike">
                <a:solidFill>
                  <a:srgbClr val="000000"/>
                </a:solidFill>
                <a:latin typeface="Calibri"/>
              </a:rPr>
              <a:t>Е.ГРІГ НАВЕСНІ. СЛУХАННЯ.</a:t>
            </a:r>
            <a:endParaRPr b="1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"/>
          <p:cNvSpPr txBox="1"/>
          <p:nvPr/>
        </p:nvSpPr>
        <p:spPr>
          <a:xfrm>
            <a:off x="45396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ru-RU" sz="1800" spc="-1" strike="noStrike">
                <a:solidFill>
                  <a:srgbClr val="000000"/>
                </a:solidFill>
                <a:latin typeface="Calibri"/>
              </a:rPr>
              <a:t>Е.ГРІГ НАВЕСНІ. СЛУХАННЯ.</a:t>
            </a:r>
            <a:endParaRPr b="1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"/>
          <p:cNvSpPr txBox="1"/>
          <p:nvPr/>
        </p:nvSpPr>
        <p:spPr>
          <a:xfrm>
            <a:off x="45396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ru-RU" sz="28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1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"/>
          <p:cNvSpPr txBox="1"/>
          <p:nvPr/>
        </p:nvSpPr>
        <p:spPr>
          <a:xfrm>
            <a:off x="3420000" y="1080000"/>
            <a:ext cx="5149080" cy="346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pl-PL" sz="1800" spc="-1" strike="noStrike">
                <a:solidFill>
                  <a:srgbClr val="2a6099"/>
                </a:solidFill>
                <a:latin typeface="Arial"/>
              </a:rPr>
              <a:t>https://www.youtube.com/watch?v=vEknxpo3JP0</a:t>
            </a:r>
            <a:endParaRPr b="0" lang="pl-PL" sz="1800" spc="-1" strike="noStrike">
              <a:solidFill>
                <a:srgbClr val="2a6099"/>
              </a:solidFill>
              <a:latin typeface="Arial"/>
            </a:endParaRPr>
          </a:p>
        </p:txBody>
      </p:sp>
      <p:pic>
        <p:nvPicPr>
          <p:cNvPr id="91" name="" descr=""/>
          <p:cNvPicPr/>
          <p:nvPr/>
        </p:nvPicPr>
        <p:blipFill>
          <a:blip r:embed="rId1"/>
          <a:stretch/>
        </p:blipFill>
        <p:spPr>
          <a:xfrm>
            <a:off x="1980000" y="1838520"/>
            <a:ext cx="5709240" cy="42814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1" descr=""/>
          <p:cNvPicPr/>
          <p:nvPr/>
        </p:nvPicPr>
        <p:blipFill>
          <a:blip r:embed="rId1"/>
          <a:srcRect l="27143" t="16578" r="2310" b="2805"/>
          <a:stretch/>
        </p:blipFill>
        <p:spPr>
          <a:xfrm>
            <a:off x="683640" y="692640"/>
            <a:ext cx="7756920" cy="5397480"/>
          </a:xfrm>
          <a:prstGeom prst="rect">
            <a:avLst/>
          </a:prstGeom>
          <a:ln cap="rnd" w="190500">
            <a:solidFill>
              <a:srgbClr val="ffffff"/>
            </a:solidFill>
            <a:round/>
          </a:ln>
          <a:effectLst>
            <a:outerShdw algn="tl" blurRad="5004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ВАРІАНТ1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4" name="" descr=""/>
          <p:cNvPicPr/>
          <p:nvPr/>
        </p:nvPicPr>
        <p:blipFill>
          <a:blip r:embed="rId1"/>
          <a:stretch/>
        </p:blipFill>
        <p:spPr>
          <a:xfrm>
            <a:off x="1080000" y="1611000"/>
            <a:ext cx="7370280" cy="396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ВАРІАНТ2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6" name="" descr=""/>
          <p:cNvPicPr/>
          <p:nvPr/>
        </p:nvPicPr>
        <p:blipFill>
          <a:blip r:embed="rId1"/>
          <a:stretch/>
        </p:blipFill>
        <p:spPr>
          <a:xfrm>
            <a:off x="1347120" y="1080000"/>
            <a:ext cx="6501960" cy="4723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"/>
          <p:cNvSpPr txBox="1"/>
          <p:nvPr/>
        </p:nvSpPr>
        <p:spPr>
          <a:xfrm>
            <a:off x="509040" y="540000"/>
            <a:ext cx="5250960" cy="346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pl-PL" sz="1800" spc="-1" strike="noStrike">
                <a:solidFill>
                  <a:srgbClr val="2a6099"/>
                </a:solidFill>
                <a:latin typeface="Arial"/>
              </a:rPr>
              <a:t>https://www.youtube.com/watch?v=zr4huT4MHaQ</a:t>
            </a:r>
            <a:endParaRPr b="0" lang="pl-PL" sz="1800" spc="-1" strike="noStrike">
              <a:solidFill>
                <a:srgbClr val="2a6099"/>
              </a:solidFill>
              <a:latin typeface="Arial"/>
            </a:endParaRPr>
          </a:p>
        </p:txBody>
      </p:sp>
      <p:pic>
        <p:nvPicPr>
          <p:cNvPr id="98" name="" descr=""/>
          <p:cNvPicPr/>
          <p:nvPr/>
        </p:nvPicPr>
        <p:blipFill>
          <a:blip r:embed="rId1"/>
          <a:stretch/>
        </p:blipFill>
        <p:spPr>
          <a:xfrm>
            <a:off x="1440000" y="1260000"/>
            <a:ext cx="6480000" cy="4986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Application>LibreOffice/7.3.0.3$Windows_X86_64 LibreOffice_project/0f246aa12d0eee4a0f7adcefbf7c878fc2238db3</Application>
  <AppVersion>15.0000</AppVersion>
  <Words>2</Words>
  <Paragraphs>1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2021-04-09T16:55:11Z</dcterms:created>
  <dc:creator>Вита</dc:creator>
  <dc:description/>
  <dc:language>pl-PL</dc:language>
  <cp:lastModifiedBy/>
  <dcterms:modified xsi:type="dcterms:W3CDTF">2023-03-13T09:31:49Z</dcterms:modified>
  <cp:revision>4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4</vt:i4>
  </property>
</Properties>
</file>