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164566" y="1425676"/>
            <a:ext cx="5429885" cy="3047365"/>
          </a:xfrm>
          <a:custGeom>
            <a:avLst/>
            <a:gdLst/>
            <a:ahLst/>
            <a:cxnLst/>
            <a:rect l="l" t="t" r="r" b="b"/>
            <a:pathLst>
              <a:path w="5429885" h="3047365">
                <a:moveTo>
                  <a:pt x="5429529" y="0"/>
                </a:moveTo>
                <a:lnTo>
                  <a:pt x="0" y="0"/>
                </a:lnTo>
                <a:lnTo>
                  <a:pt x="0" y="3046984"/>
                </a:lnTo>
                <a:lnTo>
                  <a:pt x="5429529" y="3046984"/>
                </a:lnTo>
                <a:lnTo>
                  <a:pt x="5429529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164566" y="1425676"/>
            <a:ext cx="5429885" cy="3047365"/>
          </a:xfrm>
          <a:custGeom>
            <a:avLst/>
            <a:gdLst/>
            <a:ahLst/>
            <a:cxnLst/>
            <a:rect l="l" t="t" r="r" b="b"/>
            <a:pathLst>
              <a:path w="5429885" h="3047365">
                <a:moveTo>
                  <a:pt x="0" y="0"/>
                </a:moveTo>
                <a:lnTo>
                  <a:pt x="5429529" y="0"/>
                </a:lnTo>
                <a:lnTo>
                  <a:pt x="5429529" y="3046984"/>
                </a:lnTo>
                <a:lnTo>
                  <a:pt x="0" y="3046984"/>
                </a:lnTo>
                <a:lnTo>
                  <a:pt x="0" y="0"/>
                </a:lnTo>
                <a:close/>
              </a:path>
            </a:pathLst>
          </a:custGeom>
          <a:ln w="57150">
            <a:solidFill>
              <a:srgbClr val="001F5F"/>
            </a:solidFill>
            <a:prstDash val="sysDash"/>
          </a:ln>
        </p:spPr>
        <p:txBody>
          <a:bodyPr wrap="square" lIns="0" tIns="0" rIns="0" bIns="0" rtlCol="0"/>
          <a:lstStyle/>
          <a:p/>
        </p:txBody>
      </p:sp>
      <p:pic>
        <p:nvPicPr>
          <p:cNvPr id="19" name="bg object 1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95300" y="1278635"/>
            <a:ext cx="5009388" cy="1341119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23900" y="2010155"/>
            <a:ext cx="4553712" cy="1341120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08788" y="2741676"/>
            <a:ext cx="5582412" cy="1341120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737360" y="3473195"/>
            <a:ext cx="2321052" cy="134112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73300" y="1420596"/>
            <a:ext cx="4610735" cy="29514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600" b="0" i="1">
                <a:solidFill>
                  <a:srgbClr val="FFFF00"/>
                </a:solidFill>
                <a:latin typeface="Monotype Corsiva"/>
                <a:cs typeface="Monotype Corsiv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600" b="0" i="1">
                <a:solidFill>
                  <a:srgbClr val="FFFF00"/>
                </a:solidFill>
                <a:latin typeface="Monotype Corsiva"/>
                <a:cs typeface="Monotype Corsiv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600" b="0" i="1">
                <a:solidFill>
                  <a:srgbClr val="FFFF00"/>
                </a:solidFill>
                <a:latin typeface="Monotype Corsiva"/>
                <a:cs typeface="Monotype Corsiv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600" b="0" i="1">
                <a:solidFill>
                  <a:srgbClr val="FFFF00"/>
                </a:solidFill>
                <a:latin typeface="Monotype Corsiva"/>
                <a:cs typeface="Monotype Corsiv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86894" y="-319735"/>
            <a:ext cx="11680628" cy="36020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600" b="0" i="1">
                <a:solidFill>
                  <a:srgbClr val="FFFF00"/>
                </a:solidFill>
                <a:latin typeface="Monotype Corsiva"/>
                <a:cs typeface="Monotype Corsiv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46001" y="1901367"/>
            <a:ext cx="7296784" cy="28768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Relationship Id="rId3" Type="http://schemas.openxmlformats.org/officeDocument/2006/relationships/image" Target="../media/image7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Relationship Id="rId3" Type="http://schemas.openxmlformats.org/officeDocument/2006/relationships/image" Target="../media/image10.png"/><Relationship Id="rId4" Type="http://schemas.openxmlformats.org/officeDocument/2006/relationships/image" Target="../media/image11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jpg"/><Relationship Id="rId3" Type="http://schemas.openxmlformats.org/officeDocument/2006/relationships/image" Target="../media/image13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g"/><Relationship Id="rId3" Type="http://schemas.openxmlformats.org/officeDocument/2006/relationships/image" Target="../media/image14.png"/><Relationship Id="rId4" Type="http://schemas.openxmlformats.org/officeDocument/2006/relationships/image" Target="../media/image15.jpg"/><Relationship Id="rId5" Type="http://schemas.openxmlformats.org/officeDocument/2006/relationships/image" Target="../media/image16.jpg"/><Relationship Id="rId6" Type="http://schemas.openxmlformats.org/officeDocument/2006/relationships/image" Target="../media/image17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8.jpg"/><Relationship Id="rId3" Type="http://schemas.openxmlformats.org/officeDocument/2006/relationships/image" Target="../media/image19.jpg"/><Relationship Id="rId4" Type="http://schemas.openxmlformats.org/officeDocument/2006/relationships/image" Target="../media/image20.jpg"/><Relationship Id="rId5" Type="http://schemas.openxmlformats.org/officeDocument/2006/relationships/image" Target="../media/image21.jpg"/><Relationship Id="rId6" Type="http://schemas.openxmlformats.org/officeDocument/2006/relationships/image" Target="../media/image22.jpg"/><Relationship Id="rId7" Type="http://schemas.openxmlformats.org/officeDocument/2006/relationships/image" Target="../media/image23.jpg"/><Relationship Id="rId8" Type="http://schemas.openxmlformats.org/officeDocument/2006/relationships/image" Target="../media/image24.jpg"/><Relationship Id="rId9" Type="http://schemas.openxmlformats.org/officeDocument/2006/relationships/image" Target="../media/image25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6.jpg"/><Relationship Id="rId3" Type="http://schemas.openxmlformats.org/officeDocument/2006/relationships/image" Target="../media/image27.jpg"/><Relationship Id="rId4" Type="http://schemas.openxmlformats.org/officeDocument/2006/relationships/image" Target="../media/image28.jpg"/><Relationship Id="rId5" Type="http://schemas.openxmlformats.org/officeDocument/2006/relationships/image" Target="../media/image29.jpg"/><Relationship Id="rId6" Type="http://schemas.openxmlformats.org/officeDocument/2006/relationships/image" Target="../media/image30.jpg"/><Relationship Id="rId7" Type="http://schemas.openxmlformats.org/officeDocument/2006/relationships/image" Target="../media/image31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.jpg"/><Relationship Id="rId3" Type="http://schemas.openxmlformats.org/officeDocument/2006/relationships/image" Target="../media/image33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.jpg"/><Relationship Id="rId3" Type="http://schemas.openxmlformats.org/officeDocument/2006/relationships/image" Target="../media/image35.jpg"/><Relationship Id="rId4" Type="http://schemas.openxmlformats.org/officeDocument/2006/relationships/image" Target="../media/image36.jpg"/><Relationship Id="rId5" Type="http://schemas.openxmlformats.org/officeDocument/2006/relationships/image" Target="../media/image37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8.jpg"/><Relationship Id="rId3" Type="http://schemas.openxmlformats.org/officeDocument/2006/relationships/image" Target="../media/image39.png"/><Relationship Id="rId4" Type="http://schemas.openxmlformats.org/officeDocument/2006/relationships/image" Target="../media/image40.png"/><Relationship Id="rId5" Type="http://schemas.openxmlformats.org/officeDocument/2006/relationships/image" Target="../media/image41.jpg"/><Relationship Id="rId6" Type="http://schemas.openxmlformats.org/officeDocument/2006/relationships/image" Target="../media/image42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3.jp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4.jpg"/><Relationship Id="rId3" Type="http://schemas.openxmlformats.org/officeDocument/2006/relationships/image" Target="../media/image45.jpg"/><Relationship Id="rId4" Type="http://schemas.openxmlformats.org/officeDocument/2006/relationships/image" Target="../media/image46.jpg"/><Relationship Id="rId5" Type="http://schemas.openxmlformats.org/officeDocument/2006/relationships/image" Target="../media/image47.jpg"/><Relationship Id="rId6" Type="http://schemas.openxmlformats.org/officeDocument/2006/relationships/image" Target="../media/image48.jp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9.jpg"/><Relationship Id="rId3" Type="http://schemas.openxmlformats.org/officeDocument/2006/relationships/image" Target="../media/image50.jpg"/><Relationship Id="rId4" Type="http://schemas.openxmlformats.org/officeDocument/2006/relationships/image" Target="../media/image51.jpg"/><Relationship Id="rId5" Type="http://schemas.openxmlformats.org/officeDocument/2006/relationships/image" Target="../media/image52.jp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3.jpg"/><Relationship Id="rId3" Type="http://schemas.openxmlformats.org/officeDocument/2006/relationships/image" Target="../media/image53.jpg"/><Relationship Id="rId4" Type="http://schemas.openxmlformats.org/officeDocument/2006/relationships/image" Target="../media/image54.jpg"/><Relationship Id="rId5" Type="http://schemas.openxmlformats.org/officeDocument/2006/relationships/image" Target="../media/image55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3.jpg"/><Relationship Id="rId3" Type="http://schemas.openxmlformats.org/officeDocument/2006/relationships/image" Target="../media/image56.png"/><Relationship Id="rId4" Type="http://schemas.openxmlformats.org/officeDocument/2006/relationships/image" Target="../media/image57.png"/><Relationship Id="rId5" Type="http://schemas.openxmlformats.org/officeDocument/2006/relationships/image" Target="../media/image58.png"/><Relationship Id="rId6" Type="http://schemas.openxmlformats.org/officeDocument/2006/relationships/image" Target="../media/image59.jp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3.jpg"/><Relationship Id="rId3" Type="http://schemas.openxmlformats.org/officeDocument/2006/relationships/image" Target="../media/image60.jpg"/><Relationship Id="rId4" Type="http://schemas.openxmlformats.org/officeDocument/2006/relationships/image" Target="../media/image61.jpg"/><Relationship Id="rId5" Type="http://schemas.openxmlformats.org/officeDocument/2006/relationships/image" Target="../media/image62.jp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3.jpg"/><Relationship Id="rId3" Type="http://schemas.openxmlformats.org/officeDocument/2006/relationships/image" Target="../media/image64.png"/><Relationship Id="rId4" Type="http://schemas.openxmlformats.org/officeDocument/2006/relationships/image" Target="../media/image65.png"/><Relationship Id="rId5" Type="http://schemas.openxmlformats.org/officeDocument/2006/relationships/image" Target="../media/image66.png"/><Relationship Id="rId6" Type="http://schemas.openxmlformats.org/officeDocument/2006/relationships/image" Target="../media/image67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3.jpg"/><Relationship Id="rId3" Type="http://schemas.openxmlformats.org/officeDocument/2006/relationships/image" Target="../media/image68.jpg"/><Relationship Id="rId4" Type="http://schemas.openxmlformats.org/officeDocument/2006/relationships/image" Target="../media/image69.jpg"/><Relationship Id="rId5" Type="http://schemas.openxmlformats.org/officeDocument/2006/relationships/image" Target="../media/image70.jp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1.jpg"/><Relationship Id="rId3" Type="http://schemas.openxmlformats.org/officeDocument/2006/relationships/image" Target="../media/image72.jpg"/><Relationship Id="rId4" Type="http://schemas.openxmlformats.org/officeDocument/2006/relationships/image" Target="../media/image73.jpg"/><Relationship Id="rId5" Type="http://schemas.openxmlformats.org/officeDocument/2006/relationships/image" Target="../media/image74.jpg"/><Relationship Id="rId6" Type="http://schemas.openxmlformats.org/officeDocument/2006/relationships/image" Target="../media/image75.png"/><Relationship Id="rId7" Type="http://schemas.openxmlformats.org/officeDocument/2006/relationships/image" Target="../media/image76.jpg"/><Relationship Id="rId8" Type="http://schemas.openxmlformats.org/officeDocument/2006/relationships/image" Target="../media/image77.jp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3.jpg"/><Relationship Id="rId3" Type="http://schemas.openxmlformats.org/officeDocument/2006/relationships/image" Target="../media/image78.png"/><Relationship Id="rId4" Type="http://schemas.openxmlformats.org/officeDocument/2006/relationships/image" Target="../media/image79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0.jpg"/><Relationship Id="rId3" Type="http://schemas.openxmlformats.org/officeDocument/2006/relationships/hyperlink" Target="https://wordwall.net/uk/resource/63263037/%d1%82%d0%b5%d0%b0%d1%82%d1%80" TargetMode="External"/><Relationship Id="rId4" Type="http://schemas.openxmlformats.org/officeDocument/2006/relationships/image" Target="../media/image81.jpg"/><Relationship Id="rId5" Type="http://schemas.openxmlformats.org/officeDocument/2006/relationships/image" Target="../media/image82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3.png"/><Relationship Id="rId3" Type="http://schemas.openxmlformats.org/officeDocument/2006/relationships/image" Target="../media/image84.jp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5.jpg"/><Relationship Id="rId3" Type="http://schemas.openxmlformats.org/officeDocument/2006/relationships/image" Target="../media/image86.png"/><Relationship Id="rId4" Type="http://schemas.openxmlformats.org/officeDocument/2006/relationships/image" Target="../media/image87.png"/><Relationship Id="rId5" Type="http://schemas.openxmlformats.org/officeDocument/2006/relationships/image" Target="../media/image88.png"/><Relationship Id="rId6" Type="http://schemas.openxmlformats.org/officeDocument/2006/relationships/image" Target="../media/image89.png"/><Relationship Id="rId7" Type="http://schemas.openxmlformats.org/officeDocument/2006/relationships/image" Target="../media/image90.png"/><Relationship Id="rId8" Type="http://schemas.openxmlformats.org/officeDocument/2006/relationships/image" Target="../media/image91.png"/><Relationship Id="rId9" Type="http://schemas.openxmlformats.org/officeDocument/2006/relationships/image" Target="../media/image92.png"/><Relationship Id="rId10" Type="http://schemas.openxmlformats.org/officeDocument/2006/relationships/image" Target="../media/image93.png"/><Relationship Id="rId11" Type="http://schemas.openxmlformats.org/officeDocument/2006/relationships/image" Target="../media/image94.png"/><Relationship Id="rId12" Type="http://schemas.openxmlformats.org/officeDocument/2006/relationships/image" Target="../media/image95.png"/><Relationship Id="rId13" Type="http://schemas.openxmlformats.org/officeDocument/2006/relationships/image" Target="../media/image96.png"/><Relationship Id="rId14" Type="http://schemas.openxmlformats.org/officeDocument/2006/relationships/image" Target="../media/image97.png"/><Relationship Id="rId15" Type="http://schemas.openxmlformats.org/officeDocument/2006/relationships/image" Target="../media/image98.png"/><Relationship Id="rId16" Type="http://schemas.openxmlformats.org/officeDocument/2006/relationships/image" Target="../media/image99.png"/><Relationship Id="rId17" Type="http://schemas.openxmlformats.org/officeDocument/2006/relationships/image" Target="../media/image100.png"/><Relationship Id="rId18" Type="http://schemas.openxmlformats.org/officeDocument/2006/relationships/image" Target="../media/image101.png"/><Relationship Id="rId19" Type="http://schemas.openxmlformats.org/officeDocument/2006/relationships/image" Target="../media/image102.png"/><Relationship Id="rId20" Type="http://schemas.openxmlformats.org/officeDocument/2006/relationships/image" Target="../media/image103.png"/><Relationship Id="rId21" Type="http://schemas.openxmlformats.org/officeDocument/2006/relationships/image" Target="../media/image104.jpg"/><Relationship Id="rId22" Type="http://schemas.openxmlformats.org/officeDocument/2006/relationships/image" Target="../media/image105.png"/><Relationship Id="rId23" Type="http://schemas.openxmlformats.org/officeDocument/2006/relationships/image" Target="../media/image106.jpg"/><Relationship Id="rId24" Type="http://schemas.openxmlformats.org/officeDocument/2006/relationships/image" Target="../media/image107.jp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5.jpg"/><Relationship Id="rId3" Type="http://schemas.openxmlformats.org/officeDocument/2006/relationships/image" Target="../media/image108.png"/><Relationship Id="rId4" Type="http://schemas.openxmlformats.org/officeDocument/2006/relationships/image" Target="../media/image109.png"/><Relationship Id="rId5" Type="http://schemas.openxmlformats.org/officeDocument/2006/relationships/image" Target="../media/image110.png"/><Relationship Id="rId6" Type="http://schemas.openxmlformats.org/officeDocument/2006/relationships/image" Target="../media/image111.png"/><Relationship Id="rId7" Type="http://schemas.openxmlformats.org/officeDocument/2006/relationships/image" Target="../media/image112.png"/><Relationship Id="rId8" Type="http://schemas.openxmlformats.org/officeDocument/2006/relationships/image" Target="../media/image113.png"/><Relationship Id="rId9" Type="http://schemas.openxmlformats.org/officeDocument/2006/relationships/image" Target="../media/image114.png"/><Relationship Id="rId10" Type="http://schemas.openxmlformats.org/officeDocument/2006/relationships/image" Target="../media/image115.png"/><Relationship Id="rId11" Type="http://schemas.openxmlformats.org/officeDocument/2006/relationships/image" Target="../media/image116.png"/><Relationship Id="rId12" Type="http://schemas.openxmlformats.org/officeDocument/2006/relationships/image" Target="../media/image117.png"/><Relationship Id="rId13" Type="http://schemas.openxmlformats.org/officeDocument/2006/relationships/image" Target="../media/image118.png"/><Relationship Id="rId14" Type="http://schemas.openxmlformats.org/officeDocument/2006/relationships/image" Target="../media/image119.png"/><Relationship Id="rId15" Type="http://schemas.openxmlformats.org/officeDocument/2006/relationships/image" Target="../media/image120.png"/><Relationship Id="rId16" Type="http://schemas.openxmlformats.org/officeDocument/2006/relationships/image" Target="../media/image121.png"/><Relationship Id="rId17" Type="http://schemas.openxmlformats.org/officeDocument/2006/relationships/image" Target="../media/image122.png"/><Relationship Id="rId18" Type="http://schemas.openxmlformats.org/officeDocument/2006/relationships/image" Target="../media/image123.png"/><Relationship Id="rId19" Type="http://schemas.openxmlformats.org/officeDocument/2006/relationships/image" Target="../media/image124.png"/><Relationship Id="rId20" Type="http://schemas.openxmlformats.org/officeDocument/2006/relationships/image" Target="../media/image125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6.jpg"/><Relationship Id="rId3" Type="http://schemas.openxmlformats.org/officeDocument/2006/relationships/image" Target="../media/image127.png"/><Relationship Id="rId4" Type="http://schemas.openxmlformats.org/officeDocument/2006/relationships/image" Target="../media/image128.png"/><Relationship Id="rId5" Type="http://schemas.openxmlformats.org/officeDocument/2006/relationships/image" Target="../media/image129.png"/><Relationship Id="rId6" Type="http://schemas.openxmlformats.org/officeDocument/2006/relationships/image" Target="../media/image130.png"/><Relationship Id="rId7" Type="http://schemas.openxmlformats.org/officeDocument/2006/relationships/image" Target="../media/image131.png"/><Relationship Id="rId8" Type="http://schemas.openxmlformats.org/officeDocument/2006/relationships/image" Target="../media/image132.png"/><Relationship Id="rId9" Type="http://schemas.openxmlformats.org/officeDocument/2006/relationships/image" Target="../media/image133.png"/><Relationship Id="rId10" Type="http://schemas.openxmlformats.org/officeDocument/2006/relationships/image" Target="../media/image134.png"/><Relationship Id="rId11" Type="http://schemas.openxmlformats.org/officeDocument/2006/relationships/image" Target="../media/image135.png"/><Relationship Id="rId12" Type="http://schemas.openxmlformats.org/officeDocument/2006/relationships/image" Target="../media/image136.png"/><Relationship Id="rId13" Type="http://schemas.openxmlformats.org/officeDocument/2006/relationships/image" Target="../media/image137.png"/><Relationship Id="rId14" Type="http://schemas.openxmlformats.org/officeDocument/2006/relationships/image" Target="../media/image138.png"/><Relationship Id="rId15" Type="http://schemas.openxmlformats.org/officeDocument/2006/relationships/image" Target="../media/image139.png"/><Relationship Id="rId16" Type="http://schemas.openxmlformats.org/officeDocument/2006/relationships/image" Target="../media/image140.png"/><Relationship Id="rId17" Type="http://schemas.openxmlformats.org/officeDocument/2006/relationships/image" Target="../media/image141.png"/><Relationship Id="rId18" Type="http://schemas.openxmlformats.org/officeDocument/2006/relationships/image" Target="../media/image142.png"/><Relationship Id="rId19" Type="http://schemas.openxmlformats.org/officeDocument/2006/relationships/image" Target="../media/image143.jpg"/><Relationship Id="rId20" Type="http://schemas.openxmlformats.org/officeDocument/2006/relationships/image" Target="../media/image144.jp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6.jpg"/><Relationship Id="rId3" Type="http://schemas.openxmlformats.org/officeDocument/2006/relationships/hyperlink" Target="https://wordwall.net/uk/resource/74662335/%d1%82%d0%b5%d0%b0%d1%82%d1%80" TargetMode="External"/><Relationship Id="rId4" Type="http://schemas.openxmlformats.org/officeDocument/2006/relationships/image" Target="../media/image81.jpg"/><Relationship Id="rId5" Type="http://schemas.openxmlformats.org/officeDocument/2006/relationships/image" Target="../media/image145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46.jpg"/><Relationship Id="rId3" Type="http://schemas.openxmlformats.org/officeDocument/2006/relationships/image" Target="../media/image64.png"/><Relationship Id="rId4" Type="http://schemas.openxmlformats.org/officeDocument/2006/relationships/image" Target="../media/image147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g"/><Relationship Id="rId3" Type="http://schemas.openxmlformats.org/officeDocument/2006/relationships/image" Target="../media/image148.jpg"/><Relationship Id="rId4" Type="http://schemas.openxmlformats.org/officeDocument/2006/relationships/image" Target="../media/image149.jpg"/><Relationship Id="rId5" Type="http://schemas.openxmlformats.org/officeDocument/2006/relationships/image" Target="../media/image150.jpg"/><Relationship Id="rId6" Type="http://schemas.openxmlformats.org/officeDocument/2006/relationships/image" Target="../media/image151.jpg"/><Relationship Id="rId7" Type="http://schemas.openxmlformats.org/officeDocument/2006/relationships/image" Target="../media/image152.jpg"/><Relationship Id="rId8" Type="http://schemas.openxmlformats.org/officeDocument/2006/relationships/image" Target="../media/image153.jpg"/><Relationship Id="rId9" Type="http://schemas.openxmlformats.org/officeDocument/2006/relationships/image" Target="../media/image154.jpg"/><Relationship Id="rId10" Type="http://schemas.openxmlformats.org/officeDocument/2006/relationships/image" Target="../media/image155.jpg"/><Relationship Id="rId11" Type="http://schemas.openxmlformats.org/officeDocument/2006/relationships/image" Target="../media/image156.jp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57.jpg"/><Relationship Id="rId3" Type="http://schemas.openxmlformats.org/officeDocument/2006/relationships/image" Target="../media/image64.png"/><Relationship Id="rId4" Type="http://schemas.openxmlformats.org/officeDocument/2006/relationships/image" Target="../media/image65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58.jpg"/><Relationship Id="rId3" Type="http://schemas.openxmlformats.org/officeDocument/2006/relationships/image" Target="../media/image159.png"/><Relationship Id="rId4" Type="http://schemas.openxmlformats.org/officeDocument/2006/relationships/image" Target="../media/image160.png"/><Relationship Id="rId5" Type="http://schemas.openxmlformats.org/officeDocument/2006/relationships/image" Target="../media/image161.png"/><Relationship Id="rId6" Type="http://schemas.openxmlformats.org/officeDocument/2006/relationships/image" Target="../media/image162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7.jp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63.jpg"/><Relationship Id="rId3" Type="http://schemas.openxmlformats.org/officeDocument/2006/relationships/image" Target="../media/image164.jpg"/><Relationship Id="rId4" Type="http://schemas.openxmlformats.org/officeDocument/2006/relationships/image" Target="../media/image165.jpg"/><Relationship Id="rId5" Type="http://schemas.openxmlformats.org/officeDocument/2006/relationships/image" Target="../media/image64.png"/><Relationship Id="rId6" Type="http://schemas.openxmlformats.org/officeDocument/2006/relationships/image" Target="../media/image166.png"/><Relationship Id="rId7" Type="http://schemas.openxmlformats.org/officeDocument/2006/relationships/image" Target="../media/image167.png"/><Relationship Id="rId8" Type="http://schemas.openxmlformats.org/officeDocument/2006/relationships/image" Target="../media/image168.png"/><Relationship Id="rId9" Type="http://schemas.openxmlformats.org/officeDocument/2006/relationships/image" Target="../media/image169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0.jpg"/><Relationship Id="rId3" Type="http://schemas.openxmlformats.org/officeDocument/2006/relationships/image" Target="../media/image171.png"/><Relationship Id="rId4" Type="http://schemas.openxmlformats.org/officeDocument/2006/relationships/image" Target="../media/image172.png"/><Relationship Id="rId5" Type="http://schemas.openxmlformats.org/officeDocument/2006/relationships/image" Target="../media/image173.png"/><Relationship Id="rId6" Type="http://schemas.openxmlformats.org/officeDocument/2006/relationships/image" Target="../media/image174.png"/><Relationship Id="rId7" Type="http://schemas.openxmlformats.org/officeDocument/2006/relationships/image" Target="../media/image175.png"/><Relationship Id="rId8" Type="http://schemas.openxmlformats.org/officeDocument/2006/relationships/image" Target="../media/image176.png"/><Relationship Id="rId9" Type="http://schemas.openxmlformats.org/officeDocument/2006/relationships/image" Target="../media/image177.png"/><Relationship Id="rId10" Type="http://schemas.openxmlformats.org/officeDocument/2006/relationships/image" Target="../media/image178.png"/><Relationship Id="rId11" Type="http://schemas.openxmlformats.org/officeDocument/2006/relationships/image" Target="../media/image179.png"/><Relationship Id="rId12" Type="http://schemas.openxmlformats.org/officeDocument/2006/relationships/image" Target="../media/image180.png"/><Relationship Id="rId13" Type="http://schemas.openxmlformats.org/officeDocument/2006/relationships/image" Target="../media/image181.png"/><Relationship Id="rId14" Type="http://schemas.openxmlformats.org/officeDocument/2006/relationships/image" Target="../media/image182.png"/><Relationship Id="rId15" Type="http://schemas.openxmlformats.org/officeDocument/2006/relationships/image" Target="../media/image183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4.png"/><Relationship Id="rId3" Type="http://schemas.openxmlformats.org/officeDocument/2006/relationships/image" Target="../media/image185.png"/><Relationship Id="rId4" Type="http://schemas.openxmlformats.org/officeDocument/2006/relationships/image" Target="../media/image186.png"/><Relationship Id="rId5" Type="http://schemas.openxmlformats.org/officeDocument/2006/relationships/image" Target="../media/image187.png"/><Relationship Id="rId6" Type="http://schemas.openxmlformats.org/officeDocument/2006/relationships/image" Target="../media/image188.png"/><Relationship Id="rId7" Type="http://schemas.openxmlformats.org/officeDocument/2006/relationships/image" Target="../media/image189.png"/><Relationship Id="rId8" Type="http://schemas.openxmlformats.org/officeDocument/2006/relationships/image" Target="../media/image190.png"/><Relationship Id="rId9" Type="http://schemas.openxmlformats.org/officeDocument/2006/relationships/image" Target="../media/image191.png"/><Relationship Id="rId10" Type="http://schemas.openxmlformats.org/officeDocument/2006/relationships/image" Target="../media/image192.png"/><Relationship Id="rId11" Type="http://schemas.openxmlformats.org/officeDocument/2006/relationships/image" Target="../media/image193.png"/><Relationship Id="rId12" Type="http://schemas.openxmlformats.org/officeDocument/2006/relationships/image" Target="../media/image194.png"/><Relationship Id="rId13" Type="http://schemas.openxmlformats.org/officeDocument/2006/relationships/image" Target="../media/image195.png"/><Relationship Id="rId14" Type="http://schemas.openxmlformats.org/officeDocument/2006/relationships/image" Target="../media/image196.png"/><Relationship Id="rId15" Type="http://schemas.openxmlformats.org/officeDocument/2006/relationships/image" Target="../media/image197.png"/><Relationship Id="rId16" Type="http://schemas.openxmlformats.org/officeDocument/2006/relationships/image" Target="../media/image198.png"/><Relationship Id="rId17" Type="http://schemas.openxmlformats.org/officeDocument/2006/relationships/image" Target="../media/image199.png"/><Relationship Id="rId18" Type="http://schemas.openxmlformats.org/officeDocument/2006/relationships/image" Target="../media/image200.png"/><Relationship Id="rId19" Type="http://schemas.openxmlformats.org/officeDocument/2006/relationships/image" Target="../media/image201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2.jpg"/><Relationship Id="rId3" Type="http://schemas.openxmlformats.org/officeDocument/2006/relationships/image" Target="../media/image203.png"/><Relationship Id="rId4" Type="http://schemas.openxmlformats.org/officeDocument/2006/relationships/image" Target="../media/image204.png"/><Relationship Id="rId5" Type="http://schemas.openxmlformats.org/officeDocument/2006/relationships/image" Target="../media/image205.png"/><Relationship Id="rId6" Type="http://schemas.openxmlformats.org/officeDocument/2006/relationships/image" Target="../media/image206.png"/><Relationship Id="rId7" Type="http://schemas.openxmlformats.org/officeDocument/2006/relationships/image" Target="../media/image207.png"/><Relationship Id="rId8" Type="http://schemas.openxmlformats.org/officeDocument/2006/relationships/image" Target="../media/image208.png"/><Relationship Id="rId9" Type="http://schemas.openxmlformats.org/officeDocument/2006/relationships/image" Target="../media/image209.png"/><Relationship Id="rId10" Type="http://schemas.openxmlformats.org/officeDocument/2006/relationships/image" Target="../media/image210.png"/><Relationship Id="rId11" Type="http://schemas.openxmlformats.org/officeDocument/2006/relationships/image" Target="../media/image211.png"/><Relationship Id="rId12" Type="http://schemas.openxmlformats.org/officeDocument/2006/relationships/image" Target="../media/image212.png"/><Relationship Id="rId13" Type="http://schemas.openxmlformats.org/officeDocument/2006/relationships/image" Target="../media/image213.jpg"/><Relationship Id="rId14" Type="http://schemas.openxmlformats.org/officeDocument/2006/relationships/image" Target="../media/image214.jpg"/><Relationship Id="rId15" Type="http://schemas.openxmlformats.org/officeDocument/2006/relationships/image" Target="../media/image215.jp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2.jpg"/><Relationship Id="rId3" Type="http://schemas.openxmlformats.org/officeDocument/2006/relationships/image" Target="../media/image216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17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76467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03502" y="-34937"/>
            <a:ext cx="10408285" cy="33172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  <a:tabLst>
                <a:tab pos="5480685" algn="l"/>
                <a:tab pos="6864984" algn="l"/>
              </a:tabLst>
            </a:pPr>
            <a:r>
              <a:rPr dirty="0" sz="7200" spc="-10" b="1">
                <a:latin typeface="Calibri"/>
                <a:cs typeface="Calibri"/>
              </a:rPr>
              <a:t>Запрошуємо</a:t>
            </a:r>
            <a:r>
              <a:rPr dirty="0" sz="7200" b="1">
                <a:latin typeface="Calibri"/>
                <a:cs typeface="Calibri"/>
              </a:rPr>
              <a:t>	</a:t>
            </a:r>
            <a:r>
              <a:rPr dirty="0" sz="7200" spc="-25" b="1">
                <a:latin typeface="Calibri"/>
                <a:cs typeface="Calibri"/>
              </a:rPr>
              <a:t>до</a:t>
            </a:r>
            <a:r>
              <a:rPr dirty="0" sz="7200" b="1">
                <a:latin typeface="Calibri"/>
                <a:cs typeface="Calibri"/>
              </a:rPr>
              <a:t>	</a:t>
            </a:r>
            <a:r>
              <a:rPr dirty="0" sz="7200" spc="-25" b="1">
                <a:latin typeface="Calibri"/>
                <a:cs typeface="Calibri"/>
              </a:rPr>
              <a:t>театру.</a:t>
            </a:r>
            <a:endParaRPr sz="7200">
              <a:latin typeface="Calibri"/>
              <a:cs typeface="Calibri"/>
            </a:endParaRPr>
          </a:p>
          <a:p>
            <a:pPr algn="ctr" marL="636905" marR="626745">
              <a:lnSpc>
                <a:spcPct val="100000"/>
              </a:lnSpc>
              <a:tabLst>
                <a:tab pos="4403090" algn="l"/>
                <a:tab pos="4491990" algn="l"/>
              </a:tabLst>
            </a:pPr>
            <a:r>
              <a:rPr dirty="0" sz="7200" spc="-10" b="1">
                <a:latin typeface="Calibri"/>
                <a:cs typeface="Calibri"/>
              </a:rPr>
              <a:t>Правила</a:t>
            </a:r>
            <a:r>
              <a:rPr dirty="0" sz="7200" b="1">
                <a:latin typeface="Calibri"/>
                <a:cs typeface="Calibri"/>
              </a:rPr>
              <a:t>		поведінки</a:t>
            </a:r>
            <a:r>
              <a:rPr dirty="0" sz="7200" spc="-220" b="1">
                <a:latin typeface="Calibri"/>
                <a:cs typeface="Calibri"/>
              </a:rPr>
              <a:t> </a:t>
            </a:r>
            <a:r>
              <a:rPr dirty="0" sz="7200" spc="-50" b="1">
                <a:latin typeface="Calibri"/>
                <a:cs typeface="Calibri"/>
              </a:rPr>
              <a:t>у </a:t>
            </a:r>
            <a:r>
              <a:rPr dirty="0" sz="7200" spc="-10" b="1">
                <a:latin typeface="Calibri"/>
                <a:cs typeface="Calibri"/>
              </a:rPr>
              <a:t>театрі.</a:t>
            </a:r>
            <a:r>
              <a:rPr dirty="0" sz="7200" b="1">
                <a:latin typeface="Calibri"/>
                <a:cs typeface="Calibri"/>
              </a:rPr>
              <a:t>	</a:t>
            </a:r>
            <a:r>
              <a:rPr dirty="0" sz="7200" spc="-10" b="1">
                <a:latin typeface="Calibri"/>
                <a:cs typeface="Calibri"/>
              </a:rPr>
              <a:t>Інсценування</a:t>
            </a:r>
            <a:endParaRPr sz="72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775913"/>
            <a:ext cx="4325391" cy="3082086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4373536" y="3712679"/>
            <a:ext cx="7771765" cy="1671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solidFill>
                  <a:srgbClr val="0D0D0D"/>
                </a:solidFill>
                <a:latin typeface="Calibri"/>
                <a:cs typeface="Calibri"/>
              </a:rPr>
              <a:t>Підготувала</a:t>
            </a:r>
            <a:r>
              <a:rPr dirty="0" sz="3600" spc="-180" b="1">
                <a:solidFill>
                  <a:srgbClr val="0D0D0D"/>
                </a:solidFill>
                <a:latin typeface="Calibri"/>
                <a:cs typeface="Calibri"/>
              </a:rPr>
              <a:t> </a:t>
            </a:r>
            <a:r>
              <a:rPr dirty="0" sz="3600" b="1">
                <a:solidFill>
                  <a:srgbClr val="0D0D0D"/>
                </a:solidFill>
                <a:latin typeface="Calibri"/>
                <a:cs typeface="Calibri"/>
              </a:rPr>
              <a:t>вчитель</a:t>
            </a:r>
            <a:r>
              <a:rPr dirty="0" sz="3600" spc="-160" b="1">
                <a:solidFill>
                  <a:srgbClr val="0D0D0D"/>
                </a:solidFill>
                <a:latin typeface="Calibri"/>
                <a:cs typeface="Calibri"/>
              </a:rPr>
              <a:t> </a:t>
            </a:r>
            <a:r>
              <a:rPr dirty="0" sz="3600" b="1">
                <a:solidFill>
                  <a:srgbClr val="0D0D0D"/>
                </a:solidFill>
                <a:latin typeface="Calibri"/>
                <a:cs typeface="Calibri"/>
              </a:rPr>
              <a:t>початкових</a:t>
            </a:r>
            <a:r>
              <a:rPr dirty="0" sz="3600" spc="-155" b="1">
                <a:solidFill>
                  <a:srgbClr val="0D0D0D"/>
                </a:solidFill>
                <a:latin typeface="Calibri"/>
                <a:cs typeface="Calibri"/>
              </a:rPr>
              <a:t> </a:t>
            </a:r>
            <a:r>
              <a:rPr dirty="0" sz="3600" spc="-10" b="1">
                <a:solidFill>
                  <a:srgbClr val="0D0D0D"/>
                </a:solidFill>
                <a:latin typeface="Calibri"/>
                <a:cs typeface="Calibri"/>
              </a:rPr>
              <a:t>класів Харківського</a:t>
            </a:r>
            <a:r>
              <a:rPr dirty="0" sz="3600" spc="-80" b="1">
                <a:solidFill>
                  <a:srgbClr val="0D0D0D"/>
                </a:solidFill>
                <a:latin typeface="Calibri"/>
                <a:cs typeface="Calibri"/>
              </a:rPr>
              <a:t> </a:t>
            </a:r>
            <a:r>
              <a:rPr dirty="0" sz="3600" b="1">
                <a:solidFill>
                  <a:srgbClr val="0D0D0D"/>
                </a:solidFill>
                <a:latin typeface="Calibri"/>
                <a:cs typeface="Calibri"/>
              </a:rPr>
              <a:t>ліцею</a:t>
            </a:r>
            <a:r>
              <a:rPr dirty="0" sz="3600" spc="-114" b="1">
                <a:solidFill>
                  <a:srgbClr val="0D0D0D"/>
                </a:solidFill>
                <a:latin typeface="Calibri"/>
                <a:cs typeface="Calibri"/>
              </a:rPr>
              <a:t> </a:t>
            </a:r>
            <a:r>
              <a:rPr dirty="0" sz="3600" b="1">
                <a:solidFill>
                  <a:srgbClr val="0D0D0D"/>
                </a:solidFill>
                <a:latin typeface="Calibri"/>
                <a:cs typeface="Calibri"/>
              </a:rPr>
              <a:t>№</a:t>
            </a:r>
            <a:r>
              <a:rPr dirty="0" sz="3600" spc="-100" b="1">
                <a:solidFill>
                  <a:srgbClr val="0D0D0D"/>
                </a:solidFill>
                <a:latin typeface="Calibri"/>
                <a:cs typeface="Calibri"/>
              </a:rPr>
              <a:t> </a:t>
            </a:r>
            <a:r>
              <a:rPr dirty="0" sz="3600" spc="-25" b="1">
                <a:solidFill>
                  <a:srgbClr val="0D0D0D"/>
                </a:solidFill>
                <a:latin typeface="Calibri"/>
                <a:cs typeface="Calibri"/>
              </a:rPr>
              <a:t>46</a:t>
            </a:r>
            <a:endParaRPr sz="36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dirty="0" sz="3600" b="1">
                <a:solidFill>
                  <a:srgbClr val="0D0D0D"/>
                </a:solidFill>
                <a:latin typeface="Calibri"/>
                <a:cs typeface="Calibri"/>
              </a:rPr>
              <a:t>Криженко</a:t>
            </a:r>
            <a:r>
              <a:rPr dirty="0" sz="3600" spc="-135" b="1">
                <a:solidFill>
                  <a:srgbClr val="0D0D0D"/>
                </a:solidFill>
                <a:latin typeface="Calibri"/>
                <a:cs typeface="Calibri"/>
              </a:rPr>
              <a:t> </a:t>
            </a:r>
            <a:r>
              <a:rPr dirty="0" sz="3600" b="1">
                <a:solidFill>
                  <a:srgbClr val="0D0D0D"/>
                </a:solidFill>
                <a:latin typeface="Calibri"/>
                <a:cs typeface="Calibri"/>
              </a:rPr>
              <a:t>Олена</a:t>
            </a:r>
            <a:r>
              <a:rPr dirty="0" sz="3600" spc="-150" b="1">
                <a:solidFill>
                  <a:srgbClr val="0D0D0D"/>
                </a:solidFill>
                <a:latin typeface="Calibri"/>
                <a:cs typeface="Calibri"/>
              </a:rPr>
              <a:t> </a:t>
            </a:r>
            <a:r>
              <a:rPr dirty="0" sz="3600" spc="-10" b="1">
                <a:solidFill>
                  <a:srgbClr val="0D0D0D"/>
                </a:solidFill>
                <a:latin typeface="Calibri"/>
                <a:cs typeface="Calibri"/>
              </a:rPr>
              <a:t>Володимирівна</a:t>
            </a:r>
            <a:endParaRPr sz="3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"/>
            <a:ext cx="12176760" cy="6858000"/>
            <a:chOff x="0" y="2"/>
            <a:chExt cx="1217676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"/>
              <a:ext cx="12176467" cy="6857997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3065627" y="620776"/>
              <a:ext cx="6061075" cy="4436110"/>
            </a:xfrm>
            <a:custGeom>
              <a:avLst/>
              <a:gdLst/>
              <a:ahLst/>
              <a:cxnLst/>
              <a:rect l="l" t="t" r="r" b="b"/>
              <a:pathLst>
                <a:path w="6061075" h="4436110">
                  <a:moveTo>
                    <a:pt x="5321414" y="0"/>
                  </a:moveTo>
                  <a:lnTo>
                    <a:pt x="739330" y="0"/>
                  </a:lnTo>
                  <a:lnTo>
                    <a:pt x="690719" y="1572"/>
                  </a:lnTo>
                  <a:lnTo>
                    <a:pt x="642948" y="6225"/>
                  </a:lnTo>
                  <a:lnTo>
                    <a:pt x="596114" y="13861"/>
                  </a:lnTo>
                  <a:lnTo>
                    <a:pt x="550314" y="24382"/>
                  </a:lnTo>
                  <a:lnTo>
                    <a:pt x="505646" y="37691"/>
                  </a:lnTo>
                  <a:lnTo>
                    <a:pt x="462207" y="53691"/>
                  </a:lnTo>
                  <a:lnTo>
                    <a:pt x="420095" y="72284"/>
                  </a:lnTo>
                  <a:lnTo>
                    <a:pt x="379407" y="93373"/>
                  </a:lnTo>
                  <a:lnTo>
                    <a:pt x="340240" y="116860"/>
                  </a:lnTo>
                  <a:lnTo>
                    <a:pt x="302692" y="142648"/>
                  </a:lnTo>
                  <a:lnTo>
                    <a:pt x="266861" y="170640"/>
                  </a:lnTo>
                  <a:lnTo>
                    <a:pt x="232844" y="200737"/>
                  </a:lnTo>
                  <a:lnTo>
                    <a:pt x="200737" y="232844"/>
                  </a:lnTo>
                  <a:lnTo>
                    <a:pt x="170640" y="266861"/>
                  </a:lnTo>
                  <a:lnTo>
                    <a:pt x="142648" y="302692"/>
                  </a:lnTo>
                  <a:lnTo>
                    <a:pt x="116860" y="340240"/>
                  </a:lnTo>
                  <a:lnTo>
                    <a:pt x="93373" y="379407"/>
                  </a:lnTo>
                  <a:lnTo>
                    <a:pt x="72284" y="420095"/>
                  </a:lnTo>
                  <a:lnTo>
                    <a:pt x="53691" y="462207"/>
                  </a:lnTo>
                  <a:lnTo>
                    <a:pt x="37691" y="505646"/>
                  </a:lnTo>
                  <a:lnTo>
                    <a:pt x="24382" y="550314"/>
                  </a:lnTo>
                  <a:lnTo>
                    <a:pt x="13861" y="596114"/>
                  </a:lnTo>
                  <a:lnTo>
                    <a:pt x="6225" y="642948"/>
                  </a:lnTo>
                  <a:lnTo>
                    <a:pt x="1572" y="690719"/>
                  </a:lnTo>
                  <a:lnTo>
                    <a:pt x="0" y="739330"/>
                  </a:lnTo>
                  <a:lnTo>
                    <a:pt x="0" y="3696563"/>
                  </a:lnTo>
                  <a:lnTo>
                    <a:pt x="1572" y="3745175"/>
                  </a:lnTo>
                  <a:lnTo>
                    <a:pt x="6225" y="3792948"/>
                  </a:lnTo>
                  <a:lnTo>
                    <a:pt x="13861" y="3839784"/>
                  </a:lnTo>
                  <a:lnTo>
                    <a:pt x="24382" y="3885585"/>
                  </a:lnTo>
                  <a:lnTo>
                    <a:pt x="37691" y="3930254"/>
                  </a:lnTo>
                  <a:lnTo>
                    <a:pt x="53691" y="3973693"/>
                  </a:lnTo>
                  <a:lnTo>
                    <a:pt x="72284" y="4015806"/>
                  </a:lnTo>
                  <a:lnTo>
                    <a:pt x="93373" y="4056495"/>
                  </a:lnTo>
                  <a:lnTo>
                    <a:pt x="116860" y="4095662"/>
                  </a:lnTo>
                  <a:lnTo>
                    <a:pt x="142648" y="4133211"/>
                  </a:lnTo>
                  <a:lnTo>
                    <a:pt x="170640" y="4169042"/>
                  </a:lnTo>
                  <a:lnTo>
                    <a:pt x="200737" y="4203060"/>
                  </a:lnTo>
                  <a:lnTo>
                    <a:pt x="232844" y="4235167"/>
                  </a:lnTo>
                  <a:lnTo>
                    <a:pt x="266861" y="4265265"/>
                  </a:lnTo>
                  <a:lnTo>
                    <a:pt x="302692" y="4293257"/>
                  </a:lnTo>
                  <a:lnTo>
                    <a:pt x="340240" y="4319045"/>
                  </a:lnTo>
                  <a:lnTo>
                    <a:pt x="379407" y="4342532"/>
                  </a:lnTo>
                  <a:lnTo>
                    <a:pt x="420095" y="4363621"/>
                  </a:lnTo>
                  <a:lnTo>
                    <a:pt x="462207" y="4382214"/>
                  </a:lnTo>
                  <a:lnTo>
                    <a:pt x="505646" y="4398214"/>
                  </a:lnTo>
                  <a:lnTo>
                    <a:pt x="550314" y="4411524"/>
                  </a:lnTo>
                  <a:lnTo>
                    <a:pt x="596114" y="4422045"/>
                  </a:lnTo>
                  <a:lnTo>
                    <a:pt x="642948" y="4429681"/>
                  </a:lnTo>
                  <a:lnTo>
                    <a:pt x="690719" y="4434334"/>
                  </a:lnTo>
                  <a:lnTo>
                    <a:pt x="739330" y="4435906"/>
                  </a:lnTo>
                  <a:lnTo>
                    <a:pt x="5321414" y="4435906"/>
                  </a:lnTo>
                  <a:lnTo>
                    <a:pt x="5370025" y="4434334"/>
                  </a:lnTo>
                  <a:lnTo>
                    <a:pt x="5417796" y="4429681"/>
                  </a:lnTo>
                  <a:lnTo>
                    <a:pt x="5464630" y="4422045"/>
                  </a:lnTo>
                  <a:lnTo>
                    <a:pt x="5510430" y="4411524"/>
                  </a:lnTo>
                  <a:lnTo>
                    <a:pt x="5555098" y="4398214"/>
                  </a:lnTo>
                  <a:lnTo>
                    <a:pt x="5598537" y="4382214"/>
                  </a:lnTo>
                  <a:lnTo>
                    <a:pt x="5640649" y="4363621"/>
                  </a:lnTo>
                  <a:lnTo>
                    <a:pt x="5681337" y="4342532"/>
                  </a:lnTo>
                  <a:lnTo>
                    <a:pt x="5720504" y="4319045"/>
                  </a:lnTo>
                  <a:lnTo>
                    <a:pt x="5758051" y="4293257"/>
                  </a:lnTo>
                  <a:lnTo>
                    <a:pt x="5793883" y="4265265"/>
                  </a:lnTo>
                  <a:lnTo>
                    <a:pt x="5827900" y="4235167"/>
                  </a:lnTo>
                  <a:lnTo>
                    <a:pt x="5860006" y="4203060"/>
                  </a:lnTo>
                  <a:lnTo>
                    <a:pt x="5890104" y="4169042"/>
                  </a:lnTo>
                  <a:lnTo>
                    <a:pt x="5918095" y="4133211"/>
                  </a:lnTo>
                  <a:lnTo>
                    <a:pt x="5943884" y="4095662"/>
                  </a:lnTo>
                  <a:lnTo>
                    <a:pt x="5967371" y="4056495"/>
                  </a:lnTo>
                  <a:lnTo>
                    <a:pt x="5988459" y="4015806"/>
                  </a:lnTo>
                  <a:lnTo>
                    <a:pt x="6007053" y="3973693"/>
                  </a:lnTo>
                  <a:lnTo>
                    <a:pt x="6023052" y="3930254"/>
                  </a:lnTo>
                  <a:lnTo>
                    <a:pt x="6036362" y="3885585"/>
                  </a:lnTo>
                  <a:lnTo>
                    <a:pt x="6046883" y="3839784"/>
                  </a:lnTo>
                  <a:lnTo>
                    <a:pt x="6054519" y="3792948"/>
                  </a:lnTo>
                  <a:lnTo>
                    <a:pt x="6059172" y="3745175"/>
                  </a:lnTo>
                  <a:lnTo>
                    <a:pt x="6060744" y="3696563"/>
                  </a:lnTo>
                  <a:lnTo>
                    <a:pt x="6060744" y="739330"/>
                  </a:lnTo>
                  <a:lnTo>
                    <a:pt x="6059172" y="690719"/>
                  </a:lnTo>
                  <a:lnTo>
                    <a:pt x="6054519" y="642948"/>
                  </a:lnTo>
                  <a:lnTo>
                    <a:pt x="6046883" y="596114"/>
                  </a:lnTo>
                  <a:lnTo>
                    <a:pt x="6036362" y="550314"/>
                  </a:lnTo>
                  <a:lnTo>
                    <a:pt x="6023052" y="505646"/>
                  </a:lnTo>
                  <a:lnTo>
                    <a:pt x="6007053" y="462207"/>
                  </a:lnTo>
                  <a:lnTo>
                    <a:pt x="5988459" y="420095"/>
                  </a:lnTo>
                  <a:lnTo>
                    <a:pt x="5967371" y="379407"/>
                  </a:lnTo>
                  <a:lnTo>
                    <a:pt x="5943884" y="340240"/>
                  </a:lnTo>
                  <a:lnTo>
                    <a:pt x="5918095" y="302692"/>
                  </a:lnTo>
                  <a:lnTo>
                    <a:pt x="5890104" y="266861"/>
                  </a:lnTo>
                  <a:lnTo>
                    <a:pt x="5860006" y="232844"/>
                  </a:lnTo>
                  <a:lnTo>
                    <a:pt x="5827900" y="200737"/>
                  </a:lnTo>
                  <a:lnTo>
                    <a:pt x="5793883" y="170640"/>
                  </a:lnTo>
                  <a:lnTo>
                    <a:pt x="5758051" y="142648"/>
                  </a:lnTo>
                  <a:lnTo>
                    <a:pt x="5720504" y="116860"/>
                  </a:lnTo>
                  <a:lnTo>
                    <a:pt x="5681337" y="93373"/>
                  </a:lnTo>
                  <a:lnTo>
                    <a:pt x="5640649" y="72284"/>
                  </a:lnTo>
                  <a:lnTo>
                    <a:pt x="5598537" y="53691"/>
                  </a:lnTo>
                  <a:lnTo>
                    <a:pt x="5555098" y="37691"/>
                  </a:lnTo>
                  <a:lnTo>
                    <a:pt x="5510430" y="24382"/>
                  </a:lnTo>
                  <a:lnTo>
                    <a:pt x="5464630" y="13861"/>
                  </a:lnTo>
                  <a:lnTo>
                    <a:pt x="5417796" y="6225"/>
                  </a:lnTo>
                  <a:lnTo>
                    <a:pt x="5370025" y="1572"/>
                  </a:lnTo>
                  <a:lnTo>
                    <a:pt x="5321414" y="0"/>
                  </a:lnTo>
                  <a:close/>
                </a:path>
              </a:pathLst>
            </a:custGeom>
            <a:solidFill>
              <a:srgbClr val="FFB44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3065627" y="620776"/>
              <a:ext cx="6061075" cy="4436110"/>
            </a:xfrm>
            <a:custGeom>
              <a:avLst/>
              <a:gdLst/>
              <a:ahLst/>
              <a:cxnLst/>
              <a:rect l="l" t="t" r="r" b="b"/>
              <a:pathLst>
                <a:path w="6061075" h="4436110">
                  <a:moveTo>
                    <a:pt x="0" y="739330"/>
                  </a:moveTo>
                  <a:lnTo>
                    <a:pt x="1572" y="690719"/>
                  </a:lnTo>
                  <a:lnTo>
                    <a:pt x="6225" y="642948"/>
                  </a:lnTo>
                  <a:lnTo>
                    <a:pt x="13861" y="596114"/>
                  </a:lnTo>
                  <a:lnTo>
                    <a:pt x="24382" y="550314"/>
                  </a:lnTo>
                  <a:lnTo>
                    <a:pt x="37691" y="505646"/>
                  </a:lnTo>
                  <a:lnTo>
                    <a:pt x="53691" y="462207"/>
                  </a:lnTo>
                  <a:lnTo>
                    <a:pt x="72284" y="420095"/>
                  </a:lnTo>
                  <a:lnTo>
                    <a:pt x="93373" y="379407"/>
                  </a:lnTo>
                  <a:lnTo>
                    <a:pt x="116860" y="340240"/>
                  </a:lnTo>
                  <a:lnTo>
                    <a:pt x="142648" y="302692"/>
                  </a:lnTo>
                  <a:lnTo>
                    <a:pt x="170640" y="266861"/>
                  </a:lnTo>
                  <a:lnTo>
                    <a:pt x="200737" y="232844"/>
                  </a:lnTo>
                  <a:lnTo>
                    <a:pt x="232844" y="200737"/>
                  </a:lnTo>
                  <a:lnTo>
                    <a:pt x="266861" y="170640"/>
                  </a:lnTo>
                  <a:lnTo>
                    <a:pt x="302692" y="142648"/>
                  </a:lnTo>
                  <a:lnTo>
                    <a:pt x="340240" y="116860"/>
                  </a:lnTo>
                  <a:lnTo>
                    <a:pt x="379407" y="93373"/>
                  </a:lnTo>
                  <a:lnTo>
                    <a:pt x="420095" y="72284"/>
                  </a:lnTo>
                  <a:lnTo>
                    <a:pt x="462207" y="53691"/>
                  </a:lnTo>
                  <a:lnTo>
                    <a:pt x="505646" y="37691"/>
                  </a:lnTo>
                  <a:lnTo>
                    <a:pt x="550314" y="24382"/>
                  </a:lnTo>
                  <a:lnTo>
                    <a:pt x="596114" y="13861"/>
                  </a:lnTo>
                  <a:lnTo>
                    <a:pt x="642948" y="6225"/>
                  </a:lnTo>
                  <a:lnTo>
                    <a:pt x="690719" y="1572"/>
                  </a:lnTo>
                  <a:lnTo>
                    <a:pt x="739330" y="0"/>
                  </a:lnTo>
                  <a:lnTo>
                    <a:pt x="5321414" y="0"/>
                  </a:lnTo>
                  <a:lnTo>
                    <a:pt x="5370025" y="1572"/>
                  </a:lnTo>
                  <a:lnTo>
                    <a:pt x="5417796" y="6225"/>
                  </a:lnTo>
                  <a:lnTo>
                    <a:pt x="5464630" y="13861"/>
                  </a:lnTo>
                  <a:lnTo>
                    <a:pt x="5510430" y="24382"/>
                  </a:lnTo>
                  <a:lnTo>
                    <a:pt x="5555098" y="37691"/>
                  </a:lnTo>
                  <a:lnTo>
                    <a:pt x="5598537" y="53691"/>
                  </a:lnTo>
                  <a:lnTo>
                    <a:pt x="5640649" y="72284"/>
                  </a:lnTo>
                  <a:lnTo>
                    <a:pt x="5681337" y="93373"/>
                  </a:lnTo>
                  <a:lnTo>
                    <a:pt x="5720504" y="116860"/>
                  </a:lnTo>
                  <a:lnTo>
                    <a:pt x="5758051" y="142648"/>
                  </a:lnTo>
                  <a:lnTo>
                    <a:pt x="5793883" y="170640"/>
                  </a:lnTo>
                  <a:lnTo>
                    <a:pt x="5827900" y="200737"/>
                  </a:lnTo>
                  <a:lnTo>
                    <a:pt x="5860006" y="232844"/>
                  </a:lnTo>
                  <a:lnTo>
                    <a:pt x="5890104" y="266861"/>
                  </a:lnTo>
                  <a:lnTo>
                    <a:pt x="5918095" y="302692"/>
                  </a:lnTo>
                  <a:lnTo>
                    <a:pt x="5943884" y="340240"/>
                  </a:lnTo>
                  <a:lnTo>
                    <a:pt x="5967371" y="379407"/>
                  </a:lnTo>
                  <a:lnTo>
                    <a:pt x="5988459" y="420095"/>
                  </a:lnTo>
                  <a:lnTo>
                    <a:pt x="6007053" y="462207"/>
                  </a:lnTo>
                  <a:lnTo>
                    <a:pt x="6023052" y="505646"/>
                  </a:lnTo>
                  <a:lnTo>
                    <a:pt x="6036362" y="550314"/>
                  </a:lnTo>
                  <a:lnTo>
                    <a:pt x="6046883" y="596114"/>
                  </a:lnTo>
                  <a:lnTo>
                    <a:pt x="6054519" y="642948"/>
                  </a:lnTo>
                  <a:lnTo>
                    <a:pt x="6059172" y="690719"/>
                  </a:lnTo>
                  <a:lnTo>
                    <a:pt x="6060744" y="739330"/>
                  </a:lnTo>
                  <a:lnTo>
                    <a:pt x="6060744" y="3696563"/>
                  </a:lnTo>
                  <a:lnTo>
                    <a:pt x="6059172" y="3745175"/>
                  </a:lnTo>
                  <a:lnTo>
                    <a:pt x="6054519" y="3792948"/>
                  </a:lnTo>
                  <a:lnTo>
                    <a:pt x="6046883" y="3839784"/>
                  </a:lnTo>
                  <a:lnTo>
                    <a:pt x="6036362" y="3885585"/>
                  </a:lnTo>
                  <a:lnTo>
                    <a:pt x="6023052" y="3930254"/>
                  </a:lnTo>
                  <a:lnTo>
                    <a:pt x="6007053" y="3973693"/>
                  </a:lnTo>
                  <a:lnTo>
                    <a:pt x="5988459" y="4015806"/>
                  </a:lnTo>
                  <a:lnTo>
                    <a:pt x="5967371" y="4056495"/>
                  </a:lnTo>
                  <a:lnTo>
                    <a:pt x="5943884" y="4095662"/>
                  </a:lnTo>
                  <a:lnTo>
                    <a:pt x="5918095" y="4133211"/>
                  </a:lnTo>
                  <a:lnTo>
                    <a:pt x="5890104" y="4169042"/>
                  </a:lnTo>
                  <a:lnTo>
                    <a:pt x="5860006" y="4203060"/>
                  </a:lnTo>
                  <a:lnTo>
                    <a:pt x="5827900" y="4235167"/>
                  </a:lnTo>
                  <a:lnTo>
                    <a:pt x="5793883" y="4265265"/>
                  </a:lnTo>
                  <a:lnTo>
                    <a:pt x="5758051" y="4293257"/>
                  </a:lnTo>
                  <a:lnTo>
                    <a:pt x="5720504" y="4319045"/>
                  </a:lnTo>
                  <a:lnTo>
                    <a:pt x="5681337" y="4342532"/>
                  </a:lnTo>
                  <a:lnTo>
                    <a:pt x="5640649" y="4363621"/>
                  </a:lnTo>
                  <a:lnTo>
                    <a:pt x="5598537" y="4382214"/>
                  </a:lnTo>
                  <a:lnTo>
                    <a:pt x="5555098" y="4398214"/>
                  </a:lnTo>
                  <a:lnTo>
                    <a:pt x="5510430" y="4411524"/>
                  </a:lnTo>
                  <a:lnTo>
                    <a:pt x="5464630" y="4422045"/>
                  </a:lnTo>
                  <a:lnTo>
                    <a:pt x="5417796" y="4429681"/>
                  </a:lnTo>
                  <a:lnTo>
                    <a:pt x="5370025" y="4434334"/>
                  </a:lnTo>
                  <a:lnTo>
                    <a:pt x="5321414" y="4435906"/>
                  </a:lnTo>
                  <a:lnTo>
                    <a:pt x="739330" y="4435906"/>
                  </a:lnTo>
                  <a:lnTo>
                    <a:pt x="690719" y="4434334"/>
                  </a:lnTo>
                  <a:lnTo>
                    <a:pt x="642948" y="4429681"/>
                  </a:lnTo>
                  <a:lnTo>
                    <a:pt x="596114" y="4422045"/>
                  </a:lnTo>
                  <a:lnTo>
                    <a:pt x="550314" y="4411524"/>
                  </a:lnTo>
                  <a:lnTo>
                    <a:pt x="505646" y="4398214"/>
                  </a:lnTo>
                  <a:lnTo>
                    <a:pt x="462207" y="4382214"/>
                  </a:lnTo>
                  <a:lnTo>
                    <a:pt x="420095" y="4363621"/>
                  </a:lnTo>
                  <a:lnTo>
                    <a:pt x="379407" y="4342532"/>
                  </a:lnTo>
                  <a:lnTo>
                    <a:pt x="340240" y="4319045"/>
                  </a:lnTo>
                  <a:lnTo>
                    <a:pt x="302692" y="4293257"/>
                  </a:lnTo>
                  <a:lnTo>
                    <a:pt x="266861" y="4265265"/>
                  </a:lnTo>
                  <a:lnTo>
                    <a:pt x="232844" y="4235167"/>
                  </a:lnTo>
                  <a:lnTo>
                    <a:pt x="200737" y="4203060"/>
                  </a:lnTo>
                  <a:lnTo>
                    <a:pt x="170640" y="4169042"/>
                  </a:lnTo>
                  <a:lnTo>
                    <a:pt x="142648" y="4133211"/>
                  </a:lnTo>
                  <a:lnTo>
                    <a:pt x="116860" y="4095662"/>
                  </a:lnTo>
                  <a:lnTo>
                    <a:pt x="93373" y="4056495"/>
                  </a:lnTo>
                  <a:lnTo>
                    <a:pt x="72284" y="4015806"/>
                  </a:lnTo>
                  <a:lnTo>
                    <a:pt x="53691" y="3973693"/>
                  </a:lnTo>
                  <a:lnTo>
                    <a:pt x="37691" y="3930254"/>
                  </a:lnTo>
                  <a:lnTo>
                    <a:pt x="24382" y="3885585"/>
                  </a:lnTo>
                  <a:lnTo>
                    <a:pt x="13861" y="3839784"/>
                  </a:lnTo>
                  <a:lnTo>
                    <a:pt x="6225" y="3792948"/>
                  </a:lnTo>
                  <a:lnTo>
                    <a:pt x="1572" y="3745175"/>
                  </a:lnTo>
                  <a:lnTo>
                    <a:pt x="0" y="3696563"/>
                  </a:lnTo>
                  <a:lnTo>
                    <a:pt x="0" y="739330"/>
                  </a:lnTo>
                  <a:close/>
                </a:path>
              </a:pathLst>
            </a:custGeom>
            <a:ln w="6349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3422484" y="876833"/>
            <a:ext cx="5345430" cy="38658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3600" b="1" i="1">
                <a:solidFill>
                  <a:srgbClr val="2D75B6"/>
                </a:solidFill>
                <a:latin typeface="Calibri"/>
                <a:cs typeface="Calibri"/>
              </a:rPr>
              <a:t>Сіли</a:t>
            </a:r>
            <a:r>
              <a:rPr dirty="0" sz="3600" spc="-95" b="1" i="1">
                <a:solidFill>
                  <a:srgbClr val="2D75B6"/>
                </a:solidFill>
                <a:latin typeface="Calibri"/>
                <a:cs typeface="Calibri"/>
              </a:rPr>
              <a:t> </a:t>
            </a:r>
            <a:r>
              <a:rPr dirty="0" sz="3600" b="1" i="1">
                <a:solidFill>
                  <a:srgbClr val="2D75B6"/>
                </a:solidFill>
                <a:latin typeface="Calibri"/>
                <a:cs typeface="Calibri"/>
              </a:rPr>
              <a:t>тихенько</a:t>
            </a:r>
            <a:r>
              <a:rPr dirty="0" sz="3600" spc="-55" b="1" i="1">
                <a:solidFill>
                  <a:srgbClr val="2D75B6"/>
                </a:solidFill>
                <a:latin typeface="Calibri"/>
                <a:cs typeface="Calibri"/>
              </a:rPr>
              <a:t> </a:t>
            </a:r>
            <a:r>
              <a:rPr dirty="0" sz="3600" b="1" i="1">
                <a:solidFill>
                  <a:srgbClr val="2D75B6"/>
                </a:solidFill>
                <a:latin typeface="Calibri"/>
                <a:cs typeface="Calibri"/>
              </a:rPr>
              <a:t>усі</a:t>
            </a:r>
            <a:r>
              <a:rPr dirty="0" sz="3600" spc="-65" b="1" i="1">
                <a:solidFill>
                  <a:srgbClr val="2D75B6"/>
                </a:solidFill>
                <a:latin typeface="Calibri"/>
                <a:cs typeface="Calibri"/>
              </a:rPr>
              <a:t> </a:t>
            </a:r>
            <a:r>
              <a:rPr dirty="0" sz="3600" b="1" i="1">
                <a:solidFill>
                  <a:srgbClr val="2D75B6"/>
                </a:solidFill>
                <a:latin typeface="Calibri"/>
                <a:cs typeface="Calibri"/>
              </a:rPr>
              <a:t>на</a:t>
            </a:r>
            <a:r>
              <a:rPr dirty="0" sz="3600" spc="-70" b="1" i="1">
                <a:solidFill>
                  <a:srgbClr val="2D75B6"/>
                </a:solidFill>
                <a:latin typeface="Calibri"/>
                <a:cs typeface="Calibri"/>
              </a:rPr>
              <a:t> </a:t>
            </a:r>
            <a:r>
              <a:rPr dirty="0" sz="3600" spc="-10" b="1" i="1">
                <a:solidFill>
                  <a:srgbClr val="2D75B6"/>
                </a:solidFill>
                <a:latin typeface="Calibri"/>
                <a:cs typeface="Calibri"/>
              </a:rPr>
              <a:t>місця </a:t>
            </a:r>
            <a:r>
              <a:rPr dirty="0" sz="3600" b="1" i="1">
                <a:solidFill>
                  <a:srgbClr val="2D75B6"/>
                </a:solidFill>
                <a:latin typeface="Calibri"/>
                <a:cs typeface="Calibri"/>
              </a:rPr>
              <a:t>В</a:t>
            </a:r>
            <a:r>
              <a:rPr dirty="0" sz="3600" spc="-55" b="1" i="1">
                <a:solidFill>
                  <a:srgbClr val="2D75B6"/>
                </a:solidFill>
                <a:latin typeface="Calibri"/>
                <a:cs typeface="Calibri"/>
              </a:rPr>
              <a:t> </a:t>
            </a:r>
            <a:r>
              <a:rPr dirty="0" sz="3600" b="1" i="1">
                <a:solidFill>
                  <a:srgbClr val="2D75B6"/>
                </a:solidFill>
                <a:latin typeface="Calibri"/>
                <a:cs typeface="Calibri"/>
              </a:rPr>
              <a:t>край</a:t>
            </a:r>
            <a:r>
              <a:rPr dirty="0" sz="3600" spc="-25" b="1" i="1">
                <a:solidFill>
                  <a:srgbClr val="2D75B6"/>
                </a:solidFill>
                <a:latin typeface="Calibri"/>
                <a:cs typeface="Calibri"/>
              </a:rPr>
              <a:t> </a:t>
            </a:r>
            <a:r>
              <a:rPr dirty="0" sz="3600" spc="-10" b="1" i="1">
                <a:solidFill>
                  <a:srgbClr val="2D75B6"/>
                </a:solidFill>
                <a:latin typeface="Calibri"/>
                <a:cs typeface="Calibri"/>
              </a:rPr>
              <a:t>чудернацький </a:t>
            </a:r>
            <a:r>
              <a:rPr dirty="0" sz="3600" b="1" i="1">
                <a:solidFill>
                  <a:srgbClr val="2D75B6"/>
                </a:solidFill>
                <a:latin typeface="Calibri"/>
                <a:cs typeface="Calibri"/>
              </a:rPr>
              <a:t>запрошу</a:t>
            </a:r>
            <a:r>
              <a:rPr dirty="0" sz="3600" spc="-80" b="1" i="1">
                <a:solidFill>
                  <a:srgbClr val="2D75B6"/>
                </a:solidFill>
                <a:latin typeface="Calibri"/>
                <a:cs typeface="Calibri"/>
              </a:rPr>
              <a:t> </a:t>
            </a:r>
            <a:r>
              <a:rPr dirty="0" sz="3600" b="1" i="1">
                <a:solidFill>
                  <a:srgbClr val="2D75B6"/>
                </a:solidFill>
                <a:latin typeface="Calibri"/>
                <a:cs typeface="Calibri"/>
              </a:rPr>
              <a:t>вас</a:t>
            </a:r>
            <a:r>
              <a:rPr dirty="0" sz="3600" spc="-80" b="1" i="1">
                <a:solidFill>
                  <a:srgbClr val="2D75B6"/>
                </a:solidFill>
                <a:latin typeface="Calibri"/>
                <a:cs typeface="Calibri"/>
              </a:rPr>
              <a:t> </a:t>
            </a:r>
            <a:r>
              <a:rPr dirty="0" sz="3600" spc="-25" b="1" i="1">
                <a:solidFill>
                  <a:srgbClr val="2D75B6"/>
                </a:solidFill>
                <a:latin typeface="Calibri"/>
                <a:cs typeface="Calibri"/>
              </a:rPr>
              <a:t>я.</a:t>
            </a:r>
            <a:endParaRPr sz="3600">
              <a:latin typeface="Calibri"/>
              <a:cs typeface="Calibri"/>
            </a:endParaRPr>
          </a:p>
          <a:p>
            <a:pPr algn="ctr" marL="2540">
              <a:lnSpc>
                <a:spcPct val="100000"/>
              </a:lnSpc>
            </a:pPr>
            <a:r>
              <a:rPr dirty="0" sz="3600" b="1" i="1">
                <a:solidFill>
                  <a:srgbClr val="2D75B6"/>
                </a:solidFill>
                <a:latin typeface="Calibri"/>
                <a:cs typeface="Calibri"/>
              </a:rPr>
              <a:t>«А</a:t>
            </a:r>
            <a:r>
              <a:rPr dirty="0" sz="3600" spc="-60" b="1" i="1">
                <a:solidFill>
                  <a:srgbClr val="2D75B6"/>
                </a:solidFill>
                <a:latin typeface="Calibri"/>
                <a:cs typeface="Calibri"/>
              </a:rPr>
              <a:t> </a:t>
            </a:r>
            <a:r>
              <a:rPr dirty="0" sz="3600" b="1" i="1">
                <a:solidFill>
                  <a:srgbClr val="2D75B6"/>
                </a:solidFill>
                <a:latin typeface="Calibri"/>
                <a:cs typeface="Calibri"/>
              </a:rPr>
              <a:t>саме</a:t>
            </a:r>
            <a:r>
              <a:rPr dirty="0" sz="3600" spc="-40" b="1" i="1">
                <a:solidFill>
                  <a:srgbClr val="2D75B6"/>
                </a:solidFill>
                <a:latin typeface="Calibri"/>
                <a:cs typeface="Calibri"/>
              </a:rPr>
              <a:t> </a:t>
            </a:r>
            <a:r>
              <a:rPr dirty="0" sz="3600" spc="-10" b="1" i="1">
                <a:solidFill>
                  <a:srgbClr val="2D75B6"/>
                </a:solidFill>
                <a:latin typeface="Calibri"/>
                <a:cs typeface="Calibri"/>
              </a:rPr>
              <a:t>куди?»,</a:t>
            </a:r>
            <a:endParaRPr sz="3600">
              <a:latin typeface="Calibri"/>
              <a:cs typeface="Calibri"/>
            </a:endParaRPr>
          </a:p>
          <a:p>
            <a:pPr algn="ctr" marL="2540">
              <a:lnSpc>
                <a:spcPct val="100000"/>
              </a:lnSpc>
            </a:pPr>
            <a:r>
              <a:rPr dirty="0" sz="3600" b="1" i="1">
                <a:solidFill>
                  <a:srgbClr val="2D75B6"/>
                </a:solidFill>
                <a:latin typeface="Calibri"/>
                <a:cs typeface="Calibri"/>
              </a:rPr>
              <a:t>-</a:t>
            </a:r>
            <a:r>
              <a:rPr dirty="0" sz="3600" spc="-70" b="1" i="1">
                <a:solidFill>
                  <a:srgbClr val="2D75B6"/>
                </a:solidFill>
                <a:latin typeface="Calibri"/>
                <a:cs typeface="Calibri"/>
              </a:rPr>
              <a:t> </a:t>
            </a:r>
            <a:r>
              <a:rPr dirty="0" sz="3600" b="1" i="1">
                <a:solidFill>
                  <a:srgbClr val="2D75B6"/>
                </a:solidFill>
                <a:latin typeface="Calibri"/>
                <a:cs typeface="Calibri"/>
              </a:rPr>
              <a:t>запитаєте</a:t>
            </a:r>
            <a:r>
              <a:rPr dirty="0" sz="3600" spc="-40" b="1" i="1">
                <a:solidFill>
                  <a:srgbClr val="2D75B6"/>
                </a:solidFill>
                <a:latin typeface="Calibri"/>
                <a:cs typeface="Calibri"/>
              </a:rPr>
              <a:t> </a:t>
            </a:r>
            <a:r>
              <a:rPr dirty="0" sz="3600" spc="-25" b="1" i="1">
                <a:solidFill>
                  <a:srgbClr val="2D75B6"/>
                </a:solidFill>
                <a:latin typeface="Calibri"/>
                <a:cs typeface="Calibri"/>
              </a:rPr>
              <a:t>ви.</a:t>
            </a:r>
            <a:endParaRPr sz="3600">
              <a:latin typeface="Calibri"/>
              <a:cs typeface="Calibri"/>
            </a:endParaRPr>
          </a:p>
          <a:p>
            <a:pPr algn="ctr" marL="421005" marR="412115" indent="1270">
              <a:lnSpc>
                <a:spcPct val="100000"/>
              </a:lnSpc>
            </a:pPr>
            <a:r>
              <a:rPr dirty="0" sz="3600" b="1" i="1">
                <a:solidFill>
                  <a:srgbClr val="2D75B6"/>
                </a:solidFill>
                <a:latin typeface="Calibri"/>
                <a:cs typeface="Calibri"/>
              </a:rPr>
              <a:t>Зараз</a:t>
            </a:r>
            <a:r>
              <a:rPr dirty="0" sz="3600" spc="-110" b="1" i="1">
                <a:solidFill>
                  <a:srgbClr val="2D75B6"/>
                </a:solidFill>
                <a:latin typeface="Calibri"/>
                <a:cs typeface="Calibri"/>
              </a:rPr>
              <a:t> </a:t>
            </a:r>
            <a:r>
              <a:rPr dirty="0" sz="3600" spc="-10" b="1" i="1">
                <a:solidFill>
                  <a:srgbClr val="2D75B6"/>
                </a:solidFill>
                <a:latin typeface="Calibri"/>
                <a:cs typeface="Calibri"/>
              </a:rPr>
              <a:t>підказки </a:t>
            </a:r>
            <a:r>
              <a:rPr dirty="0" sz="3600" b="1" i="1">
                <a:solidFill>
                  <a:srgbClr val="2D75B6"/>
                </a:solidFill>
                <a:latin typeface="Calibri"/>
                <a:cs typeface="Calibri"/>
              </a:rPr>
              <a:t>допоможуть</a:t>
            </a:r>
            <a:r>
              <a:rPr dirty="0" sz="3600" spc="-150" b="1" i="1">
                <a:solidFill>
                  <a:srgbClr val="2D75B6"/>
                </a:solidFill>
                <a:latin typeface="Calibri"/>
                <a:cs typeface="Calibri"/>
              </a:rPr>
              <a:t> </a:t>
            </a:r>
            <a:r>
              <a:rPr dirty="0" sz="3600" spc="-10" b="1" i="1">
                <a:solidFill>
                  <a:srgbClr val="2D75B6"/>
                </a:solidFill>
                <a:latin typeface="Calibri"/>
                <a:cs typeface="Calibri"/>
              </a:rPr>
              <a:t>знайти!</a:t>
            </a:r>
            <a:endParaRPr sz="3600">
              <a:latin typeface="Calibri"/>
              <a:cs typeface="Calibri"/>
            </a:endParaRPr>
          </a:p>
        </p:txBody>
      </p:sp>
    </p:spTree>
  </p:cSld>
  <p:clrMapOvr>
    <a:masterClrMapping/>
  </p:clrMapOvr>
  <p:transition spd="med">
    <p:fade thruBlk="0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2618"/>
              <a:ext cx="12192000" cy="6835381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3255" y="0"/>
              <a:ext cx="2289048" cy="6857999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53245" y="693343"/>
              <a:ext cx="8068818" cy="446948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7099" y="0"/>
            <a:ext cx="12185015" cy="6858000"/>
            <a:chOff x="7099" y="0"/>
            <a:chExt cx="12185015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99" y="0"/>
              <a:ext cx="12177798" cy="6857998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19515" y="3723132"/>
              <a:ext cx="3872483" cy="3038855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85835" y="-59410"/>
            <a:ext cx="11863070" cy="5116195"/>
          </a:xfrm>
          <a:prstGeom prst="rect">
            <a:avLst/>
          </a:prstGeom>
        </p:spPr>
        <p:txBody>
          <a:bodyPr wrap="square" lIns="0" tIns="136525" rIns="0" bIns="0" rtlCol="0" vert="horz">
            <a:spAutoFit/>
          </a:bodyPr>
          <a:lstStyle/>
          <a:p>
            <a:pPr marL="12700" marR="5080">
              <a:lnSpc>
                <a:spcPts val="7780"/>
              </a:lnSpc>
              <a:spcBef>
                <a:spcPts val="1075"/>
              </a:spcBef>
            </a:pPr>
            <a:r>
              <a:rPr dirty="0" sz="7200" i="1">
                <a:solidFill>
                  <a:srgbClr val="FFFFFF"/>
                </a:solidFill>
                <a:latin typeface="Monotype Corsiva"/>
                <a:cs typeface="Monotype Corsiva"/>
              </a:rPr>
              <a:t>Приміщення</a:t>
            </a:r>
            <a:r>
              <a:rPr dirty="0" sz="7200" spc="-120" i="1">
                <a:solidFill>
                  <a:srgbClr val="FFFFFF"/>
                </a:solidFill>
                <a:latin typeface="Monotype Corsiva"/>
                <a:cs typeface="Monotype Corsiva"/>
              </a:rPr>
              <a:t> </a:t>
            </a:r>
            <a:r>
              <a:rPr dirty="0" sz="7200" i="1">
                <a:solidFill>
                  <a:srgbClr val="FFFFFF"/>
                </a:solidFill>
                <a:latin typeface="Monotype Corsiva"/>
                <a:cs typeface="Monotype Corsiva"/>
              </a:rPr>
              <a:t>ошатне</a:t>
            </a:r>
            <a:r>
              <a:rPr dirty="0" sz="7200" spc="-100" i="1">
                <a:solidFill>
                  <a:srgbClr val="FFFFFF"/>
                </a:solidFill>
                <a:latin typeface="Monotype Corsiva"/>
                <a:cs typeface="Monotype Corsiva"/>
              </a:rPr>
              <a:t> </a:t>
            </a:r>
            <a:r>
              <a:rPr dirty="0" sz="7200" i="1">
                <a:solidFill>
                  <a:srgbClr val="FFFFFF"/>
                </a:solidFill>
                <a:latin typeface="Monotype Corsiva"/>
                <a:cs typeface="Monotype Corsiva"/>
              </a:rPr>
              <a:t>та</a:t>
            </a:r>
            <a:r>
              <a:rPr dirty="0" sz="7200" spc="-90" i="1">
                <a:solidFill>
                  <a:srgbClr val="FFFFFF"/>
                </a:solidFill>
                <a:latin typeface="Monotype Corsiva"/>
                <a:cs typeface="Monotype Corsiva"/>
              </a:rPr>
              <a:t> </a:t>
            </a:r>
            <a:r>
              <a:rPr dirty="0" sz="7200" spc="-10" i="1">
                <a:solidFill>
                  <a:srgbClr val="FFFFFF"/>
                </a:solidFill>
                <a:latin typeface="Monotype Corsiva"/>
                <a:cs typeface="Monotype Corsiva"/>
              </a:rPr>
              <a:t>святкове, </a:t>
            </a:r>
            <a:r>
              <a:rPr dirty="0" sz="7200" i="1">
                <a:solidFill>
                  <a:srgbClr val="FFFFFF"/>
                </a:solidFill>
                <a:latin typeface="Monotype Corsiva"/>
                <a:cs typeface="Monotype Corsiva"/>
              </a:rPr>
              <a:t>На</a:t>
            </a:r>
            <a:r>
              <a:rPr dirty="0" sz="7200" spc="-25" i="1">
                <a:solidFill>
                  <a:srgbClr val="FFFFFF"/>
                </a:solidFill>
                <a:latin typeface="Monotype Corsiva"/>
                <a:cs typeface="Monotype Corsiva"/>
              </a:rPr>
              <a:t> </a:t>
            </a:r>
            <a:r>
              <a:rPr dirty="0" sz="7200" i="1">
                <a:solidFill>
                  <a:srgbClr val="FFFFFF"/>
                </a:solidFill>
                <a:latin typeface="Monotype Corsiva"/>
                <a:cs typeface="Monotype Corsiva"/>
              </a:rPr>
              <a:t>сцені</a:t>
            </a:r>
            <a:r>
              <a:rPr dirty="0" sz="7200" spc="-55" i="1">
                <a:solidFill>
                  <a:srgbClr val="FFFFFF"/>
                </a:solidFill>
                <a:latin typeface="Monotype Corsiva"/>
                <a:cs typeface="Monotype Corsiva"/>
              </a:rPr>
              <a:t> </a:t>
            </a:r>
            <a:r>
              <a:rPr dirty="0" sz="7200" i="1">
                <a:solidFill>
                  <a:srgbClr val="FFFFFF"/>
                </a:solidFill>
                <a:latin typeface="Monotype Corsiva"/>
                <a:cs typeface="Monotype Corsiva"/>
              </a:rPr>
              <a:t>актори</a:t>
            </a:r>
            <a:r>
              <a:rPr dirty="0" sz="7200" spc="-50" i="1">
                <a:solidFill>
                  <a:srgbClr val="FFFFFF"/>
                </a:solidFill>
                <a:latin typeface="Monotype Corsiva"/>
                <a:cs typeface="Monotype Corsiva"/>
              </a:rPr>
              <a:t> </a:t>
            </a:r>
            <a:r>
              <a:rPr dirty="0" sz="7200" i="1">
                <a:solidFill>
                  <a:srgbClr val="FFFFFF"/>
                </a:solidFill>
                <a:latin typeface="Monotype Corsiva"/>
                <a:cs typeface="Monotype Corsiva"/>
              </a:rPr>
              <a:t>грають</a:t>
            </a:r>
            <a:r>
              <a:rPr dirty="0" sz="7200" spc="-60" i="1">
                <a:solidFill>
                  <a:srgbClr val="FFFFFF"/>
                </a:solidFill>
                <a:latin typeface="Monotype Corsiva"/>
                <a:cs typeface="Monotype Corsiva"/>
              </a:rPr>
              <a:t> </a:t>
            </a:r>
            <a:r>
              <a:rPr dirty="0" sz="7200" spc="-10" i="1">
                <a:solidFill>
                  <a:srgbClr val="FFFFFF"/>
                </a:solidFill>
                <a:latin typeface="Monotype Corsiva"/>
                <a:cs typeface="Monotype Corsiva"/>
              </a:rPr>
              <a:t>чудово.</a:t>
            </a:r>
            <a:endParaRPr sz="7200">
              <a:latin typeface="Monotype Corsiva"/>
              <a:cs typeface="Monotype Corsiva"/>
            </a:endParaRPr>
          </a:p>
          <a:p>
            <a:pPr marL="12700">
              <a:lnSpc>
                <a:spcPts val="7225"/>
              </a:lnSpc>
            </a:pPr>
            <a:r>
              <a:rPr dirty="0" sz="7200" i="1">
                <a:solidFill>
                  <a:srgbClr val="FFFFFF"/>
                </a:solidFill>
                <a:latin typeface="Monotype Corsiva"/>
                <a:cs typeface="Monotype Corsiva"/>
              </a:rPr>
              <a:t>Показують</a:t>
            </a:r>
            <a:r>
              <a:rPr dirty="0" sz="7200" spc="-25" i="1">
                <a:solidFill>
                  <a:srgbClr val="FFFFFF"/>
                </a:solidFill>
                <a:latin typeface="Monotype Corsiva"/>
                <a:cs typeface="Monotype Corsiva"/>
              </a:rPr>
              <a:t> </a:t>
            </a:r>
            <a:r>
              <a:rPr dirty="0" sz="7200" i="1">
                <a:solidFill>
                  <a:srgbClr val="FFFFFF"/>
                </a:solidFill>
                <a:latin typeface="Monotype Corsiva"/>
                <a:cs typeface="Monotype Corsiva"/>
              </a:rPr>
              <a:t>тут</a:t>
            </a:r>
            <a:r>
              <a:rPr dirty="0" sz="7200" spc="20" i="1">
                <a:solidFill>
                  <a:srgbClr val="FFFFFF"/>
                </a:solidFill>
                <a:latin typeface="Monotype Corsiva"/>
                <a:cs typeface="Monotype Corsiva"/>
              </a:rPr>
              <a:t> </a:t>
            </a:r>
            <a:r>
              <a:rPr dirty="0" sz="7200" i="1">
                <a:solidFill>
                  <a:srgbClr val="FFFFFF"/>
                </a:solidFill>
                <a:latin typeface="Monotype Corsiva"/>
                <a:cs typeface="Monotype Corsiva"/>
              </a:rPr>
              <a:t>нам</a:t>
            </a:r>
            <a:r>
              <a:rPr dirty="0" sz="7200" spc="10" i="1">
                <a:solidFill>
                  <a:srgbClr val="FFFFFF"/>
                </a:solidFill>
                <a:latin typeface="Monotype Corsiva"/>
                <a:cs typeface="Monotype Corsiva"/>
              </a:rPr>
              <a:t> </a:t>
            </a:r>
            <a:r>
              <a:rPr dirty="0" sz="7200" spc="-10" i="1">
                <a:solidFill>
                  <a:srgbClr val="FFFFFF"/>
                </a:solidFill>
                <a:latin typeface="Monotype Corsiva"/>
                <a:cs typeface="Monotype Corsiva"/>
              </a:rPr>
              <a:t>вистави,</a:t>
            </a:r>
            <a:endParaRPr sz="7200">
              <a:latin typeface="Monotype Corsiva"/>
              <a:cs typeface="Monotype Corsiva"/>
            </a:endParaRPr>
          </a:p>
          <a:p>
            <a:pPr marL="12700">
              <a:lnSpc>
                <a:spcPts val="7945"/>
              </a:lnSpc>
            </a:pPr>
            <a:r>
              <a:rPr dirty="0" sz="7200" i="1">
                <a:solidFill>
                  <a:srgbClr val="FFFFFF"/>
                </a:solidFill>
                <a:latin typeface="Monotype Corsiva"/>
                <a:cs typeface="Monotype Corsiva"/>
              </a:rPr>
              <a:t>Впізнали</a:t>
            </a:r>
            <a:r>
              <a:rPr dirty="0" sz="7200" spc="-75" i="1">
                <a:solidFill>
                  <a:srgbClr val="FFFFFF"/>
                </a:solidFill>
                <a:latin typeface="Monotype Corsiva"/>
                <a:cs typeface="Monotype Corsiva"/>
              </a:rPr>
              <a:t> </a:t>
            </a:r>
            <a:r>
              <a:rPr dirty="0" sz="7200" i="1">
                <a:solidFill>
                  <a:srgbClr val="FFFFFF"/>
                </a:solidFill>
                <a:latin typeface="Monotype Corsiva"/>
                <a:cs typeface="Monotype Corsiva"/>
              </a:rPr>
              <a:t>назву</a:t>
            </a:r>
            <a:r>
              <a:rPr dirty="0" sz="7200" spc="-55" i="1">
                <a:solidFill>
                  <a:srgbClr val="FFFFFF"/>
                </a:solidFill>
                <a:latin typeface="Monotype Corsiva"/>
                <a:cs typeface="Monotype Corsiva"/>
              </a:rPr>
              <a:t> </a:t>
            </a:r>
            <a:r>
              <a:rPr dirty="0" sz="7200" i="1">
                <a:solidFill>
                  <a:srgbClr val="FFFFFF"/>
                </a:solidFill>
                <a:latin typeface="Monotype Corsiva"/>
                <a:cs typeface="Monotype Corsiva"/>
              </a:rPr>
              <a:t>цієї</a:t>
            </a:r>
            <a:r>
              <a:rPr dirty="0" sz="7200" spc="-60" i="1">
                <a:solidFill>
                  <a:srgbClr val="FFFFFF"/>
                </a:solidFill>
                <a:latin typeface="Monotype Corsiva"/>
                <a:cs typeface="Monotype Corsiva"/>
              </a:rPr>
              <a:t> </a:t>
            </a:r>
            <a:r>
              <a:rPr dirty="0" sz="7200" spc="-10" i="1">
                <a:solidFill>
                  <a:srgbClr val="FFFFFF"/>
                </a:solidFill>
                <a:latin typeface="Monotype Corsiva"/>
                <a:cs typeface="Monotype Corsiva"/>
              </a:rPr>
              <a:t>зали?</a:t>
            </a:r>
            <a:endParaRPr sz="7200">
              <a:latin typeface="Monotype Corsiva"/>
              <a:cs typeface="Monotype Corsiva"/>
            </a:endParaRPr>
          </a:p>
          <a:p>
            <a:pPr marL="3524250">
              <a:lnSpc>
                <a:spcPts val="8375"/>
              </a:lnSpc>
            </a:pPr>
            <a:r>
              <a:rPr dirty="0" sz="7200" spc="-10" b="1">
                <a:solidFill>
                  <a:srgbClr val="6F2F9F"/>
                </a:solidFill>
                <a:latin typeface="Calibri"/>
                <a:cs typeface="Calibri"/>
              </a:rPr>
              <a:t>ТЕАТР</a:t>
            </a:r>
            <a:endParaRPr sz="7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99" y="0"/>
            <a:ext cx="12177798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51130" rIns="0" bIns="0" rtlCol="0" vert="horz">
            <a:spAutoFit/>
          </a:bodyPr>
          <a:lstStyle/>
          <a:p>
            <a:pPr algn="ctr" marL="2327275" marR="2192655">
              <a:lnSpc>
                <a:spcPts val="8640"/>
              </a:lnSpc>
              <a:spcBef>
                <a:spcPts val="1190"/>
              </a:spcBef>
            </a:pPr>
            <a:r>
              <a:rPr dirty="0" sz="8000">
                <a:solidFill>
                  <a:srgbClr val="F5EB33"/>
                </a:solidFill>
              </a:rPr>
              <a:t>Театр</a:t>
            </a:r>
            <a:r>
              <a:rPr dirty="0" sz="8000" spc="-60">
                <a:solidFill>
                  <a:srgbClr val="F5EB33"/>
                </a:solidFill>
              </a:rPr>
              <a:t> </a:t>
            </a:r>
            <a:r>
              <a:rPr dirty="0" sz="8000">
                <a:solidFill>
                  <a:srgbClr val="F5EB33"/>
                </a:solidFill>
              </a:rPr>
              <a:t>–</a:t>
            </a:r>
            <a:r>
              <a:rPr dirty="0" sz="8000" spc="-10">
                <a:solidFill>
                  <a:srgbClr val="F5EB33"/>
                </a:solidFill>
              </a:rPr>
              <a:t> </a:t>
            </a:r>
            <a:r>
              <a:rPr dirty="0" sz="8000">
                <a:solidFill>
                  <a:srgbClr val="F5EB33"/>
                </a:solidFill>
              </a:rPr>
              <a:t>це</a:t>
            </a:r>
            <a:r>
              <a:rPr dirty="0" sz="8000" spc="-25">
                <a:solidFill>
                  <a:srgbClr val="F5EB33"/>
                </a:solidFill>
              </a:rPr>
              <a:t> </a:t>
            </a:r>
            <a:r>
              <a:rPr dirty="0" sz="8000" spc="-10">
                <a:solidFill>
                  <a:srgbClr val="F5EB33"/>
                </a:solidFill>
              </a:rPr>
              <a:t>казка, </a:t>
            </a:r>
            <a:r>
              <a:rPr dirty="0" sz="8000">
                <a:solidFill>
                  <a:srgbClr val="F5EB33"/>
                </a:solidFill>
              </a:rPr>
              <a:t>театр</a:t>
            </a:r>
            <a:r>
              <a:rPr dirty="0" sz="8000" spc="-65">
                <a:solidFill>
                  <a:srgbClr val="F5EB33"/>
                </a:solidFill>
              </a:rPr>
              <a:t> </a:t>
            </a:r>
            <a:r>
              <a:rPr dirty="0" sz="8000">
                <a:solidFill>
                  <a:srgbClr val="F5EB33"/>
                </a:solidFill>
              </a:rPr>
              <a:t>–</a:t>
            </a:r>
            <a:r>
              <a:rPr dirty="0" sz="8000" spc="-35">
                <a:solidFill>
                  <a:srgbClr val="F5EB33"/>
                </a:solidFill>
              </a:rPr>
              <a:t> </a:t>
            </a:r>
            <a:r>
              <a:rPr dirty="0" sz="8000">
                <a:solidFill>
                  <a:srgbClr val="F5EB33"/>
                </a:solidFill>
              </a:rPr>
              <a:t>це</a:t>
            </a:r>
            <a:r>
              <a:rPr dirty="0" sz="8000" spc="-40">
                <a:solidFill>
                  <a:srgbClr val="F5EB33"/>
                </a:solidFill>
              </a:rPr>
              <a:t> </a:t>
            </a:r>
            <a:r>
              <a:rPr dirty="0" sz="8000" spc="-10">
                <a:solidFill>
                  <a:srgbClr val="F5EB33"/>
                </a:solidFill>
              </a:rPr>
              <a:t>диво.</a:t>
            </a:r>
            <a:endParaRPr sz="8000"/>
          </a:p>
          <a:p>
            <a:pPr algn="ctr" marL="130810">
              <a:lnSpc>
                <a:spcPts val="8510"/>
              </a:lnSpc>
            </a:pPr>
            <a:r>
              <a:rPr dirty="0" sz="8000">
                <a:solidFill>
                  <a:srgbClr val="F5EB33"/>
                </a:solidFill>
              </a:rPr>
              <a:t>Театр</a:t>
            </a:r>
            <a:r>
              <a:rPr dirty="0" sz="8000" spc="-70">
                <a:solidFill>
                  <a:srgbClr val="F5EB33"/>
                </a:solidFill>
              </a:rPr>
              <a:t> </a:t>
            </a:r>
            <a:r>
              <a:rPr dirty="0" sz="8000">
                <a:solidFill>
                  <a:srgbClr val="F5EB33"/>
                </a:solidFill>
              </a:rPr>
              <a:t>-</a:t>
            </a:r>
            <a:r>
              <a:rPr dirty="0" sz="8000" spc="-25">
                <a:solidFill>
                  <a:srgbClr val="F5EB33"/>
                </a:solidFill>
              </a:rPr>
              <a:t> </a:t>
            </a:r>
            <a:r>
              <a:rPr dirty="0" sz="8000">
                <a:solidFill>
                  <a:srgbClr val="F5EB33"/>
                </a:solidFill>
              </a:rPr>
              <a:t>щасливий</a:t>
            </a:r>
            <a:r>
              <a:rPr dirty="0" sz="8000" spc="-55">
                <a:solidFill>
                  <a:srgbClr val="F5EB33"/>
                </a:solidFill>
              </a:rPr>
              <a:t> </a:t>
            </a:r>
            <a:r>
              <a:rPr dirty="0" sz="8000">
                <a:solidFill>
                  <a:srgbClr val="F5EB33"/>
                </a:solidFill>
              </a:rPr>
              <a:t>світ</a:t>
            </a:r>
            <a:r>
              <a:rPr dirty="0" sz="8000" spc="-55">
                <a:solidFill>
                  <a:srgbClr val="F5EB33"/>
                </a:solidFill>
              </a:rPr>
              <a:t> </a:t>
            </a:r>
            <a:r>
              <a:rPr dirty="0" sz="8000" spc="-10">
                <a:solidFill>
                  <a:srgbClr val="F5EB33"/>
                </a:solidFill>
              </a:rPr>
              <a:t>добра.</a:t>
            </a:r>
            <a:endParaRPr sz="8000"/>
          </a:p>
        </p:txBody>
      </p:sp>
      <p:grpSp>
        <p:nvGrpSpPr>
          <p:cNvPr id="4" name="object 4" descr=""/>
          <p:cNvGrpSpPr/>
          <p:nvPr/>
        </p:nvGrpSpPr>
        <p:grpSpPr>
          <a:xfrm>
            <a:off x="0" y="0"/>
            <a:ext cx="12192000" cy="6250305"/>
            <a:chOff x="0" y="0"/>
            <a:chExt cx="12192000" cy="625030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712452" y="0"/>
              <a:ext cx="2479548" cy="195681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3162404"/>
              <a:ext cx="4319587" cy="3079722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319587" y="3178848"/>
              <a:ext cx="3595458" cy="3054908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919389" y="3195299"/>
              <a:ext cx="4272610" cy="305490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198" y="1"/>
            <a:ext cx="12177794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54590" y="-310337"/>
            <a:ext cx="6790690" cy="124523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83000" algn="l"/>
              </a:tabLst>
            </a:pPr>
            <a:r>
              <a:rPr dirty="0" sz="8000" spc="-10">
                <a:solidFill>
                  <a:srgbClr val="F5EB33"/>
                </a:solidFill>
              </a:rPr>
              <a:t>Сьогодні</a:t>
            </a:r>
            <a:r>
              <a:rPr dirty="0" sz="8000">
                <a:solidFill>
                  <a:srgbClr val="F5EB33"/>
                </a:solidFill>
              </a:rPr>
              <a:t>	на</a:t>
            </a:r>
            <a:r>
              <a:rPr dirty="0" sz="8000" spc="-10">
                <a:solidFill>
                  <a:srgbClr val="F5EB33"/>
                </a:solidFill>
              </a:rPr>
              <a:t> уроці</a:t>
            </a:r>
            <a:endParaRPr sz="8000"/>
          </a:p>
        </p:txBody>
      </p:sp>
      <p:grpSp>
        <p:nvGrpSpPr>
          <p:cNvPr id="4" name="object 4" descr=""/>
          <p:cNvGrpSpPr/>
          <p:nvPr/>
        </p:nvGrpSpPr>
        <p:grpSpPr>
          <a:xfrm>
            <a:off x="0" y="0"/>
            <a:ext cx="12178030" cy="6831330"/>
            <a:chOff x="0" y="0"/>
            <a:chExt cx="12178030" cy="683133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198" y="994575"/>
              <a:ext cx="4762919" cy="277481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3795623"/>
              <a:ext cx="3775354" cy="303509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159199" y="968362"/>
              <a:ext cx="4652378" cy="2795409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766771" y="950061"/>
              <a:ext cx="3408845" cy="2774797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068030" y="3743165"/>
              <a:ext cx="4109783" cy="2995479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687317" y="3769388"/>
              <a:ext cx="4527613" cy="3036122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0" y="0"/>
              <a:ext cx="2019363" cy="143899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198" y="1"/>
            <a:ext cx="12177794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85673" y="-67195"/>
            <a:ext cx="7595234" cy="186817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6000">
                <a:solidFill>
                  <a:srgbClr val="F5EB33"/>
                </a:solidFill>
              </a:rPr>
              <a:t>Театральна</a:t>
            </a:r>
            <a:r>
              <a:rPr dirty="0" sz="6000" spc="-180">
                <a:solidFill>
                  <a:srgbClr val="F5EB33"/>
                </a:solidFill>
              </a:rPr>
              <a:t> </a:t>
            </a:r>
            <a:r>
              <a:rPr dirty="0" sz="6000">
                <a:solidFill>
                  <a:srgbClr val="F5EB33"/>
                </a:solidFill>
              </a:rPr>
              <a:t>афіша</a:t>
            </a:r>
            <a:r>
              <a:rPr dirty="0" sz="6000" spc="-175">
                <a:solidFill>
                  <a:srgbClr val="F5EB33"/>
                </a:solidFill>
              </a:rPr>
              <a:t> </a:t>
            </a:r>
            <a:r>
              <a:rPr dirty="0" sz="6000" spc="-50">
                <a:solidFill>
                  <a:srgbClr val="F5EB33"/>
                </a:solidFill>
              </a:rPr>
              <a:t>–</a:t>
            </a:r>
            <a:endParaRPr sz="6000"/>
          </a:p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dirty="0" sz="6000">
                <a:solidFill>
                  <a:srgbClr val="F5EB33"/>
                </a:solidFill>
              </a:rPr>
              <a:t>запрошення</a:t>
            </a:r>
            <a:r>
              <a:rPr dirty="0" sz="6000" spc="-110">
                <a:solidFill>
                  <a:srgbClr val="F5EB33"/>
                </a:solidFill>
              </a:rPr>
              <a:t> </a:t>
            </a:r>
            <a:r>
              <a:rPr dirty="0" sz="6000">
                <a:solidFill>
                  <a:srgbClr val="F5EB33"/>
                </a:solidFill>
              </a:rPr>
              <a:t>у</a:t>
            </a:r>
            <a:r>
              <a:rPr dirty="0" sz="6000" spc="-85">
                <a:solidFill>
                  <a:srgbClr val="F5EB33"/>
                </a:solidFill>
              </a:rPr>
              <a:t> </a:t>
            </a:r>
            <a:r>
              <a:rPr dirty="0" sz="6000">
                <a:solidFill>
                  <a:srgbClr val="F5EB33"/>
                </a:solidFill>
              </a:rPr>
              <a:t>світ</a:t>
            </a:r>
            <a:r>
              <a:rPr dirty="0" sz="6000" spc="-100">
                <a:solidFill>
                  <a:srgbClr val="F5EB33"/>
                </a:solidFill>
              </a:rPr>
              <a:t> </a:t>
            </a:r>
            <a:r>
              <a:rPr dirty="0" sz="6000" spc="-10">
                <a:solidFill>
                  <a:srgbClr val="F5EB33"/>
                </a:solidFill>
              </a:rPr>
              <a:t>театру</a:t>
            </a:r>
            <a:endParaRPr sz="6000"/>
          </a:p>
        </p:txBody>
      </p:sp>
      <p:grpSp>
        <p:nvGrpSpPr>
          <p:cNvPr id="4" name="object 4" descr=""/>
          <p:cNvGrpSpPr/>
          <p:nvPr/>
        </p:nvGrpSpPr>
        <p:grpSpPr>
          <a:xfrm>
            <a:off x="15385" y="170827"/>
            <a:ext cx="12176760" cy="6687184"/>
            <a:chOff x="15385" y="170827"/>
            <a:chExt cx="12176760" cy="6687184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487700" y="3818984"/>
              <a:ext cx="2704312" cy="3039016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05594" y="2163483"/>
              <a:ext cx="3296297" cy="458529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407797" y="1774723"/>
              <a:ext cx="3139186" cy="465693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385" y="1847549"/>
              <a:ext cx="3044234" cy="459339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499181" y="170827"/>
              <a:ext cx="2692819" cy="364813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5120" y="452285"/>
              <a:ext cx="9615932" cy="610104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"/>
            <a:ext cx="12192000" cy="6857993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82130" rIns="0" bIns="0" rtlCol="0" vert="horz">
            <a:spAutoFit/>
          </a:bodyPr>
          <a:lstStyle/>
          <a:p>
            <a:pPr marL="3279140">
              <a:lnSpc>
                <a:spcPct val="100000"/>
              </a:lnSpc>
              <a:spcBef>
                <a:spcPts val="100"/>
              </a:spcBef>
            </a:pPr>
            <a:r>
              <a:rPr dirty="0" sz="6800" spc="-10">
                <a:solidFill>
                  <a:srgbClr val="F5EB33"/>
                </a:solidFill>
              </a:rPr>
              <a:t>Амфітеатр</a:t>
            </a:r>
            <a:endParaRPr sz="6800"/>
          </a:p>
        </p:txBody>
      </p:sp>
      <p:grpSp>
        <p:nvGrpSpPr>
          <p:cNvPr id="4" name="object 4" descr=""/>
          <p:cNvGrpSpPr/>
          <p:nvPr/>
        </p:nvGrpSpPr>
        <p:grpSpPr>
          <a:xfrm>
            <a:off x="82503" y="0"/>
            <a:ext cx="12110085" cy="6858000"/>
            <a:chOff x="82503" y="0"/>
            <a:chExt cx="12110085" cy="685800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92962" y="1004582"/>
              <a:ext cx="10406075" cy="5853416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53363" y="0"/>
              <a:ext cx="4738636" cy="2471902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503" y="0"/>
              <a:ext cx="2803483" cy="335993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2635" cy="6858000"/>
            <a:chOff x="0" y="0"/>
            <a:chExt cx="12192635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2192012" cy="42672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90844" y="4191000"/>
              <a:ext cx="6201156" cy="26670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186106" y="4385970"/>
              <a:ext cx="6005893" cy="2472029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4385965"/>
              <a:ext cx="6154178" cy="247203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"/>
            <a:ext cx="12192000" cy="6857993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45960" rIns="0" bIns="0" rtlCol="0" vert="horz">
            <a:spAutoFit/>
          </a:bodyPr>
          <a:lstStyle/>
          <a:p>
            <a:pPr marL="3717925">
              <a:lnSpc>
                <a:spcPct val="100000"/>
              </a:lnSpc>
              <a:spcBef>
                <a:spcPts val="95"/>
              </a:spcBef>
            </a:pPr>
            <a:r>
              <a:rPr dirty="0" sz="6100">
                <a:solidFill>
                  <a:srgbClr val="F5EB33"/>
                </a:solidFill>
              </a:rPr>
              <a:t>Гра</a:t>
            </a:r>
            <a:r>
              <a:rPr dirty="0" sz="6100" spc="-85">
                <a:solidFill>
                  <a:srgbClr val="F5EB33"/>
                </a:solidFill>
              </a:rPr>
              <a:t> </a:t>
            </a:r>
            <a:r>
              <a:rPr dirty="0" sz="6100" spc="-10">
                <a:solidFill>
                  <a:srgbClr val="F5EB33"/>
                </a:solidFill>
              </a:rPr>
              <a:t>«Дзеркало»</a:t>
            </a:r>
            <a:endParaRPr sz="6100"/>
          </a:p>
        </p:txBody>
      </p:sp>
      <p:grpSp>
        <p:nvGrpSpPr>
          <p:cNvPr id="4" name="object 4" descr=""/>
          <p:cNvGrpSpPr/>
          <p:nvPr/>
        </p:nvGrpSpPr>
        <p:grpSpPr>
          <a:xfrm>
            <a:off x="0" y="740193"/>
            <a:ext cx="12198350" cy="6124575"/>
            <a:chOff x="0" y="740193"/>
            <a:chExt cx="12198350" cy="6124575"/>
          </a:xfrm>
        </p:grpSpPr>
        <p:sp>
          <p:nvSpPr>
            <p:cNvPr id="5" name="object 5" descr=""/>
            <p:cNvSpPr/>
            <p:nvPr/>
          </p:nvSpPr>
          <p:spPr>
            <a:xfrm>
              <a:off x="0" y="740193"/>
              <a:ext cx="12192000" cy="6118225"/>
            </a:xfrm>
            <a:custGeom>
              <a:avLst/>
              <a:gdLst/>
              <a:ahLst/>
              <a:cxnLst/>
              <a:rect l="l" t="t" r="r" b="b"/>
              <a:pathLst>
                <a:path w="12192000" h="6118225">
                  <a:moveTo>
                    <a:pt x="0" y="6117806"/>
                  </a:moveTo>
                  <a:lnTo>
                    <a:pt x="12191999" y="6117806"/>
                  </a:lnTo>
                  <a:lnTo>
                    <a:pt x="12191999" y="0"/>
                  </a:lnTo>
                  <a:lnTo>
                    <a:pt x="0" y="0"/>
                  </a:lnTo>
                  <a:lnTo>
                    <a:pt x="0" y="6117806"/>
                  </a:lnTo>
                  <a:close/>
                </a:path>
              </a:pathLst>
            </a:custGeom>
            <a:solidFill>
              <a:srgbClr val="FEFEF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6350" y="746543"/>
              <a:ext cx="12185650" cy="6111875"/>
            </a:xfrm>
            <a:custGeom>
              <a:avLst/>
              <a:gdLst/>
              <a:ahLst/>
              <a:cxnLst/>
              <a:rect l="l" t="t" r="r" b="b"/>
              <a:pathLst>
                <a:path w="12185650" h="6111875">
                  <a:moveTo>
                    <a:pt x="12185649" y="0"/>
                  </a:moveTo>
                  <a:lnTo>
                    <a:pt x="0" y="0"/>
                  </a:lnTo>
                  <a:lnTo>
                    <a:pt x="0" y="6111456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104775" y="6795114"/>
              <a:ext cx="247650" cy="63500"/>
            </a:xfrm>
            <a:custGeom>
              <a:avLst/>
              <a:gdLst/>
              <a:ahLst/>
              <a:cxnLst/>
              <a:rect l="l" t="t" r="r" b="b"/>
              <a:pathLst>
                <a:path w="247650" h="63500">
                  <a:moveTo>
                    <a:pt x="200024" y="0"/>
                  </a:moveTo>
                  <a:lnTo>
                    <a:pt x="47624" y="0"/>
                  </a:lnTo>
                  <a:lnTo>
                    <a:pt x="29089" y="3748"/>
                  </a:lnTo>
                  <a:lnTo>
                    <a:pt x="13954" y="13954"/>
                  </a:lnTo>
                  <a:lnTo>
                    <a:pt x="3748" y="29089"/>
                  </a:lnTo>
                  <a:lnTo>
                    <a:pt x="0" y="47625"/>
                  </a:lnTo>
                  <a:lnTo>
                    <a:pt x="0" y="62885"/>
                  </a:lnTo>
                  <a:lnTo>
                    <a:pt x="247649" y="62885"/>
                  </a:lnTo>
                  <a:lnTo>
                    <a:pt x="247649" y="47625"/>
                  </a:lnTo>
                  <a:lnTo>
                    <a:pt x="243901" y="29089"/>
                  </a:lnTo>
                  <a:lnTo>
                    <a:pt x="233695" y="13954"/>
                  </a:lnTo>
                  <a:lnTo>
                    <a:pt x="218560" y="3748"/>
                  </a:lnTo>
                  <a:lnTo>
                    <a:pt x="200024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04775" y="6795114"/>
              <a:ext cx="247650" cy="63500"/>
            </a:xfrm>
            <a:custGeom>
              <a:avLst/>
              <a:gdLst/>
              <a:ahLst/>
              <a:cxnLst/>
              <a:rect l="l" t="t" r="r" b="b"/>
              <a:pathLst>
                <a:path w="247650" h="63500">
                  <a:moveTo>
                    <a:pt x="0" y="62885"/>
                  </a:moveTo>
                  <a:lnTo>
                    <a:pt x="0" y="47625"/>
                  </a:lnTo>
                  <a:lnTo>
                    <a:pt x="3748" y="29089"/>
                  </a:lnTo>
                  <a:lnTo>
                    <a:pt x="13954" y="13954"/>
                  </a:lnTo>
                  <a:lnTo>
                    <a:pt x="29089" y="3748"/>
                  </a:lnTo>
                  <a:lnTo>
                    <a:pt x="47624" y="0"/>
                  </a:lnTo>
                  <a:lnTo>
                    <a:pt x="200024" y="0"/>
                  </a:lnTo>
                  <a:lnTo>
                    <a:pt x="218560" y="3748"/>
                  </a:lnTo>
                  <a:lnTo>
                    <a:pt x="233695" y="13954"/>
                  </a:lnTo>
                  <a:lnTo>
                    <a:pt x="243901" y="29089"/>
                  </a:lnTo>
                  <a:lnTo>
                    <a:pt x="247649" y="47625"/>
                  </a:lnTo>
                  <a:lnTo>
                    <a:pt x="247649" y="62885"/>
                  </a:lnTo>
                </a:path>
              </a:pathLst>
            </a:custGeom>
            <a:ln w="63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125412" y="6815764"/>
              <a:ext cx="206375" cy="42545"/>
            </a:xfrm>
            <a:custGeom>
              <a:avLst/>
              <a:gdLst/>
              <a:ahLst/>
              <a:cxnLst/>
              <a:rect l="l" t="t" r="r" b="b"/>
              <a:pathLst>
                <a:path w="206375" h="42545">
                  <a:moveTo>
                    <a:pt x="179387" y="0"/>
                  </a:moveTo>
                  <a:lnTo>
                    <a:pt x="26987" y="0"/>
                  </a:lnTo>
                  <a:lnTo>
                    <a:pt x="16482" y="2125"/>
                  </a:lnTo>
                  <a:lnTo>
                    <a:pt x="7907" y="7907"/>
                  </a:lnTo>
                  <a:lnTo>
                    <a:pt x="2125" y="16482"/>
                  </a:lnTo>
                  <a:lnTo>
                    <a:pt x="0" y="26987"/>
                  </a:lnTo>
                  <a:lnTo>
                    <a:pt x="0" y="42235"/>
                  </a:lnTo>
                  <a:lnTo>
                    <a:pt x="206374" y="42235"/>
                  </a:lnTo>
                  <a:lnTo>
                    <a:pt x="206374" y="26987"/>
                  </a:lnTo>
                  <a:lnTo>
                    <a:pt x="204244" y="16482"/>
                  </a:lnTo>
                  <a:lnTo>
                    <a:pt x="198462" y="7907"/>
                  </a:lnTo>
                  <a:lnTo>
                    <a:pt x="189890" y="2125"/>
                  </a:lnTo>
                  <a:lnTo>
                    <a:pt x="179387" y="0"/>
                  </a:lnTo>
                  <a:close/>
                </a:path>
              </a:pathLst>
            </a:custGeom>
            <a:solidFill>
              <a:srgbClr val="93959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180326" y="6853675"/>
              <a:ext cx="7620" cy="4445"/>
            </a:xfrm>
            <a:custGeom>
              <a:avLst/>
              <a:gdLst/>
              <a:ahLst/>
              <a:cxnLst/>
              <a:rect l="l" t="t" r="r" b="b"/>
              <a:pathLst>
                <a:path w="7619" h="4445">
                  <a:moveTo>
                    <a:pt x="0" y="0"/>
                  </a:moveTo>
                  <a:lnTo>
                    <a:pt x="0" y="4324"/>
                  </a:lnTo>
                  <a:lnTo>
                    <a:pt x="7489" y="43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73877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58153" rIns="0" bIns="0" rtlCol="0" vert="horz">
            <a:spAutoFit/>
          </a:bodyPr>
          <a:lstStyle/>
          <a:p>
            <a:pPr marL="198882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F5EB33"/>
                </a:solidFill>
              </a:rPr>
              <a:t>Театр</a:t>
            </a:r>
            <a:r>
              <a:rPr dirty="0" spc="-5">
                <a:solidFill>
                  <a:srgbClr val="F5EB33"/>
                </a:solidFill>
              </a:rPr>
              <a:t> </a:t>
            </a:r>
            <a:r>
              <a:rPr dirty="0">
                <a:solidFill>
                  <a:srgbClr val="F5EB33"/>
                </a:solidFill>
              </a:rPr>
              <a:t>опери</a:t>
            </a:r>
            <a:r>
              <a:rPr dirty="0" spc="-25">
                <a:solidFill>
                  <a:srgbClr val="F5EB33"/>
                </a:solidFill>
              </a:rPr>
              <a:t> </a:t>
            </a:r>
            <a:r>
              <a:rPr dirty="0">
                <a:solidFill>
                  <a:srgbClr val="F5EB33"/>
                </a:solidFill>
              </a:rPr>
              <a:t>та</a:t>
            </a:r>
            <a:r>
              <a:rPr dirty="0" spc="-5">
                <a:solidFill>
                  <a:srgbClr val="F5EB33"/>
                </a:solidFill>
              </a:rPr>
              <a:t> </a:t>
            </a:r>
            <a:r>
              <a:rPr dirty="0" spc="-10">
                <a:solidFill>
                  <a:srgbClr val="F5EB33"/>
                </a:solidFill>
              </a:rPr>
              <a:t>балету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58610" y="825106"/>
            <a:ext cx="12133580" cy="6033135"/>
            <a:chOff x="58610" y="825106"/>
            <a:chExt cx="12133580" cy="603313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610" y="825106"/>
              <a:ext cx="5616194" cy="3240036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278676" y="897001"/>
              <a:ext cx="5417553" cy="3244773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819152" y="3826700"/>
              <a:ext cx="6372847" cy="3031299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52552" y="3685768"/>
              <a:ext cx="5088966" cy="317080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94242" y="-152349"/>
            <a:ext cx="3456304" cy="1951989"/>
          </a:xfrm>
          <a:prstGeom prst="rect"/>
        </p:spPr>
        <p:txBody>
          <a:bodyPr wrap="square" lIns="0" tIns="109855" rIns="0" bIns="0" rtlCol="0" vert="horz">
            <a:spAutoFit/>
          </a:bodyPr>
          <a:lstStyle/>
          <a:p>
            <a:pPr marL="12700" marR="5080" indent="556260">
              <a:lnSpc>
                <a:spcPts val="7250"/>
              </a:lnSpc>
              <a:spcBef>
                <a:spcPts val="865"/>
              </a:spcBef>
            </a:pPr>
            <a:r>
              <a:rPr dirty="0" spc="-10">
                <a:solidFill>
                  <a:srgbClr val="F5EB33"/>
                </a:solidFill>
              </a:rPr>
              <a:t>Театр музкомедії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63400" y="51561"/>
            <a:ext cx="12056110" cy="6806565"/>
            <a:chOff x="63400" y="51561"/>
            <a:chExt cx="12056110" cy="680656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400" y="2158834"/>
              <a:ext cx="5492049" cy="4109882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69115" y="3000247"/>
              <a:ext cx="6547446" cy="3857752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461279" y="51561"/>
              <a:ext cx="6657835" cy="363792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"/>
            <a:ext cx="12192000" cy="6857993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58455" y="-204711"/>
            <a:ext cx="4641850" cy="1951989"/>
          </a:xfrm>
          <a:prstGeom prst="rect"/>
        </p:spPr>
        <p:txBody>
          <a:bodyPr wrap="square" lIns="0" tIns="109855" rIns="0" bIns="0" rtlCol="0" vert="horz">
            <a:spAutoFit/>
          </a:bodyPr>
          <a:lstStyle/>
          <a:p>
            <a:pPr marL="1294130" marR="5080" indent="-1282065">
              <a:lnSpc>
                <a:spcPts val="7250"/>
              </a:lnSpc>
              <a:spcBef>
                <a:spcPts val="865"/>
              </a:spcBef>
            </a:pPr>
            <a:r>
              <a:rPr dirty="0" spc="-10">
                <a:solidFill>
                  <a:srgbClr val="F5EB33"/>
                </a:solidFill>
              </a:rPr>
              <a:t>Драматичний театр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5601" y="0"/>
            <a:ext cx="12186920" cy="6858000"/>
            <a:chOff x="5601" y="0"/>
            <a:chExt cx="12186920" cy="685800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01" y="1823498"/>
              <a:ext cx="6329019" cy="4007929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39471" y="3034607"/>
              <a:ext cx="5852541" cy="3823392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838899" y="0"/>
              <a:ext cx="5353100" cy="303460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"/>
            <a:ext cx="12192000" cy="6857993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4967" rIns="0" bIns="0" rtlCol="0" vert="horz">
            <a:spAutoFit/>
          </a:bodyPr>
          <a:lstStyle/>
          <a:p>
            <a:pPr marL="4477385">
              <a:lnSpc>
                <a:spcPct val="100000"/>
              </a:lnSpc>
              <a:spcBef>
                <a:spcPts val="100"/>
              </a:spcBef>
            </a:pPr>
            <a:r>
              <a:rPr dirty="0" spc="-20">
                <a:solidFill>
                  <a:srgbClr val="F5EB33"/>
                </a:solidFill>
              </a:rPr>
              <a:t>Цирк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912108"/>
              <a:ext cx="5821680" cy="2945891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5531" y="21335"/>
              <a:ext cx="5059680" cy="546201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21195" y="0"/>
              <a:ext cx="5670804" cy="4287012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394109" y="3620484"/>
              <a:ext cx="6797890" cy="323751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"/>
            <a:ext cx="12192000" cy="6857993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48323" rIns="0" bIns="0" rtlCol="0" vert="horz">
            <a:spAutoFit/>
          </a:bodyPr>
          <a:lstStyle/>
          <a:p>
            <a:pPr marL="1848485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F5EB33"/>
                </a:solidFill>
              </a:rPr>
              <a:t>Театр</a:t>
            </a:r>
            <a:r>
              <a:rPr dirty="0" spc="-40">
                <a:solidFill>
                  <a:srgbClr val="F5EB33"/>
                </a:solidFill>
              </a:rPr>
              <a:t> </a:t>
            </a:r>
            <a:r>
              <a:rPr dirty="0" spc="-10">
                <a:solidFill>
                  <a:srgbClr val="F5EB33"/>
                </a:solidFill>
              </a:rPr>
              <a:t>тіней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76531" y="2746387"/>
              <a:ext cx="6215456" cy="4111612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928954"/>
              <a:ext cx="6243485" cy="4347273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737640" y="0"/>
              <a:ext cx="4454347" cy="371695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8219" rIns="0" bIns="0" rtlCol="0" vert="horz">
            <a:spAutoFit/>
          </a:bodyPr>
          <a:lstStyle/>
          <a:p>
            <a:pPr marL="1737995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F5EB33"/>
                </a:solidFill>
              </a:rPr>
              <a:t>Театр</a:t>
            </a:r>
            <a:r>
              <a:rPr dirty="0" spc="-10">
                <a:solidFill>
                  <a:srgbClr val="F5EB33"/>
                </a:solidFill>
              </a:rPr>
              <a:t> </a:t>
            </a:r>
            <a:r>
              <a:rPr dirty="0">
                <a:solidFill>
                  <a:srgbClr val="F5EB33"/>
                </a:solidFill>
              </a:rPr>
              <a:t>тіней</a:t>
            </a:r>
            <a:r>
              <a:rPr dirty="0" spc="-30">
                <a:solidFill>
                  <a:srgbClr val="F5EB33"/>
                </a:solidFill>
              </a:rPr>
              <a:t> </a:t>
            </a:r>
            <a:r>
              <a:rPr dirty="0">
                <a:solidFill>
                  <a:srgbClr val="F5EB33"/>
                </a:solidFill>
              </a:rPr>
              <a:t>1</a:t>
            </a:r>
            <a:r>
              <a:rPr dirty="0" spc="5">
                <a:solidFill>
                  <a:srgbClr val="F5EB33"/>
                </a:solidFill>
              </a:rPr>
              <a:t> </a:t>
            </a:r>
            <a:r>
              <a:rPr dirty="0">
                <a:solidFill>
                  <a:srgbClr val="F5EB33"/>
                </a:solidFill>
              </a:rPr>
              <a:t>–</a:t>
            </a:r>
            <a:r>
              <a:rPr dirty="0" spc="-10">
                <a:solidFill>
                  <a:srgbClr val="F5EB33"/>
                </a:solidFill>
              </a:rPr>
              <a:t> </a:t>
            </a:r>
            <a:r>
              <a:rPr dirty="0">
                <a:solidFill>
                  <a:srgbClr val="F5EB33"/>
                </a:solidFill>
              </a:rPr>
              <a:t>А</a:t>
            </a:r>
            <a:r>
              <a:rPr dirty="0" spc="10">
                <a:solidFill>
                  <a:srgbClr val="F5EB33"/>
                </a:solidFill>
              </a:rPr>
              <a:t> </a:t>
            </a:r>
            <a:r>
              <a:rPr dirty="0" spc="-10">
                <a:solidFill>
                  <a:srgbClr val="F5EB33"/>
                </a:solidFill>
              </a:rPr>
              <a:t>класу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0" y="281888"/>
            <a:ext cx="12192000" cy="6579870"/>
            <a:chOff x="0" y="281888"/>
            <a:chExt cx="12192000" cy="6579870"/>
          </a:xfrm>
        </p:grpSpPr>
        <p:sp>
          <p:nvSpPr>
            <p:cNvPr id="5" name="object 5" descr=""/>
            <p:cNvSpPr/>
            <p:nvPr/>
          </p:nvSpPr>
          <p:spPr>
            <a:xfrm>
              <a:off x="11704637" y="281889"/>
              <a:ext cx="487680" cy="487680"/>
            </a:xfrm>
            <a:custGeom>
              <a:avLst/>
              <a:gdLst/>
              <a:ahLst/>
              <a:cxnLst/>
              <a:rect l="l" t="t" r="r" b="b"/>
              <a:pathLst>
                <a:path w="487679" h="487680">
                  <a:moveTo>
                    <a:pt x="0" y="487362"/>
                  </a:moveTo>
                  <a:lnTo>
                    <a:pt x="487362" y="487362"/>
                  </a:lnTo>
                  <a:lnTo>
                    <a:pt x="487362" y="0"/>
                  </a:lnTo>
                  <a:lnTo>
                    <a:pt x="0" y="0"/>
                  </a:lnTo>
                  <a:lnTo>
                    <a:pt x="0" y="487362"/>
                  </a:lnTo>
                  <a:close/>
                </a:path>
              </a:pathLst>
            </a:custGeom>
            <a:solidFill>
              <a:srgbClr val="FEFEF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11710987" y="288238"/>
              <a:ext cx="474980" cy="474980"/>
            </a:xfrm>
            <a:custGeom>
              <a:avLst/>
              <a:gdLst/>
              <a:ahLst/>
              <a:cxnLst/>
              <a:rect l="l" t="t" r="r" b="b"/>
              <a:pathLst>
                <a:path w="474979" h="474980">
                  <a:moveTo>
                    <a:pt x="0" y="474662"/>
                  </a:moveTo>
                  <a:lnTo>
                    <a:pt x="474661" y="474662"/>
                  </a:lnTo>
                  <a:lnTo>
                    <a:pt x="474661" y="0"/>
                  </a:lnTo>
                  <a:lnTo>
                    <a:pt x="0" y="0"/>
                  </a:lnTo>
                  <a:lnTo>
                    <a:pt x="0" y="474662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809412" y="419988"/>
              <a:ext cx="247649" cy="247662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11809412" y="419988"/>
              <a:ext cx="247650" cy="248285"/>
            </a:xfrm>
            <a:custGeom>
              <a:avLst/>
              <a:gdLst/>
              <a:ahLst/>
              <a:cxnLst/>
              <a:rect l="l" t="t" r="r" b="b"/>
              <a:pathLst>
                <a:path w="247650" h="248284">
                  <a:moveTo>
                    <a:pt x="47624" y="247662"/>
                  </a:moveTo>
                  <a:lnTo>
                    <a:pt x="29089" y="243914"/>
                  </a:lnTo>
                  <a:lnTo>
                    <a:pt x="13954" y="233708"/>
                  </a:lnTo>
                  <a:lnTo>
                    <a:pt x="3748" y="218573"/>
                  </a:lnTo>
                  <a:lnTo>
                    <a:pt x="0" y="200037"/>
                  </a:lnTo>
                  <a:lnTo>
                    <a:pt x="0" y="47625"/>
                  </a:lnTo>
                  <a:lnTo>
                    <a:pt x="3748" y="29089"/>
                  </a:lnTo>
                  <a:lnTo>
                    <a:pt x="13954" y="13954"/>
                  </a:lnTo>
                  <a:lnTo>
                    <a:pt x="29089" y="3748"/>
                  </a:lnTo>
                  <a:lnTo>
                    <a:pt x="47624" y="0"/>
                  </a:lnTo>
                  <a:lnTo>
                    <a:pt x="200024" y="0"/>
                  </a:lnTo>
                  <a:lnTo>
                    <a:pt x="218560" y="3748"/>
                  </a:lnTo>
                  <a:lnTo>
                    <a:pt x="233695" y="13954"/>
                  </a:lnTo>
                  <a:lnTo>
                    <a:pt x="243901" y="29089"/>
                  </a:lnTo>
                  <a:lnTo>
                    <a:pt x="247649" y="47625"/>
                  </a:lnTo>
                  <a:lnTo>
                    <a:pt x="247649" y="200037"/>
                  </a:lnTo>
                  <a:lnTo>
                    <a:pt x="243901" y="218573"/>
                  </a:lnTo>
                  <a:lnTo>
                    <a:pt x="233695" y="233708"/>
                  </a:lnTo>
                  <a:lnTo>
                    <a:pt x="218560" y="243914"/>
                  </a:lnTo>
                  <a:lnTo>
                    <a:pt x="200024" y="247662"/>
                  </a:lnTo>
                  <a:lnTo>
                    <a:pt x="47624" y="247662"/>
                  </a:lnTo>
                  <a:close/>
                </a:path>
              </a:pathLst>
            </a:custGeom>
            <a:ln w="63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830048" y="440639"/>
              <a:ext cx="206374" cy="206375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0" y="769251"/>
              <a:ext cx="12192000" cy="6089015"/>
            </a:xfrm>
            <a:custGeom>
              <a:avLst/>
              <a:gdLst/>
              <a:ahLst/>
              <a:cxnLst/>
              <a:rect l="l" t="t" r="r" b="b"/>
              <a:pathLst>
                <a:path w="12192000" h="6089015">
                  <a:moveTo>
                    <a:pt x="0" y="6088748"/>
                  </a:moveTo>
                  <a:lnTo>
                    <a:pt x="12192000" y="6088748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6088748"/>
                  </a:lnTo>
                  <a:close/>
                </a:path>
              </a:pathLst>
            </a:custGeom>
            <a:solidFill>
              <a:srgbClr val="FEFEF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0" y="769251"/>
              <a:ext cx="12192000" cy="12700"/>
            </a:xfrm>
            <a:custGeom>
              <a:avLst/>
              <a:gdLst/>
              <a:ahLst/>
              <a:cxnLst/>
              <a:rect l="l" t="t" r="r" b="b"/>
              <a:pathLst>
                <a:path w="12192000" h="12700">
                  <a:moveTo>
                    <a:pt x="0" y="12699"/>
                  </a:moveTo>
                  <a:lnTo>
                    <a:pt x="12191999" y="12699"/>
                  </a:lnTo>
                  <a:lnTo>
                    <a:pt x="12191999" y="0"/>
                  </a:lnTo>
                  <a:lnTo>
                    <a:pt x="0" y="0"/>
                  </a:lnTo>
                  <a:lnTo>
                    <a:pt x="0" y="126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7640" y="6651304"/>
              <a:ext cx="247650" cy="206695"/>
            </a:xfrm>
            <a:prstGeom prst="rect">
              <a:avLst/>
            </a:prstGeom>
          </p:spPr>
        </p:pic>
        <p:sp>
          <p:nvSpPr>
            <p:cNvPr id="13" name="object 13" descr=""/>
            <p:cNvSpPr/>
            <p:nvPr/>
          </p:nvSpPr>
          <p:spPr>
            <a:xfrm>
              <a:off x="27640" y="6651304"/>
              <a:ext cx="247650" cy="207010"/>
            </a:xfrm>
            <a:custGeom>
              <a:avLst/>
              <a:gdLst/>
              <a:ahLst/>
              <a:cxnLst/>
              <a:rect l="l" t="t" r="r" b="b"/>
              <a:pathLst>
                <a:path w="247650" h="207009">
                  <a:moveTo>
                    <a:pt x="1346" y="206695"/>
                  </a:moveTo>
                  <a:lnTo>
                    <a:pt x="0" y="200038"/>
                  </a:lnTo>
                  <a:lnTo>
                    <a:pt x="0" y="47625"/>
                  </a:lnTo>
                  <a:lnTo>
                    <a:pt x="3748" y="29089"/>
                  </a:lnTo>
                  <a:lnTo>
                    <a:pt x="13954" y="13954"/>
                  </a:lnTo>
                  <a:lnTo>
                    <a:pt x="29089" y="3748"/>
                  </a:lnTo>
                  <a:lnTo>
                    <a:pt x="47625" y="0"/>
                  </a:lnTo>
                  <a:lnTo>
                    <a:pt x="200025" y="0"/>
                  </a:lnTo>
                  <a:lnTo>
                    <a:pt x="218560" y="3748"/>
                  </a:lnTo>
                  <a:lnTo>
                    <a:pt x="233696" y="13954"/>
                  </a:lnTo>
                  <a:lnTo>
                    <a:pt x="243902" y="29089"/>
                  </a:lnTo>
                  <a:lnTo>
                    <a:pt x="247650" y="47625"/>
                  </a:lnTo>
                  <a:lnTo>
                    <a:pt x="247650" y="200038"/>
                  </a:lnTo>
                  <a:lnTo>
                    <a:pt x="246303" y="206695"/>
                  </a:lnTo>
                </a:path>
              </a:pathLst>
            </a:custGeom>
            <a:ln w="63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8276" y="6671954"/>
              <a:ext cx="206375" cy="18604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"/>
            <a:ext cx="12192000" cy="6857993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8650" rIns="0" bIns="0" rtlCol="0" vert="horz">
            <a:spAutoFit/>
          </a:bodyPr>
          <a:lstStyle/>
          <a:p>
            <a:pPr marL="221996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F5EB33"/>
                </a:solidFill>
              </a:rPr>
              <a:t>Театр</a:t>
            </a:r>
            <a:r>
              <a:rPr dirty="0" spc="-70">
                <a:solidFill>
                  <a:srgbClr val="F5EB33"/>
                </a:solidFill>
              </a:rPr>
              <a:t> </a:t>
            </a:r>
            <a:r>
              <a:rPr dirty="0">
                <a:solidFill>
                  <a:srgbClr val="F5EB33"/>
                </a:solidFill>
              </a:rPr>
              <a:t>юного</a:t>
            </a:r>
            <a:r>
              <a:rPr dirty="0" spc="-105">
                <a:solidFill>
                  <a:srgbClr val="F5EB33"/>
                </a:solidFill>
              </a:rPr>
              <a:t> </a:t>
            </a:r>
            <a:r>
              <a:rPr dirty="0" spc="-10">
                <a:solidFill>
                  <a:srgbClr val="F5EB33"/>
                </a:solidFill>
              </a:rPr>
              <a:t>глядача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0" y="741514"/>
            <a:ext cx="12192635" cy="6116955"/>
            <a:chOff x="0" y="741514"/>
            <a:chExt cx="12192635" cy="611695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58419" y="741514"/>
              <a:ext cx="5333593" cy="3457168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741527"/>
              <a:ext cx="6975944" cy="3045218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15883" y="3814917"/>
              <a:ext cx="6953237" cy="304308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9641"/>
            <a:ext cx="12156254" cy="682835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1569" rIns="0" bIns="0" rtlCol="0" vert="horz">
            <a:spAutoFit/>
          </a:bodyPr>
          <a:lstStyle/>
          <a:p>
            <a:pPr marL="20701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F5EB33"/>
                </a:solidFill>
              </a:rPr>
              <a:t>Ляльковий</a:t>
            </a:r>
            <a:r>
              <a:rPr dirty="0" spc="-50">
                <a:solidFill>
                  <a:srgbClr val="F5EB33"/>
                </a:solidFill>
              </a:rPr>
              <a:t> </a:t>
            </a:r>
            <a:r>
              <a:rPr dirty="0" spc="-10">
                <a:solidFill>
                  <a:srgbClr val="F5EB33"/>
                </a:solidFill>
              </a:rPr>
              <a:t>театр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0" y="45504"/>
            <a:ext cx="12192635" cy="6812915"/>
            <a:chOff x="0" y="45504"/>
            <a:chExt cx="12192635" cy="681291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838517"/>
              <a:ext cx="6422839" cy="349440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196079"/>
              <a:ext cx="4699508" cy="266192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72250" y="45504"/>
              <a:ext cx="4475797" cy="2470670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47204" y="2313431"/>
              <a:ext cx="4844808" cy="2653284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411287" y="2377884"/>
              <a:ext cx="4706810" cy="2470683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7392237" y="2358834"/>
              <a:ext cx="4748530" cy="2508885"/>
            </a:xfrm>
            <a:custGeom>
              <a:avLst/>
              <a:gdLst/>
              <a:ahLst/>
              <a:cxnLst/>
              <a:rect l="l" t="t" r="r" b="b"/>
              <a:pathLst>
                <a:path w="4748530" h="2508885">
                  <a:moveTo>
                    <a:pt x="0" y="0"/>
                  </a:moveTo>
                  <a:lnTo>
                    <a:pt x="4748415" y="0"/>
                  </a:lnTo>
                  <a:lnTo>
                    <a:pt x="4748415" y="2508783"/>
                  </a:lnTo>
                  <a:lnTo>
                    <a:pt x="0" y="2508783"/>
                  </a:lnTo>
                  <a:lnTo>
                    <a:pt x="0" y="0"/>
                  </a:lnTo>
                  <a:close/>
                </a:path>
              </a:pathLst>
            </a:custGeom>
            <a:ln w="38100">
              <a:solidFill>
                <a:srgbClr val="2E314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746066" y="4320755"/>
              <a:ext cx="7445933" cy="247067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"/>
            <a:ext cx="12192000" cy="6857993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7198" rIns="0" bIns="0" rtlCol="0" vert="horz">
            <a:spAutoFit/>
          </a:bodyPr>
          <a:lstStyle/>
          <a:p>
            <a:pPr marL="2732405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F5EB33"/>
                </a:solidFill>
              </a:rPr>
              <a:t>Пальчиковий</a:t>
            </a:r>
            <a:r>
              <a:rPr dirty="0" spc="-235">
                <a:solidFill>
                  <a:srgbClr val="F5EB33"/>
                </a:solidFill>
              </a:rPr>
              <a:t> </a:t>
            </a:r>
            <a:r>
              <a:rPr dirty="0" spc="-20">
                <a:solidFill>
                  <a:srgbClr val="F5EB33"/>
                </a:solidFill>
              </a:rPr>
              <a:t>театр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0" y="941831"/>
            <a:ext cx="12192000" cy="5870575"/>
            <a:chOff x="0" y="941831"/>
            <a:chExt cx="12192000" cy="587057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941831"/>
              <a:ext cx="6757416" cy="5870448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55791" y="1246631"/>
              <a:ext cx="6236208" cy="470916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5"/>
              <a:ext cx="12191993" cy="6857994"/>
            </a:xfrm>
            <a:prstGeom prst="rect">
              <a:avLst/>
            </a:prstGeom>
          </p:spPr>
        </p:pic>
        <p:pic>
          <p:nvPicPr>
            <p:cNvPr id="4" name="object 4" descr="">
              <a:hlinkClick r:id="rId3"/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18027" y="1312446"/>
              <a:ext cx="5155946" cy="5545553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67925" y="0"/>
              <a:ext cx="4456557" cy="2090712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>
    <p:fade thruBlk="0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ctr" marL="299085" marR="290195">
              <a:lnSpc>
                <a:spcPct val="100000"/>
              </a:lnSpc>
              <a:spcBef>
                <a:spcPts val="100"/>
              </a:spcBef>
            </a:pPr>
            <a:r>
              <a:rPr dirty="0" sz="4800" i="0">
                <a:solidFill>
                  <a:srgbClr val="FFFFFF"/>
                </a:solidFill>
                <a:latin typeface="Arial Black"/>
                <a:cs typeface="Arial Black"/>
              </a:rPr>
              <a:t>Хто</a:t>
            </a:r>
            <a:r>
              <a:rPr dirty="0" sz="4800" spc="-20" i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4800" i="0">
                <a:solidFill>
                  <a:srgbClr val="FFFFFF"/>
                </a:solidFill>
                <a:latin typeface="Arial Black"/>
                <a:cs typeface="Arial Black"/>
              </a:rPr>
              <a:t>в</a:t>
            </a:r>
            <a:r>
              <a:rPr dirty="0" sz="4800" spc="-35" i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4800" spc="-10" i="0">
                <a:solidFill>
                  <a:srgbClr val="FFFFFF"/>
                </a:solidFill>
                <a:latin typeface="Arial Black"/>
                <a:cs typeface="Arial Black"/>
              </a:rPr>
              <a:t>театрі </a:t>
            </a:r>
            <a:r>
              <a:rPr dirty="0" sz="4800" i="0">
                <a:solidFill>
                  <a:srgbClr val="FFFFFF"/>
                </a:solidFill>
                <a:latin typeface="Arial Black"/>
                <a:cs typeface="Arial Black"/>
              </a:rPr>
              <a:t>грає</a:t>
            </a:r>
            <a:r>
              <a:rPr dirty="0" sz="4800" spc="-20" i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4800" spc="-10" i="0">
                <a:solidFill>
                  <a:srgbClr val="FFFFFF"/>
                </a:solidFill>
                <a:latin typeface="Arial Black"/>
                <a:cs typeface="Arial Black"/>
              </a:rPr>
              <a:t>ролі?</a:t>
            </a:r>
            <a:endParaRPr sz="4800">
              <a:latin typeface="Arial Black"/>
              <a:cs typeface="Arial Black"/>
            </a:endParaRPr>
          </a:p>
          <a:p>
            <a:pPr algn="ctr" marL="12065" marR="5080">
              <a:lnSpc>
                <a:spcPct val="100000"/>
              </a:lnSpc>
            </a:pPr>
            <a:r>
              <a:rPr dirty="0" sz="4800" i="0">
                <a:solidFill>
                  <a:srgbClr val="FFFFFF"/>
                </a:solidFill>
                <a:latin typeface="Arial Black"/>
                <a:cs typeface="Arial Black"/>
              </a:rPr>
              <a:t>Ну</a:t>
            </a:r>
            <a:r>
              <a:rPr dirty="0" sz="4800" spc="-75" i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4800" spc="-10" i="0">
                <a:solidFill>
                  <a:srgbClr val="FFFFFF"/>
                </a:solidFill>
                <a:latin typeface="Arial Black"/>
                <a:cs typeface="Arial Black"/>
              </a:rPr>
              <a:t>звичайно, </a:t>
            </a:r>
            <a:r>
              <a:rPr dirty="0" sz="4800" spc="-20" i="0">
                <a:solidFill>
                  <a:srgbClr val="FFFFFF"/>
                </a:solidFill>
                <a:latin typeface="Arial Black"/>
                <a:cs typeface="Arial Black"/>
              </a:rPr>
              <a:t>то….</a:t>
            </a:r>
            <a:endParaRPr sz="4800">
              <a:latin typeface="Arial Black"/>
              <a:cs typeface="Arial Black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6761988" y="5140452"/>
            <a:ext cx="4006850" cy="1670685"/>
            <a:chOff x="6761988" y="5140452"/>
            <a:chExt cx="4006850" cy="1670685"/>
          </a:xfrm>
        </p:grpSpPr>
        <p:sp>
          <p:nvSpPr>
            <p:cNvPr id="4" name="object 4" descr=""/>
            <p:cNvSpPr/>
            <p:nvPr/>
          </p:nvSpPr>
          <p:spPr>
            <a:xfrm>
              <a:off x="7010552" y="5336425"/>
              <a:ext cx="3464560" cy="1016000"/>
            </a:xfrm>
            <a:custGeom>
              <a:avLst/>
              <a:gdLst/>
              <a:ahLst/>
              <a:cxnLst/>
              <a:rect l="l" t="t" r="r" b="b"/>
              <a:pathLst>
                <a:path w="3464559" h="1016000">
                  <a:moveTo>
                    <a:pt x="3464420" y="0"/>
                  </a:moveTo>
                  <a:lnTo>
                    <a:pt x="0" y="0"/>
                  </a:lnTo>
                  <a:lnTo>
                    <a:pt x="0" y="1015657"/>
                  </a:lnTo>
                  <a:lnTo>
                    <a:pt x="3464420" y="1015657"/>
                  </a:lnTo>
                  <a:lnTo>
                    <a:pt x="3464420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7010552" y="5336425"/>
              <a:ext cx="3464560" cy="1016000"/>
            </a:xfrm>
            <a:custGeom>
              <a:avLst/>
              <a:gdLst/>
              <a:ahLst/>
              <a:cxnLst/>
              <a:rect l="l" t="t" r="r" b="b"/>
              <a:pathLst>
                <a:path w="3464559" h="1016000">
                  <a:moveTo>
                    <a:pt x="0" y="0"/>
                  </a:moveTo>
                  <a:lnTo>
                    <a:pt x="3464420" y="0"/>
                  </a:lnTo>
                  <a:lnTo>
                    <a:pt x="3464420" y="1015657"/>
                  </a:lnTo>
                  <a:lnTo>
                    <a:pt x="0" y="1015657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001F5F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761988" y="5140452"/>
              <a:ext cx="4006596" cy="1670303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7218946" y="5320673"/>
            <a:ext cx="3047365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000" spc="-10">
                <a:solidFill>
                  <a:srgbClr val="FFFFFF"/>
                </a:solidFill>
                <a:latin typeface="Arial Black"/>
                <a:cs typeface="Arial Black"/>
              </a:rPr>
              <a:t>Актори</a:t>
            </a:r>
            <a:endParaRPr sz="6000">
              <a:latin typeface="Arial Black"/>
              <a:cs typeface="Arial Black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54814" y="284530"/>
            <a:ext cx="6535902" cy="4767351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-28575" y="9677"/>
            <a:ext cx="12220575" cy="6848475"/>
            <a:chOff x="-28575" y="9677"/>
            <a:chExt cx="12220575" cy="684847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9677"/>
              <a:ext cx="12192000" cy="6848322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2728315"/>
              <a:ext cx="7856220" cy="4050029"/>
            </a:xfrm>
            <a:custGeom>
              <a:avLst/>
              <a:gdLst/>
              <a:ahLst/>
              <a:cxnLst/>
              <a:rect l="l" t="t" r="r" b="b"/>
              <a:pathLst>
                <a:path w="7856220" h="4050029">
                  <a:moveTo>
                    <a:pt x="7855978" y="0"/>
                  </a:moveTo>
                  <a:lnTo>
                    <a:pt x="0" y="0"/>
                  </a:lnTo>
                  <a:lnTo>
                    <a:pt x="0" y="4050017"/>
                  </a:lnTo>
                  <a:lnTo>
                    <a:pt x="7855978" y="4050017"/>
                  </a:lnTo>
                  <a:lnTo>
                    <a:pt x="7855978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0" y="2728315"/>
              <a:ext cx="7856220" cy="4050029"/>
            </a:xfrm>
            <a:custGeom>
              <a:avLst/>
              <a:gdLst/>
              <a:ahLst/>
              <a:cxnLst/>
              <a:rect l="l" t="t" r="r" b="b"/>
              <a:pathLst>
                <a:path w="7856220" h="4050029">
                  <a:moveTo>
                    <a:pt x="0" y="0"/>
                  </a:moveTo>
                  <a:lnTo>
                    <a:pt x="7855966" y="0"/>
                  </a:lnTo>
                  <a:lnTo>
                    <a:pt x="7855966" y="4050017"/>
                  </a:lnTo>
                  <a:lnTo>
                    <a:pt x="0" y="4050017"/>
                  </a:lnTo>
                </a:path>
              </a:pathLst>
            </a:custGeom>
            <a:ln w="57150">
              <a:solidFill>
                <a:srgbClr val="001F5F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2827019"/>
              <a:ext cx="1046988" cy="1231391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8515" y="2827019"/>
              <a:ext cx="3171444" cy="1231391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884932" y="2827019"/>
              <a:ext cx="1007364" cy="1231391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288791" y="2827019"/>
              <a:ext cx="4677156" cy="1231391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5447" y="3832859"/>
              <a:ext cx="2755392" cy="1231391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82367" y="3832859"/>
              <a:ext cx="1007363" cy="1231391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587751" y="3832859"/>
              <a:ext cx="2519172" cy="1231391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378452" y="3832859"/>
              <a:ext cx="1601724" cy="1231391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78196" y="3832859"/>
              <a:ext cx="2316479" cy="1231391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219448" y="2621737"/>
            <a:ext cx="7378065" cy="2037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81940" marR="5080" indent="-269875">
              <a:lnSpc>
                <a:spcPct val="150000"/>
              </a:lnSpc>
              <a:spcBef>
                <a:spcPts val="100"/>
              </a:spcBef>
            </a:pP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У</a:t>
            </a:r>
            <a:r>
              <a:rPr dirty="0" sz="4400" spc="-3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кінотеатрі</a:t>
            </a:r>
            <a:r>
              <a:rPr dirty="0" sz="4400" spc="-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–</a:t>
            </a:r>
            <a:r>
              <a:rPr dirty="0" sz="44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широкий</a:t>
            </a:r>
            <a:r>
              <a:rPr dirty="0" sz="44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spc="-10" b="1">
                <a:solidFill>
                  <a:srgbClr val="FFFFFF"/>
                </a:solidFill>
                <a:latin typeface="Calibri"/>
                <a:cs typeface="Calibri"/>
              </a:rPr>
              <a:t>екран, </a:t>
            </a: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У</a:t>
            </a:r>
            <a:r>
              <a:rPr dirty="0" sz="4400" spc="-3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цирку</a:t>
            </a:r>
            <a:r>
              <a:rPr dirty="0" sz="440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–</a:t>
            </a:r>
            <a:r>
              <a:rPr dirty="0" sz="440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манеж</a:t>
            </a:r>
            <a:r>
              <a:rPr dirty="0" sz="4400" spc="-5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або</a:t>
            </a:r>
            <a:r>
              <a:rPr dirty="0" sz="4400" spc="-3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spc="-10" b="1">
                <a:solidFill>
                  <a:srgbClr val="FFFFFF"/>
                </a:solidFill>
                <a:latin typeface="Calibri"/>
                <a:cs typeface="Calibri"/>
              </a:rPr>
              <a:t>арена.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16" name="object 16" descr=""/>
          <p:cNvGrpSpPr/>
          <p:nvPr/>
        </p:nvGrpSpPr>
        <p:grpSpPr>
          <a:xfrm>
            <a:off x="0" y="4838700"/>
            <a:ext cx="7978140" cy="2019300"/>
            <a:chOff x="0" y="4838700"/>
            <a:chExt cx="7978140" cy="2019300"/>
          </a:xfrm>
        </p:grpSpPr>
        <p:pic>
          <p:nvPicPr>
            <p:cNvPr id="17" name="object 17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0" y="4838700"/>
              <a:ext cx="2279904" cy="1231392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551432" y="4838700"/>
              <a:ext cx="2154936" cy="1231392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977895" y="4838700"/>
              <a:ext cx="3429000" cy="1231392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678423" y="4838700"/>
              <a:ext cx="2154935" cy="1231392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104888" y="4838700"/>
              <a:ext cx="873251" cy="1231392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0" y="5844539"/>
              <a:ext cx="3380231" cy="1013460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775204" y="5844539"/>
              <a:ext cx="3482340" cy="1013460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655564" y="5844539"/>
              <a:ext cx="1007363" cy="1013460"/>
            </a:xfrm>
            <a:prstGeom prst="rect">
              <a:avLst/>
            </a:prstGeom>
          </p:spPr>
        </p:pic>
        <p:pic>
          <p:nvPicPr>
            <p:cNvPr id="25" name="object 25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059423" y="5844539"/>
              <a:ext cx="1319783" cy="1013460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650735" y="5844539"/>
              <a:ext cx="1126235" cy="1013460"/>
            </a:xfrm>
            <a:prstGeom prst="rect">
              <a:avLst/>
            </a:prstGeom>
          </p:spPr>
        </p:pic>
      </p:grpSp>
      <p:sp>
        <p:nvSpPr>
          <p:cNvPr id="27" name="object 27" descr=""/>
          <p:cNvSpPr txBox="1"/>
          <p:nvPr/>
        </p:nvSpPr>
        <p:spPr>
          <a:xfrm>
            <a:off x="207256" y="4633418"/>
            <a:ext cx="7401559" cy="2037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85725" marR="5080" indent="-73660">
              <a:lnSpc>
                <a:spcPct val="150000"/>
              </a:lnSpc>
              <a:spcBef>
                <a:spcPts val="100"/>
              </a:spcBef>
            </a:pP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Ну,</a:t>
            </a:r>
            <a:r>
              <a:rPr dirty="0" sz="4400" spc="-8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dirty="0" sz="4400" spc="-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dirty="0" sz="4400" spc="-8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театрі,</a:t>
            </a:r>
            <a:r>
              <a:rPr dirty="0" sz="4400" spc="-9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простому</a:t>
            </a:r>
            <a:r>
              <a:rPr dirty="0" sz="4400" spc="-8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spc="-10" b="1">
                <a:solidFill>
                  <a:srgbClr val="FFFFFF"/>
                </a:solidFill>
                <a:latin typeface="Calibri"/>
                <a:cs typeface="Calibri"/>
              </a:rPr>
              <a:t>театрі, </a:t>
            </a: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Особливий</a:t>
            </a:r>
            <a:r>
              <a:rPr dirty="0" sz="4400" spc="-8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майданчик</a:t>
            </a:r>
            <a:r>
              <a:rPr dirty="0" sz="4400" spc="-6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–</a:t>
            </a:r>
            <a:r>
              <a:rPr dirty="0" sz="4400" spc="-6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це…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28" name="object 28" descr=""/>
          <p:cNvGrpSpPr/>
          <p:nvPr/>
        </p:nvGrpSpPr>
        <p:grpSpPr>
          <a:xfrm>
            <a:off x="7752588" y="2764535"/>
            <a:ext cx="4453255" cy="4122420"/>
            <a:chOff x="7752588" y="2764535"/>
            <a:chExt cx="4453255" cy="4122420"/>
          </a:xfrm>
        </p:grpSpPr>
        <p:pic>
          <p:nvPicPr>
            <p:cNvPr id="29" name="object 29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752588" y="2764535"/>
              <a:ext cx="4439411" cy="3069336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816646" y="2828465"/>
              <a:ext cx="4350994" cy="2887599"/>
            </a:xfrm>
            <a:prstGeom prst="rect">
              <a:avLst/>
            </a:prstGeom>
          </p:spPr>
        </p:pic>
        <p:sp>
          <p:nvSpPr>
            <p:cNvPr id="31" name="object 31" descr=""/>
            <p:cNvSpPr/>
            <p:nvPr/>
          </p:nvSpPr>
          <p:spPr>
            <a:xfrm>
              <a:off x="7797596" y="2809417"/>
              <a:ext cx="4389120" cy="2926080"/>
            </a:xfrm>
            <a:custGeom>
              <a:avLst/>
              <a:gdLst/>
              <a:ahLst/>
              <a:cxnLst/>
              <a:rect l="l" t="t" r="r" b="b"/>
              <a:pathLst>
                <a:path w="4389120" h="2926079">
                  <a:moveTo>
                    <a:pt x="0" y="0"/>
                  </a:moveTo>
                  <a:lnTo>
                    <a:pt x="4389094" y="0"/>
                  </a:lnTo>
                  <a:lnTo>
                    <a:pt x="4389094" y="2925699"/>
                  </a:lnTo>
                  <a:lnTo>
                    <a:pt x="0" y="2925699"/>
                  </a:lnTo>
                  <a:lnTo>
                    <a:pt x="0" y="0"/>
                  </a:lnTo>
                  <a:close/>
                </a:path>
              </a:pathLst>
            </a:custGeom>
            <a:ln w="38100">
              <a:solidFill>
                <a:srgbClr val="2E314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 descr=""/>
            <p:cNvSpPr/>
            <p:nvPr/>
          </p:nvSpPr>
          <p:spPr>
            <a:xfrm>
              <a:off x="8189264" y="5763577"/>
              <a:ext cx="3464560" cy="1094740"/>
            </a:xfrm>
            <a:custGeom>
              <a:avLst/>
              <a:gdLst/>
              <a:ahLst/>
              <a:cxnLst/>
              <a:rect l="l" t="t" r="r" b="b"/>
              <a:pathLst>
                <a:path w="3464559" h="1094740">
                  <a:moveTo>
                    <a:pt x="3464420" y="0"/>
                  </a:moveTo>
                  <a:lnTo>
                    <a:pt x="0" y="0"/>
                  </a:lnTo>
                  <a:lnTo>
                    <a:pt x="0" y="1094422"/>
                  </a:lnTo>
                  <a:lnTo>
                    <a:pt x="3464420" y="1094422"/>
                  </a:lnTo>
                  <a:lnTo>
                    <a:pt x="3464420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 descr=""/>
            <p:cNvSpPr/>
            <p:nvPr/>
          </p:nvSpPr>
          <p:spPr>
            <a:xfrm>
              <a:off x="8189264" y="5763577"/>
              <a:ext cx="3464560" cy="1094740"/>
            </a:xfrm>
            <a:custGeom>
              <a:avLst/>
              <a:gdLst/>
              <a:ahLst/>
              <a:cxnLst/>
              <a:rect l="l" t="t" r="r" b="b"/>
              <a:pathLst>
                <a:path w="3464559" h="1094740">
                  <a:moveTo>
                    <a:pt x="0" y="1094422"/>
                  </a:moveTo>
                  <a:lnTo>
                    <a:pt x="0" y="0"/>
                  </a:lnTo>
                  <a:lnTo>
                    <a:pt x="3464420" y="0"/>
                  </a:lnTo>
                  <a:lnTo>
                    <a:pt x="3464420" y="1094422"/>
                  </a:lnTo>
                </a:path>
              </a:pathLst>
            </a:custGeom>
            <a:ln w="57149">
              <a:solidFill>
                <a:srgbClr val="001F5F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4" name="object 34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8305800" y="5545835"/>
              <a:ext cx="3279648" cy="1312164"/>
            </a:xfrm>
            <a:prstGeom prst="rect">
              <a:avLst/>
            </a:prstGeom>
          </p:spPr>
        </p:pic>
      </p:grpSp>
      <p:sp>
        <p:nvSpPr>
          <p:cNvPr id="35" name="object 35" descr=""/>
          <p:cNvSpPr txBox="1"/>
          <p:nvPr/>
        </p:nvSpPr>
        <p:spPr>
          <a:xfrm>
            <a:off x="8807589" y="5743261"/>
            <a:ext cx="2226310" cy="10312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600" spc="-10" b="1">
                <a:solidFill>
                  <a:srgbClr val="FFFFFF"/>
                </a:solidFill>
                <a:latin typeface="Calibri"/>
                <a:cs typeface="Calibri"/>
              </a:rPr>
              <a:t>Сцена</a:t>
            </a:r>
            <a:endParaRPr sz="6600">
              <a:latin typeface="Calibri"/>
              <a:cs typeface="Calibri"/>
            </a:endParaRPr>
          </a:p>
        </p:txBody>
      </p:sp>
      <p:grpSp>
        <p:nvGrpSpPr>
          <p:cNvPr id="36" name="object 36" descr=""/>
          <p:cNvGrpSpPr/>
          <p:nvPr/>
        </p:nvGrpSpPr>
        <p:grpSpPr>
          <a:xfrm>
            <a:off x="1755063" y="20472"/>
            <a:ext cx="10246360" cy="2708275"/>
            <a:chOff x="1755063" y="20472"/>
            <a:chExt cx="10246360" cy="2708275"/>
          </a:xfrm>
        </p:grpSpPr>
        <p:pic>
          <p:nvPicPr>
            <p:cNvPr id="37" name="object 37" descr="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755063" y="20472"/>
              <a:ext cx="4956111" cy="2697048"/>
            </a:xfrm>
            <a:prstGeom prst="rect">
              <a:avLst/>
            </a:prstGeom>
          </p:spPr>
        </p:pic>
        <p:pic>
          <p:nvPicPr>
            <p:cNvPr id="38" name="object 38" descr="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6902246" y="41046"/>
              <a:ext cx="5098681" cy="268726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-28575" y="9677"/>
            <a:ext cx="12220575" cy="6848475"/>
            <a:chOff x="-28575" y="9677"/>
            <a:chExt cx="12220575" cy="684847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9677"/>
              <a:ext cx="12192000" cy="6848322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483120"/>
              <a:ext cx="7590790" cy="4410075"/>
            </a:xfrm>
            <a:custGeom>
              <a:avLst/>
              <a:gdLst/>
              <a:ahLst/>
              <a:cxnLst/>
              <a:rect l="l" t="t" r="r" b="b"/>
              <a:pathLst>
                <a:path w="7590790" h="4410075">
                  <a:moveTo>
                    <a:pt x="7590497" y="0"/>
                  </a:moveTo>
                  <a:lnTo>
                    <a:pt x="0" y="0"/>
                  </a:lnTo>
                  <a:lnTo>
                    <a:pt x="0" y="4409795"/>
                  </a:lnTo>
                  <a:lnTo>
                    <a:pt x="7590497" y="4409795"/>
                  </a:lnTo>
                  <a:lnTo>
                    <a:pt x="7590497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0" y="483120"/>
              <a:ext cx="7590790" cy="4410075"/>
            </a:xfrm>
            <a:custGeom>
              <a:avLst/>
              <a:gdLst/>
              <a:ahLst/>
              <a:cxnLst/>
              <a:rect l="l" t="t" r="r" b="b"/>
              <a:pathLst>
                <a:path w="7590790" h="4410075">
                  <a:moveTo>
                    <a:pt x="0" y="0"/>
                  </a:moveTo>
                  <a:lnTo>
                    <a:pt x="7590497" y="0"/>
                  </a:lnTo>
                  <a:lnTo>
                    <a:pt x="7590497" y="4409795"/>
                  </a:lnTo>
                  <a:lnTo>
                    <a:pt x="0" y="4409795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001F5F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8912" y="586739"/>
              <a:ext cx="2243328" cy="1341119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89760" y="586739"/>
              <a:ext cx="2345436" cy="1341119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582923" y="586739"/>
              <a:ext cx="1563624" cy="1341119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354067" y="586739"/>
              <a:ext cx="2677667" cy="1341119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239255" y="586739"/>
              <a:ext cx="949451" cy="1341119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0227" y="1684019"/>
              <a:ext cx="3666744" cy="1341119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314700" y="1684019"/>
              <a:ext cx="4014215" cy="1341119"/>
            </a:xfrm>
            <a:prstGeom prst="rect">
              <a:avLst/>
            </a:prstGeom>
          </p:spPr>
        </p:pic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664161" y="363740"/>
            <a:ext cx="6261735" cy="22199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 indent="138430">
              <a:lnSpc>
                <a:spcPct val="150000"/>
              </a:lnSpc>
              <a:spcBef>
                <a:spcPts val="100"/>
              </a:spcBef>
            </a:pPr>
            <a:r>
              <a:rPr dirty="0" sz="4800" b="1" i="0">
                <a:solidFill>
                  <a:srgbClr val="FFFFFF"/>
                </a:solidFill>
                <a:latin typeface="Calibri"/>
                <a:cs typeface="Calibri"/>
              </a:rPr>
              <a:t>Ми</a:t>
            </a:r>
            <a:r>
              <a:rPr dirty="0" sz="4800" spc="-55" b="1" i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800" b="1" i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dirty="0" sz="4800" spc="-65" b="1" i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800" b="1" i="0">
                <a:solidFill>
                  <a:srgbClr val="FFFFFF"/>
                </a:solidFill>
                <a:latin typeface="Calibri"/>
                <a:cs typeface="Calibri"/>
              </a:rPr>
              <a:t>театрі</a:t>
            </a:r>
            <a:r>
              <a:rPr dirty="0" sz="4800" spc="-45" b="1" i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800" b="1" i="0">
                <a:solidFill>
                  <a:srgbClr val="FFFFFF"/>
                </a:solidFill>
                <a:latin typeface="Calibri"/>
                <a:cs typeface="Calibri"/>
              </a:rPr>
              <a:t>на</a:t>
            </a:r>
            <a:r>
              <a:rPr dirty="0" sz="4800" spc="-60" b="1" i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800" spc="-10" b="1" i="0">
                <a:solidFill>
                  <a:srgbClr val="FFFFFF"/>
                </a:solidFill>
                <a:latin typeface="Calibri"/>
                <a:cs typeface="Calibri"/>
              </a:rPr>
              <a:t>виставі, </a:t>
            </a:r>
            <a:r>
              <a:rPr dirty="0" sz="4800" b="1" i="0">
                <a:solidFill>
                  <a:srgbClr val="FFFFFF"/>
                </a:solidFill>
                <a:latin typeface="Calibri"/>
                <a:cs typeface="Calibri"/>
              </a:rPr>
              <a:t>Закінчився</a:t>
            </a:r>
            <a:r>
              <a:rPr dirty="0" sz="4800" spc="-140" b="1" i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800" b="1" i="0">
                <a:solidFill>
                  <a:srgbClr val="FFFFFF"/>
                </a:solidFill>
                <a:latin typeface="Calibri"/>
                <a:cs typeface="Calibri"/>
              </a:rPr>
              <a:t>перший</a:t>
            </a:r>
            <a:r>
              <a:rPr dirty="0" sz="4800" spc="-155" b="1" i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800" spc="-20" b="1" i="0">
                <a:solidFill>
                  <a:srgbClr val="FFFFFF"/>
                </a:solidFill>
                <a:latin typeface="Calibri"/>
                <a:cs typeface="Calibri"/>
              </a:rPr>
              <a:t>акт.</a:t>
            </a:r>
            <a:endParaRPr sz="4800">
              <a:latin typeface="Calibri"/>
              <a:cs typeface="Calibri"/>
            </a:endParaRPr>
          </a:p>
        </p:txBody>
      </p:sp>
      <p:grpSp>
        <p:nvGrpSpPr>
          <p:cNvPr id="14" name="object 14" descr=""/>
          <p:cNvGrpSpPr/>
          <p:nvPr/>
        </p:nvGrpSpPr>
        <p:grpSpPr>
          <a:xfrm>
            <a:off x="0" y="2781300"/>
            <a:ext cx="7846059" cy="2438400"/>
            <a:chOff x="0" y="2781300"/>
            <a:chExt cx="7846059" cy="2438400"/>
          </a:xfrm>
        </p:grpSpPr>
        <p:pic>
          <p:nvPicPr>
            <p:cNvPr id="15" name="object 15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0" y="2781300"/>
              <a:ext cx="2805684" cy="1341120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154935" y="2781300"/>
              <a:ext cx="1793748" cy="1341120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156204" y="2781300"/>
              <a:ext cx="2636520" cy="1341120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140452" y="2781300"/>
              <a:ext cx="1231391" cy="1341120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579364" y="2781300"/>
              <a:ext cx="1822704" cy="1341120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749795" y="2781300"/>
              <a:ext cx="1095755" cy="1341120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458467" y="3878580"/>
              <a:ext cx="4137659" cy="1341120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803647" y="3878580"/>
              <a:ext cx="1226820" cy="1341120"/>
            </a:xfrm>
            <a:prstGeom prst="rect">
              <a:avLst/>
            </a:prstGeom>
          </p:spPr>
        </p:pic>
      </p:grpSp>
      <p:sp>
        <p:nvSpPr>
          <p:cNvPr id="23" name="object 23" descr=""/>
          <p:cNvSpPr txBox="1"/>
          <p:nvPr/>
        </p:nvSpPr>
        <p:spPr>
          <a:xfrm>
            <a:off x="146001" y="2558300"/>
            <a:ext cx="7296784" cy="2219960"/>
          </a:xfrm>
          <a:prstGeom prst="rect">
            <a:avLst/>
          </a:prstGeom>
        </p:spPr>
        <p:txBody>
          <a:bodyPr wrap="square" lIns="0" tIns="37846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2980"/>
              </a:spcBef>
            </a:pPr>
            <a:r>
              <a:rPr dirty="0" sz="4800" spc="-55" b="1">
                <a:solidFill>
                  <a:srgbClr val="FFFFFF"/>
                </a:solidFill>
                <a:latin typeface="Calibri"/>
                <a:cs typeface="Calibri"/>
              </a:rPr>
              <a:t>Глядачів</a:t>
            </a:r>
            <a:r>
              <a:rPr dirty="0" sz="4800" spc="-5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800" b="1">
                <a:solidFill>
                  <a:srgbClr val="FFFFFF"/>
                </a:solidFill>
                <a:latin typeface="Calibri"/>
                <a:cs typeface="Calibri"/>
              </a:rPr>
              <a:t>все</a:t>
            </a:r>
            <a:r>
              <a:rPr dirty="0" sz="4800" spc="-7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800" b="1">
                <a:solidFill>
                  <a:srgbClr val="FFFFFF"/>
                </a:solidFill>
                <a:latin typeface="Calibri"/>
                <a:cs typeface="Calibri"/>
              </a:rPr>
              <a:t>менше</a:t>
            </a:r>
            <a:r>
              <a:rPr dirty="0" sz="4800" spc="-6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800" b="1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dirty="0" sz="4800" spc="-8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800" b="1">
                <a:solidFill>
                  <a:srgbClr val="FFFFFF"/>
                </a:solidFill>
                <a:latin typeface="Calibri"/>
                <a:cs typeface="Calibri"/>
              </a:rPr>
              <a:t>залі</a:t>
            </a:r>
            <a:r>
              <a:rPr dirty="0" sz="4800" spc="-7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800" spc="-50" b="1">
                <a:solidFill>
                  <a:srgbClr val="FFFFFF"/>
                </a:solidFill>
                <a:latin typeface="Calibri"/>
                <a:cs typeface="Calibri"/>
              </a:rPr>
              <a:t>–</a:t>
            </a:r>
            <a:endParaRPr sz="4800">
              <a:latin typeface="Calibri"/>
              <a:cs typeface="Calibri"/>
            </a:endParaRPr>
          </a:p>
          <a:p>
            <a:pPr algn="ctr" marR="131445">
              <a:lnSpc>
                <a:spcPct val="100000"/>
              </a:lnSpc>
              <a:spcBef>
                <a:spcPts val="2880"/>
              </a:spcBef>
            </a:pPr>
            <a:r>
              <a:rPr dirty="0" sz="4800" spc="-10" b="1">
                <a:solidFill>
                  <a:srgbClr val="FFFFFF"/>
                </a:solidFill>
                <a:latin typeface="Calibri"/>
                <a:cs typeface="Calibri"/>
              </a:rPr>
              <a:t>Починається…</a:t>
            </a:r>
            <a:endParaRPr sz="4800">
              <a:latin typeface="Calibri"/>
              <a:cs typeface="Calibri"/>
            </a:endParaRPr>
          </a:p>
        </p:txBody>
      </p:sp>
      <p:grpSp>
        <p:nvGrpSpPr>
          <p:cNvPr id="24" name="object 24" descr=""/>
          <p:cNvGrpSpPr/>
          <p:nvPr/>
        </p:nvGrpSpPr>
        <p:grpSpPr>
          <a:xfrm>
            <a:off x="1408175" y="5149672"/>
            <a:ext cx="3975100" cy="1708785"/>
            <a:chOff x="1408175" y="5149672"/>
            <a:chExt cx="3975100" cy="1708785"/>
          </a:xfrm>
        </p:grpSpPr>
        <p:sp>
          <p:nvSpPr>
            <p:cNvPr id="25" name="object 25" descr=""/>
            <p:cNvSpPr/>
            <p:nvPr/>
          </p:nvSpPr>
          <p:spPr>
            <a:xfrm>
              <a:off x="1709127" y="5149672"/>
              <a:ext cx="3324225" cy="1458595"/>
            </a:xfrm>
            <a:custGeom>
              <a:avLst/>
              <a:gdLst/>
              <a:ahLst/>
              <a:cxnLst/>
              <a:rect l="l" t="t" r="r" b="b"/>
              <a:pathLst>
                <a:path w="3324225" h="1458595">
                  <a:moveTo>
                    <a:pt x="3323755" y="0"/>
                  </a:moveTo>
                  <a:lnTo>
                    <a:pt x="0" y="0"/>
                  </a:lnTo>
                  <a:lnTo>
                    <a:pt x="0" y="1458417"/>
                  </a:lnTo>
                  <a:lnTo>
                    <a:pt x="3323755" y="1458417"/>
                  </a:lnTo>
                  <a:lnTo>
                    <a:pt x="3323755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6" name="object 26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408175" y="5279135"/>
              <a:ext cx="3974591" cy="1578864"/>
            </a:xfrm>
            <a:prstGeom prst="rect">
              <a:avLst/>
            </a:prstGeom>
          </p:spPr>
        </p:pic>
      </p:grpSp>
      <p:sp>
        <p:nvSpPr>
          <p:cNvPr id="27" name="object 27" descr=""/>
          <p:cNvSpPr txBox="1"/>
          <p:nvPr/>
        </p:nvSpPr>
        <p:spPr>
          <a:xfrm>
            <a:off x="1709127" y="5149672"/>
            <a:ext cx="3324225" cy="1458595"/>
          </a:xfrm>
          <a:prstGeom prst="rect">
            <a:avLst/>
          </a:prstGeom>
          <a:ln w="57150">
            <a:solidFill>
              <a:srgbClr val="001F5F"/>
            </a:solidFill>
          </a:ln>
        </p:spPr>
        <p:txBody>
          <a:bodyPr wrap="square" lIns="0" tIns="339725" rIns="0" bIns="0" rtlCol="0" vert="horz">
            <a:spAutoFit/>
          </a:bodyPr>
          <a:lstStyle/>
          <a:p>
            <a:pPr marL="213360">
              <a:lnSpc>
                <a:spcPct val="100000"/>
              </a:lnSpc>
              <a:spcBef>
                <a:spcPts val="2675"/>
              </a:spcBef>
            </a:pPr>
            <a:r>
              <a:rPr dirty="0" sz="6600" spc="-10" b="1">
                <a:solidFill>
                  <a:srgbClr val="FFFFFF"/>
                </a:solidFill>
                <a:latin typeface="Calibri"/>
                <a:cs typeface="Calibri"/>
              </a:rPr>
              <a:t>Антракт</a:t>
            </a:r>
            <a:endParaRPr sz="6600">
              <a:latin typeface="Calibri"/>
              <a:cs typeface="Calibri"/>
            </a:endParaRPr>
          </a:p>
        </p:txBody>
      </p:sp>
      <p:grpSp>
        <p:nvGrpSpPr>
          <p:cNvPr id="28" name="object 28" descr=""/>
          <p:cNvGrpSpPr/>
          <p:nvPr/>
        </p:nvGrpSpPr>
        <p:grpSpPr>
          <a:xfrm>
            <a:off x="7511795" y="67056"/>
            <a:ext cx="4680585" cy="6783705"/>
            <a:chOff x="7511795" y="67056"/>
            <a:chExt cx="4680585" cy="6783705"/>
          </a:xfrm>
        </p:grpSpPr>
        <p:pic>
          <p:nvPicPr>
            <p:cNvPr id="29" name="object 29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627619" y="67056"/>
              <a:ext cx="4564380" cy="3828288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511795" y="3476244"/>
              <a:ext cx="4680204" cy="337413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9677"/>
            <a:ext cx="12192000" cy="6848475"/>
            <a:chOff x="0" y="9677"/>
            <a:chExt cx="12192000" cy="684847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9677"/>
              <a:ext cx="12192000" cy="6848322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163550" y="563803"/>
              <a:ext cx="7049770" cy="4155440"/>
            </a:xfrm>
            <a:custGeom>
              <a:avLst/>
              <a:gdLst/>
              <a:ahLst/>
              <a:cxnLst/>
              <a:rect l="l" t="t" r="r" b="b"/>
              <a:pathLst>
                <a:path w="7049770" h="4155440">
                  <a:moveTo>
                    <a:pt x="7049731" y="0"/>
                  </a:moveTo>
                  <a:lnTo>
                    <a:pt x="0" y="0"/>
                  </a:lnTo>
                  <a:lnTo>
                    <a:pt x="0" y="4154982"/>
                  </a:lnTo>
                  <a:lnTo>
                    <a:pt x="7049731" y="4154982"/>
                  </a:lnTo>
                  <a:lnTo>
                    <a:pt x="7049731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163550" y="563803"/>
              <a:ext cx="7049770" cy="4155440"/>
            </a:xfrm>
            <a:custGeom>
              <a:avLst/>
              <a:gdLst/>
              <a:ahLst/>
              <a:cxnLst/>
              <a:rect l="l" t="t" r="r" b="b"/>
              <a:pathLst>
                <a:path w="7049770" h="4155440">
                  <a:moveTo>
                    <a:pt x="0" y="0"/>
                  </a:moveTo>
                  <a:lnTo>
                    <a:pt x="7049731" y="0"/>
                  </a:lnTo>
                  <a:lnTo>
                    <a:pt x="7049731" y="4154982"/>
                  </a:lnTo>
                  <a:lnTo>
                    <a:pt x="0" y="4154982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001F5F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828" y="431292"/>
              <a:ext cx="2057400" cy="1231391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76755" y="431292"/>
              <a:ext cx="1377695" cy="1231391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49423" y="431292"/>
              <a:ext cx="1810512" cy="1231391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457955" y="431292"/>
              <a:ext cx="3663696" cy="1231391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93179" y="431292"/>
              <a:ext cx="995172" cy="1231391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64207" y="1101852"/>
              <a:ext cx="3939540" cy="1231391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875276" y="1101852"/>
              <a:ext cx="995172" cy="1231391"/>
            </a:xfrm>
            <a:prstGeom prst="rect">
              <a:avLst/>
            </a:prstGeom>
          </p:spPr>
        </p:pic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480491" y="560247"/>
            <a:ext cx="6415405" cy="136715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529080" marR="5080" indent="-1516380">
              <a:lnSpc>
                <a:spcPct val="100000"/>
              </a:lnSpc>
              <a:spcBef>
                <a:spcPts val="105"/>
              </a:spcBef>
            </a:pPr>
            <a:r>
              <a:rPr dirty="0" sz="4400" b="1" i="0">
                <a:solidFill>
                  <a:srgbClr val="FFFFFF"/>
                </a:solidFill>
                <a:latin typeface="Calibri"/>
                <a:cs typeface="Calibri"/>
              </a:rPr>
              <a:t>Коли</a:t>
            </a:r>
            <a:r>
              <a:rPr dirty="0" sz="4400" spc="-70" b="1" i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b="1" i="0">
                <a:solidFill>
                  <a:srgbClr val="FFFFFF"/>
                </a:solidFill>
                <a:latin typeface="Calibri"/>
                <a:cs typeface="Calibri"/>
              </a:rPr>
              <a:t>всі</a:t>
            </a:r>
            <a:r>
              <a:rPr dirty="0" sz="4400" spc="-75" b="1" i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b="1" i="0">
                <a:solidFill>
                  <a:srgbClr val="FFFFFF"/>
                </a:solidFill>
                <a:latin typeface="Calibri"/>
                <a:cs typeface="Calibri"/>
              </a:rPr>
              <a:t>акти</a:t>
            </a:r>
            <a:r>
              <a:rPr dirty="0" sz="4400" spc="-60" b="1" i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spc="-10" b="1" i="0">
                <a:solidFill>
                  <a:srgbClr val="FFFFFF"/>
                </a:solidFill>
                <a:latin typeface="Calibri"/>
                <a:cs typeface="Calibri"/>
              </a:rPr>
              <a:t>закінчились, компліменти,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14" name="object 14" descr=""/>
          <p:cNvGrpSpPr/>
          <p:nvPr/>
        </p:nvGrpSpPr>
        <p:grpSpPr>
          <a:xfrm>
            <a:off x="0" y="1772411"/>
            <a:ext cx="7489190" cy="3243580"/>
            <a:chOff x="0" y="1772411"/>
            <a:chExt cx="7489190" cy="3243580"/>
          </a:xfrm>
        </p:grpSpPr>
        <p:pic>
          <p:nvPicPr>
            <p:cNvPr id="15" name="object 15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0" y="1772411"/>
              <a:ext cx="7488935" cy="1231391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94004" y="2442971"/>
              <a:ext cx="4044683" cy="1231391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110228" y="2442971"/>
              <a:ext cx="2510028" cy="1231391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045207" y="3113531"/>
              <a:ext cx="3180588" cy="1231391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497323" y="3113531"/>
              <a:ext cx="871715" cy="1231391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27532" y="3784091"/>
              <a:ext cx="2502408" cy="1231392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724911" y="3784091"/>
              <a:ext cx="2802636" cy="1231391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924044" y="3784091"/>
              <a:ext cx="1264920" cy="1231392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460491" y="3784091"/>
              <a:ext cx="1126236" cy="1231391"/>
            </a:xfrm>
            <a:prstGeom prst="rect">
              <a:avLst/>
            </a:prstGeom>
          </p:spPr>
        </p:pic>
      </p:grpSp>
      <p:sp>
        <p:nvSpPr>
          <p:cNvPr id="24" name="object 24" descr=""/>
          <p:cNvSpPr txBox="1"/>
          <p:nvPr/>
        </p:nvSpPr>
        <p:spPr>
          <a:xfrm>
            <a:off x="257987" y="1901367"/>
            <a:ext cx="6861175" cy="27082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Звуки</a:t>
            </a:r>
            <a:r>
              <a:rPr dirty="0" sz="4400" spc="-9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«Браво»</a:t>
            </a:r>
            <a:r>
              <a:rPr dirty="0" sz="4400" spc="-9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spc="-10" b="1">
                <a:solidFill>
                  <a:srgbClr val="FFFFFF"/>
                </a:solidFill>
                <a:latin typeface="Calibri"/>
                <a:cs typeface="Calibri"/>
              </a:rPr>
              <a:t>включились.</a:t>
            </a:r>
            <a:endParaRPr sz="4400">
              <a:latin typeface="Calibri"/>
              <a:cs typeface="Calibri"/>
            </a:endParaRPr>
          </a:p>
          <a:p>
            <a:pPr algn="ctr" marL="881380" marR="874394">
              <a:lnSpc>
                <a:spcPct val="100000"/>
              </a:lnSpc>
            </a:pP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Видно</a:t>
            </a:r>
            <a:r>
              <a:rPr dirty="0" sz="44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dirty="0" sz="4400" spc="-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очах</a:t>
            </a:r>
            <a:r>
              <a:rPr dirty="0" sz="4400" spc="-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spc="-10" b="1">
                <a:solidFill>
                  <a:srgbClr val="FFFFFF"/>
                </a:solidFill>
                <a:latin typeface="Calibri"/>
                <a:cs typeface="Calibri"/>
              </a:rPr>
              <a:t>акторів відблиски,</a:t>
            </a:r>
            <a:endParaRPr sz="4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dirty="0" sz="4400" spc="-40" b="1">
                <a:solidFill>
                  <a:srgbClr val="FFFFFF"/>
                </a:solidFill>
                <a:latin typeface="Calibri"/>
                <a:cs typeface="Calibri"/>
              </a:rPr>
              <a:t>Глядачі</a:t>
            </a:r>
            <a:r>
              <a:rPr dirty="0" sz="4400" spc="-1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b="1">
                <a:solidFill>
                  <a:srgbClr val="FFFFFF"/>
                </a:solidFill>
                <a:latin typeface="Calibri"/>
                <a:cs typeface="Calibri"/>
              </a:rPr>
              <a:t>дарують</a:t>
            </a:r>
            <a:r>
              <a:rPr dirty="0" sz="4400" spc="-1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їм…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25" name="object 25" descr=""/>
          <p:cNvGrpSpPr/>
          <p:nvPr/>
        </p:nvGrpSpPr>
        <p:grpSpPr>
          <a:xfrm>
            <a:off x="1286255" y="4863084"/>
            <a:ext cx="4188460" cy="1833880"/>
            <a:chOff x="1286255" y="4863084"/>
            <a:chExt cx="4188460" cy="1833880"/>
          </a:xfrm>
        </p:grpSpPr>
        <p:sp>
          <p:nvSpPr>
            <p:cNvPr id="26" name="object 26" descr=""/>
            <p:cNvSpPr/>
            <p:nvPr/>
          </p:nvSpPr>
          <p:spPr>
            <a:xfrm>
              <a:off x="1542326" y="5080635"/>
              <a:ext cx="3629660" cy="1108075"/>
            </a:xfrm>
            <a:custGeom>
              <a:avLst/>
              <a:gdLst/>
              <a:ahLst/>
              <a:cxnLst/>
              <a:rect l="l" t="t" r="r" b="b"/>
              <a:pathLst>
                <a:path w="3629660" h="1108075">
                  <a:moveTo>
                    <a:pt x="3629444" y="0"/>
                  </a:moveTo>
                  <a:lnTo>
                    <a:pt x="0" y="0"/>
                  </a:lnTo>
                  <a:lnTo>
                    <a:pt x="0" y="1107998"/>
                  </a:lnTo>
                  <a:lnTo>
                    <a:pt x="3629444" y="1107998"/>
                  </a:lnTo>
                  <a:lnTo>
                    <a:pt x="3629444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7" name="object 27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286255" y="4863084"/>
              <a:ext cx="4187952" cy="1833372"/>
            </a:xfrm>
            <a:prstGeom prst="rect">
              <a:avLst/>
            </a:prstGeom>
          </p:spPr>
        </p:pic>
      </p:grpSp>
      <p:sp>
        <p:nvSpPr>
          <p:cNvPr id="28" name="object 28" descr=""/>
          <p:cNvSpPr txBox="1"/>
          <p:nvPr/>
        </p:nvSpPr>
        <p:spPr>
          <a:xfrm>
            <a:off x="1542326" y="5080634"/>
            <a:ext cx="3629660" cy="1108075"/>
          </a:xfrm>
          <a:prstGeom prst="rect">
            <a:avLst/>
          </a:prstGeom>
          <a:ln w="57150">
            <a:solidFill>
              <a:srgbClr val="001F5F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marL="259079">
              <a:lnSpc>
                <a:spcPts val="7859"/>
              </a:lnSpc>
            </a:pPr>
            <a:r>
              <a:rPr dirty="0" sz="6600" spc="-10" b="1">
                <a:solidFill>
                  <a:srgbClr val="FFFFFF"/>
                </a:solidFill>
                <a:latin typeface="Calibri"/>
                <a:cs typeface="Calibri"/>
              </a:rPr>
              <a:t>Оплески</a:t>
            </a:r>
            <a:endParaRPr sz="6600">
              <a:latin typeface="Calibri"/>
              <a:cs typeface="Calibri"/>
            </a:endParaRPr>
          </a:p>
        </p:txBody>
      </p:sp>
      <p:grpSp>
        <p:nvGrpSpPr>
          <p:cNvPr id="29" name="object 29" descr=""/>
          <p:cNvGrpSpPr/>
          <p:nvPr/>
        </p:nvGrpSpPr>
        <p:grpSpPr>
          <a:xfrm>
            <a:off x="7020242" y="175729"/>
            <a:ext cx="5077460" cy="6591934"/>
            <a:chOff x="7020242" y="175729"/>
            <a:chExt cx="5077460" cy="6591934"/>
          </a:xfrm>
        </p:grpSpPr>
        <p:pic>
          <p:nvPicPr>
            <p:cNvPr id="30" name="object 30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485469" y="175729"/>
              <a:ext cx="4434332" cy="2996285"/>
            </a:xfrm>
            <a:prstGeom prst="rect">
              <a:avLst/>
            </a:prstGeom>
          </p:spPr>
        </p:pic>
        <p:pic>
          <p:nvPicPr>
            <p:cNvPr id="31" name="object 31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020242" y="3338081"/>
              <a:ext cx="5077015" cy="342901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9677"/>
            <a:ext cx="12192000" cy="6848475"/>
            <a:chOff x="0" y="9677"/>
            <a:chExt cx="12192000" cy="684847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9677"/>
              <a:ext cx="12192000" cy="6848322"/>
            </a:xfrm>
            <a:prstGeom prst="rect">
              <a:avLst/>
            </a:prstGeom>
          </p:spPr>
        </p:pic>
        <p:pic>
          <p:nvPicPr>
            <p:cNvPr id="4" name="object 4" descr="">
              <a:hlinkClick r:id="rId3"/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4512" y="1101407"/>
              <a:ext cx="5155958" cy="5545556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19735" rIns="0" bIns="0" rtlCol="0" vert="horz">
            <a:spAutoFit/>
          </a:bodyPr>
          <a:lstStyle/>
          <a:p>
            <a:pPr marL="4131945">
              <a:lnSpc>
                <a:spcPct val="100000"/>
              </a:lnSpc>
              <a:spcBef>
                <a:spcPts val="100"/>
              </a:spcBef>
            </a:pPr>
            <a:r>
              <a:rPr dirty="0" b="1">
                <a:latin typeface="Century Schoolbook"/>
                <a:cs typeface="Century Schoolbook"/>
              </a:rPr>
              <a:t>Гра</a:t>
            </a:r>
            <a:r>
              <a:rPr dirty="0" spc="-10" b="1">
                <a:latin typeface="Century Schoolbook"/>
                <a:cs typeface="Century Schoolbook"/>
              </a:rPr>
              <a:t> «Театр»</a:t>
            </a:r>
          </a:p>
        </p:txBody>
      </p:sp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599176" y="1434083"/>
            <a:ext cx="6592824" cy="4230624"/>
          </a:xfrm>
          <a:prstGeom prst="rect">
            <a:avLst/>
          </a:prstGeom>
        </p:spPr>
      </p:pic>
    </p:spTree>
  </p:cSld>
  <p:clrMapOvr>
    <a:masterClrMapping/>
  </p:clrMapOvr>
  <p:transition spd="med">
    <p:fade thruBlk="0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6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2090" rIns="0" bIns="0" rtlCol="0" vert="horz">
            <a:spAutoFit/>
          </a:bodyPr>
          <a:lstStyle/>
          <a:p>
            <a:pPr marL="2372995">
              <a:lnSpc>
                <a:spcPct val="100000"/>
              </a:lnSpc>
              <a:spcBef>
                <a:spcPts val="100"/>
              </a:spcBef>
            </a:pPr>
            <a:r>
              <a:rPr dirty="0" sz="6000" b="1">
                <a:latin typeface="Century Schoolbook"/>
                <a:cs typeface="Century Schoolbook"/>
              </a:rPr>
              <a:t>Гра</a:t>
            </a:r>
            <a:r>
              <a:rPr dirty="0" sz="6000" spc="-45" b="1">
                <a:latin typeface="Century Schoolbook"/>
                <a:cs typeface="Century Schoolbook"/>
              </a:rPr>
              <a:t> </a:t>
            </a:r>
            <a:r>
              <a:rPr dirty="0" sz="6000" b="1">
                <a:latin typeface="Century Schoolbook"/>
                <a:cs typeface="Century Schoolbook"/>
              </a:rPr>
              <a:t>«Я</a:t>
            </a:r>
            <a:r>
              <a:rPr dirty="0" sz="6000" spc="-20" b="1">
                <a:latin typeface="Century Schoolbook"/>
                <a:cs typeface="Century Schoolbook"/>
              </a:rPr>
              <a:t> </a:t>
            </a:r>
            <a:r>
              <a:rPr dirty="0" sz="6000" b="1">
                <a:latin typeface="Century Schoolbook"/>
                <a:cs typeface="Century Schoolbook"/>
              </a:rPr>
              <a:t>-</a:t>
            </a:r>
            <a:r>
              <a:rPr dirty="0" sz="6000" spc="-45" b="1">
                <a:latin typeface="Century Schoolbook"/>
                <a:cs typeface="Century Schoolbook"/>
              </a:rPr>
              <a:t> </a:t>
            </a:r>
            <a:r>
              <a:rPr dirty="0" sz="6000" spc="-10" b="1">
                <a:latin typeface="Century Schoolbook"/>
                <a:cs typeface="Century Schoolbook"/>
              </a:rPr>
              <a:t>актор»</a:t>
            </a:r>
            <a:endParaRPr sz="6000">
              <a:latin typeface="Century Schoolbook"/>
              <a:cs typeface="Century Schoolbook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23115" y="78662"/>
            <a:ext cx="12069445" cy="6782434"/>
            <a:chOff x="123115" y="78662"/>
            <a:chExt cx="12069445" cy="6782434"/>
          </a:xfrm>
        </p:grpSpPr>
        <p:sp>
          <p:nvSpPr>
            <p:cNvPr id="5" name="object 5" descr=""/>
            <p:cNvSpPr/>
            <p:nvPr/>
          </p:nvSpPr>
          <p:spPr>
            <a:xfrm>
              <a:off x="123115" y="719328"/>
              <a:ext cx="11922760" cy="6139180"/>
            </a:xfrm>
            <a:custGeom>
              <a:avLst/>
              <a:gdLst/>
              <a:ahLst/>
              <a:cxnLst/>
              <a:rect l="l" t="t" r="r" b="b"/>
              <a:pathLst>
                <a:path w="11922760" h="6139180">
                  <a:moveTo>
                    <a:pt x="0" y="6138671"/>
                  </a:moveTo>
                  <a:lnTo>
                    <a:pt x="11922577" y="6138671"/>
                  </a:lnTo>
                  <a:lnTo>
                    <a:pt x="11922577" y="0"/>
                  </a:lnTo>
                  <a:lnTo>
                    <a:pt x="0" y="0"/>
                  </a:lnTo>
                  <a:lnTo>
                    <a:pt x="0" y="6138671"/>
                  </a:lnTo>
                  <a:close/>
                </a:path>
              </a:pathLst>
            </a:custGeom>
            <a:solidFill>
              <a:srgbClr val="FEFEF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129465" y="725678"/>
              <a:ext cx="11910060" cy="6129020"/>
            </a:xfrm>
            <a:custGeom>
              <a:avLst/>
              <a:gdLst/>
              <a:ahLst/>
              <a:cxnLst/>
              <a:rect l="l" t="t" r="r" b="b"/>
              <a:pathLst>
                <a:path w="11910060" h="6129020">
                  <a:moveTo>
                    <a:pt x="0" y="6128613"/>
                  </a:moveTo>
                  <a:lnTo>
                    <a:pt x="11909879" y="6128613"/>
                  </a:lnTo>
                  <a:lnTo>
                    <a:pt x="11909879" y="0"/>
                  </a:lnTo>
                  <a:lnTo>
                    <a:pt x="0" y="0"/>
                  </a:lnTo>
                  <a:lnTo>
                    <a:pt x="0" y="6128613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7890" y="6511379"/>
              <a:ext cx="247649" cy="247662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227890" y="6511379"/>
              <a:ext cx="247650" cy="248285"/>
            </a:xfrm>
            <a:custGeom>
              <a:avLst/>
              <a:gdLst/>
              <a:ahLst/>
              <a:cxnLst/>
              <a:rect l="l" t="t" r="r" b="b"/>
              <a:pathLst>
                <a:path w="247650" h="248284">
                  <a:moveTo>
                    <a:pt x="47624" y="247662"/>
                  </a:moveTo>
                  <a:lnTo>
                    <a:pt x="29089" y="243914"/>
                  </a:lnTo>
                  <a:lnTo>
                    <a:pt x="13954" y="233708"/>
                  </a:lnTo>
                  <a:lnTo>
                    <a:pt x="3748" y="218573"/>
                  </a:lnTo>
                  <a:lnTo>
                    <a:pt x="0" y="200037"/>
                  </a:lnTo>
                  <a:lnTo>
                    <a:pt x="0" y="47625"/>
                  </a:lnTo>
                  <a:lnTo>
                    <a:pt x="3748" y="29089"/>
                  </a:lnTo>
                  <a:lnTo>
                    <a:pt x="13954" y="13954"/>
                  </a:lnTo>
                  <a:lnTo>
                    <a:pt x="29089" y="3748"/>
                  </a:lnTo>
                  <a:lnTo>
                    <a:pt x="47624" y="0"/>
                  </a:lnTo>
                  <a:lnTo>
                    <a:pt x="200024" y="0"/>
                  </a:lnTo>
                  <a:lnTo>
                    <a:pt x="218560" y="3748"/>
                  </a:lnTo>
                  <a:lnTo>
                    <a:pt x="233695" y="13954"/>
                  </a:lnTo>
                  <a:lnTo>
                    <a:pt x="243901" y="29089"/>
                  </a:lnTo>
                  <a:lnTo>
                    <a:pt x="247649" y="47625"/>
                  </a:lnTo>
                  <a:lnTo>
                    <a:pt x="247649" y="200037"/>
                  </a:lnTo>
                  <a:lnTo>
                    <a:pt x="243901" y="218573"/>
                  </a:lnTo>
                  <a:lnTo>
                    <a:pt x="233695" y="233708"/>
                  </a:lnTo>
                  <a:lnTo>
                    <a:pt x="218560" y="243914"/>
                  </a:lnTo>
                  <a:lnTo>
                    <a:pt x="200024" y="247662"/>
                  </a:lnTo>
                  <a:lnTo>
                    <a:pt x="47624" y="247662"/>
                  </a:lnTo>
                  <a:close/>
                </a:path>
              </a:pathLst>
            </a:custGeom>
            <a:ln w="63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8527" y="6532029"/>
              <a:ext cx="206374" cy="206375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11501399" y="78663"/>
              <a:ext cx="690880" cy="690880"/>
            </a:xfrm>
            <a:custGeom>
              <a:avLst/>
              <a:gdLst/>
              <a:ahLst/>
              <a:cxnLst/>
              <a:rect l="l" t="t" r="r" b="b"/>
              <a:pathLst>
                <a:path w="690879" h="690880">
                  <a:moveTo>
                    <a:pt x="0" y="690588"/>
                  </a:moveTo>
                  <a:lnTo>
                    <a:pt x="690600" y="690588"/>
                  </a:lnTo>
                  <a:lnTo>
                    <a:pt x="690600" y="0"/>
                  </a:lnTo>
                  <a:lnTo>
                    <a:pt x="0" y="0"/>
                  </a:lnTo>
                  <a:lnTo>
                    <a:pt x="0" y="690588"/>
                  </a:lnTo>
                  <a:close/>
                </a:path>
              </a:pathLst>
            </a:custGeom>
            <a:solidFill>
              <a:srgbClr val="FEFEF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11507749" y="85012"/>
              <a:ext cx="678180" cy="678180"/>
            </a:xfrm>
            <a:custGeom>
              <a:avLst/>
              <a:gdLst/>
              <a:ahLst/>
              <a:cxnLst/>
              <a:rect l="l" t="t" r="r" b="b"/>
              <a:pathLst>
                <a:path w="678179" h="678180">
                  <a:moveTo>
                    <a:pt x="0" y="677889"/>
                  </a:moveTo>
                  <a:lnTo>
                    <a:pt x="677901" y="677889"/>
                  </a:lnTo>
                  <a:lnTo>
                    <a:pt x="677901" y="0"/>
                  </a:lnTo>
                  <a:lnTo>
                    <a:pt x="0" y="0"/>
                  </a:lnTo>
                  <a:lnTo>
                    <a:pt x="0" y="677889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06174" y="419994"/>
              <a:ext cx="247650" cy="247658"/>
            </a:xfrm>
            <a:prstGeom prst="rect">
              <a:avLst/>
            </a:prstGeom>
          </p:spPr>
        </p:pic>
        <p:sp>
          <p:nvSpPr>
            <p:cNvPr id="13" name="object 13" descr=""/>
            <p:cNvSpPr/>
            <p:nvPr/>
          </p:nvSpPr>
          <p:spPr>
            <a:xfrm>
              <a:off x="11606174" y="419994"/>
              <a:ext cx="247650" cy="248285"/>
            </a:xfrm>
            <a:custGeom>
              <a:avLst/>
              <a:gdLst/>
              <a:ahLst/>
              <a:cxnLst/>
              <a:rect l="l" t="t" r="r" b="b"/>
              <a:pathLst>
                <a:path w="247650" h="248284">
                  <a:moveTo>
                    <a:pt x="47625" y="247658"/>
                  </a:moveTo>
                  <a:lnTo>
                    <a:pt x="29089" y="243910"/>
                  </a:lnTo>
                  <a:lnTo>
                    <a:pt x="13954" y="233704"/>
                  </a:lnTo>
                  <a:lnTo>
                    <a:pt x="3748" y="218569"/>
                  </a:lnTo>
                  <a:lnTo>
                    <a:pt x="0" y="200034"/>
                  </a:lnTo>
                  <a:lnTo>
                    <a:pt x="0" y="47624"/>
                  </a:lnTo>
                  <a:lnTo>
                    <a:pt x="3748" y="29088"/>
                  </a:lnTo>
                  <a:lnTo>
                    <a:pt x="13954" y="13953"/>
                  </a:lnTo>
                  <a:lnTo>
                    <a:pt x="29089" y="3748"/>
                  </a:lnTo>
                  <a:lnTo>
                    <a:pt x="47625" y="0"/>
                  </a:lnTo>
                  <a:lnTo>
                    <a:pt x="200025" y="0"/>
                  </a:lnTo>
                  <a:lnTo>
                    <a:pt x="218561" y="3748"/>
                  </a:lnTo>
                  <a:lnTo>
                    <a:pt x="233696" y="13953"/>
                  </a:lnTo>
                  <a:lnTo>
                    <a:pt x="243902" y="29088"/>
                  </a:lnTo>
                  <a:lnTo>
                    <a:pt x="247650" y="47624"/>
                  </a:lnTo>
                  <a:lnTo>
                    <a:pt x="247650" y="200034"/>
                  </a:lnTo>
                  <a:lnTo>
                    <a:pt x="243902" y="218569"/>
                  </a:lnTo>
                  <a:lnTo>
                    <a:pt x="233696" y="233704"/>
                  </a:lnTo>
                  <a:lnTo>
                    <a:pt x="218561" y="243910"/>
                  </a:lnTo>
                  <a:lnTo>
                    <a:pt x="200025" y="247658"/>
                  </a:lnTo>
                  <a:lnTo>
                    <a:pt x="47625" y="247658"/>
                  </a:lnTo>
                  <a:close/>
                </a:path>
              </a:pathLst>
            </a:custGeom>
            <a:ln w="63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626810" y="440644"/>
              <a:ext cx="206375" cy="206371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>
    <p:fade thruBlk="0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61073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5800" b="1">
                <a:latin typeface="Century Schoolbook"/>
                <a:cs typeface="Century Schoolbook"/>
              </a:rPr>
              <a:t>Гра</a:t>
            </a:r>
            <a:r>
              <a:rPr dirty="0" sz="5800" spc="-130" b="1">
                <a:latin typeface="Century Schoolbook"/>
                <a:cs typeface="Century Schoolbook"/>
              </a:rPr>
              <a:t> </a:t>
            </a:r>
            <a:r>
              <a:rPr dirty="0" sz="5800" b="1">
                <a:latin typeface="Century Schoolbook"/>
                <a:cs typeface="Century Schoolbook"/>
              </a:rPr>
              <a:t>«Збираємося</a:t>
            </a:r>
            <a:r>
              <a:rPr dirty="0" sz="5800" spc="-120" b="1">
                <a:latin typeface="Century Schoolbook"/>
                <a:cs typeface="Century Schoolbook"/>
              </a:rPr>
              <a:t> </a:t>
            </a:r>
            <a:r>
              <a:rPr dirty="0" sz="5800" b="1">
                <a:latin typeface="Century Schoolbook"/>
                <a:cs typeface="Century Schoolbook"/>
              </a:rPr>
              <a:t>до</a:t>
            </a:r>
            <a:r>
              <a:rPr dirty="0" sz="5800" spc="-135" b="1">
                <a:latin typeface="Century Schoolbook"/>
                <a:cs typeface="Century Schoolbook"/>
              </a:rPr>
              <a:t> </a:t>
            </a:r>
            <a:r>
              <a:rPr dirty="0" sz="5800" spc="-10" b="1">
                <a:latin typeface="Century Schoolbook"/>
                <a:cs typeface="Century Schoolbook"/>
              </a:rPr>
              <a:t>театру»</a:t>
            </a:r>
            <a:endParaRPr sz="5800">
              <a:latin typeface="Century Schoolbook"/>
              <a:cs typeface="Century Schoolbook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430110" y="1473593"/>
            <a:ext cx="11604625" cy="4491990"/>
            <a:chOff x="430110" y="1473593"/>
            <a:chExt cx="11604625" cy="449199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3210" y="1475600"/>
              <a:ext cx="2129306" cy="198437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80968" y="1473593"/>
              <a:ext cx="1771548" cy="198436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870955" y="1473593"/>
              <a:ext cx="1926018" cy="195540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893913" y="3760139"/>
              <a:ext cx="2389238" cy="2204897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30110" y="3682644"/>
              <a:ext cx="1703485" cy="217173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524570" y="1473593"/>
              <a:ext cx="1678076" cy="1984362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30418" y="3682644"/>
              <a:ext cx="2298661" cy="220489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935363" y="3682644"/>
              <a:ext cx="1493278" cy="217172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647997" y="2445613"/>
              <a:ext cx="1386586" cy="262906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120775">
              <a:lnSpc>
                <a:spcPct val="100000"/>
              </a:lnSpc>
              <a:spcBef>
                <a:spcPts val="100"/>
              </a:spcBef>
            </a:pPr>
            <a:r>
              <a:rPr dirty="0" sz="7200"/>
              <a:t>Правила</a:t>
            </a:r>
            <a:r>
              <a:rPr dirty="0" sz="7200" spc="-90"/>
              <a:t> </a:t>
            </a:r>
            <a:r>
              <a:rPr dirty="0" sz="7200"/>
              <a:t>поведінки</a:t>
            </a:r>
            <a:r>
              <a:rPr dirty="0" sz="7200" spc="-85"/>
              <a:t> </a:t>
            </a:r>
            <a:r>
              <a:rPr dirty="0" sz="7200"/>
              <a:t>у</a:t>
            </a:r>
            <a:r>
              <a:rPr dirty="0" sz="7200" spc="-35"/>
              <a:t> </a:t>
            </a:r>
            <a:r>
              <a:rPr dirty="0" sz="7200" spc="-10"/>
              <a:t>театрі</a:t>
            </a:r>
            <a:endParaRPr sz="7200"/>
          </a:p>
        </p:txBody>
      </p:sp>
      <p:grpSp>
        <p:nvGrpSpPr>
          <p:cNvPr id="4" name="object 4" descr=""/>
          <p:cNvGrpSpPr/>
          <p:nvPr/>
        </p:nvGrpSpPr>
        <p:grpSpPr>
          <a:xfrm>
            <a:off x="46036" y="756132"/>
            <a:ext cx="12099925" cy="6102350"/>
            <a:chOff x="46036" y="756132"/>
            <a:chExt cx="12099925" cy="6102350"/>
          </a:xfrm>
        </p:grpSpPr>
        <p:sp>
          <p:nvSpPr>
            <p:cNvPr id="5" name="object 5" descr=""/>
            <p:cNvSpPr/>
            <p:nvPr/>
          </p:nvSpPr>
          <p:spPr>
            <a:xfrm>
              <a:off x="46036" y="756132"/>
              <a:ext cx="12099925" cy="6102350"/>
            </a:xfrm>
            <a:custGeom>
              <a:avLst/>
              <a:gdLst/>
              <a:ahLst/>
              <a:cxnLst/>
              <a:rect l="l" t="t" r="r" b="b"/>
              <a:pathLst>
                <a:path w="12099925" h="6102350">
                  <a:moveTo>
                    <a:pt x="0" y="6101867"/>
                  </a:moveTo>
                  <a:lnTo>
                    <a:pt x="12099925" y="6101867"/>
                  </a:lnTo>
                  <a:lnTo>
                    <a:pt x="12099925" y="0"/>
                  </a:lnTo>
                  <a:lnTo>
                    <a:pt x="0" y="0"/>
                  </a:lnTo>
                  <a:lnTo>
                    <a:pt x="0" y="6101867"/>
                  </a:lnTo>
                  <a:close/>
                </a:path>
              </a:pathLst>
            </a:custGeom>
            <a:solidFill>
              <a:srgbClr val="FEFEF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52386" y="762482"/>
              <a:ext cx="12087225" cy="6089650"/>
            </a:xfrm>
            <a:custGeom>
              <a:avLst/>
              <a:gdLst/>
              <a:ahLst/>
              <a:cxnLst/>
              <a:rect l="l" t="t" r="r" b="b"/>
              <a:pathLst>
                <a:path w="12087225" h="6089650">
                  <a:moveTo>
                    <a:pt x="0" y="6089167"/>
                  </a:moveTo>
                  <a:lnTo>
                    <a:pt x="12087225" y="6089167"/>
                  </a:lnTo>
                  <a:lnTo>
                    <a:pt x="12087225" y="0"/>
                  </a:lnTo>
                  <a:lnTo>
                    <a:pt x="0" y="0"/>
                  </a:lnTo>
                  <a:lnTo>
                    <a:pt x="0" y="6089167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0811" y="6508737"/>
              <a:ext cx="247650" cy="247662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150811" y="6508737"/>
              <a:ext cx="247650" cy="248285"/>
            </a:xfrm>
            <a:custGeom>
              <a:avLst/>
              <a:gdLst/>
              <a:ahLst/>
              <a:cxnLst/>
              <a:rect l="l" t="t" r="r" b="b"/>
              <a:pathLst>
                <a:path w="247650" h="248284">
                  <a:moveTo>
                    <a:pt x="47625" y="247662"/>
                  </a:moveTo>
                  <a:lnTo>
                    <a:pt x="29089" y="243914"/>
                  </a:lnTo>
                  <a:lnTo>
                    <a:pt x="13954" y="233708"/>
                  </a:lnTo>
                  <a:lnTo>
                    <a:pt x="3748" y="218573"/>
                  </a:lnTo>
                  <a:lnTo>
                    <a:pt x="0" y="200037"/>
                  </a:lnTo>
                  <a:lnTo>
                    <a:pt x="0" y="47624"/>
                  </a:lnTo>
                  <a:lnTo>
                    <a:pt x="3748" y="29089"/>
                  </a:lnTo>
                  <a:lnTo>
                    <a:pt x="13954" y="13954"/>
                  </a:lnTo>
                  <a:lnTo>
                    <a:pt x="29089" y="3748"/>
                  </a:lnTo>
                  <a:lnTo>
                    <a:pt x="47625" y="0"/>
                  </a:lnTo>
                  <a:lnTo>
                    <a:pt x="200025" y="0"/>
                  </a:lnTo>
                  <a:lnTo>
                    <a:pt x="218560" y="3748"/>
                  </a:lnTo>
                  <a:lnTo>
                    <a:pt x="233695" y="13954"/>
                  </a:lnTo>
                  <a:lnTo>
                    <a:pt x="243901" y="29089"/>
                  </a:lnTo>
                  <a:lnTo>
                    <a:pt x="247650" y="47624"/>
                  </a:lnTo>
                  <a:lnTo>
                    <a:pt x="247650" y="200037"/>
                  </a:lnTo>
                  <a:lnTo>
                    <a:pt x="243901" y="218573"/>
                  </a:lnTo>
                  <a:lnTo>
                    <a:pt x="233695" y="233708"/>
                  </a:lnTo>
                  <a:lnTo>
                    <a:pt x="218560" y="243914"/>
                  </a:lnTo>
                  <a:lnTo>
                    <a:pt x="200025" y="247662"/>
                  </a:lnTo>
                  <a:lnTo>
                    <a:pt x="47625" y="247662"/>
                  </a:lnTo>
                  <a:close/>
                </a:path>
              </a:pathLst>
            </a:custGeom>
            <a:ln w="63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1448" y="6529387"/>
              <a:ext cx="206375" cy="20637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120775">
              <a:lnSpc>
                <a:spcPct val="100000"/>
              </a:lnSpc>
              <a:spcBef>
                <a:spcPts val="100"/>
              </a:spcBef>
            </a:pPr>
            <a:r>
              <a:rPr dirty="0" sz="7200"/>
              <a:t>Правила</a:t>
            </a:r>
            <a:r>
              <a:rPr dirty="0" sz="7200" spc="-90"/>
              <a:t> </a:t>
            </a:r>
            <a:r>
              <a:rPr dirty="0" sz="7200"/>
              <a:t>поведінки</a:t>
            </a:r>
            <a:r>
              <a:rPr dirty="0" sz="7200" spc="-85"/>
              <a:t> </a:t>
            </a:r>
            <a:r>
              <a:rPr dirty="0" sz="7200"/>
              <a:t>у</a:t>
            </a:r>
            <a:r>
              <a:rPr dirty="0" sz="7200" spc="-35"/>
              <a:t> </a:t>
            </a:r>
            <a:r>
              <a:rPr dirty="0" sz="7200" spc="-10"/>
              <a:t>театрі</a:t>
            </a:r>
            <a:endParaRPr sz="7200"/>
          </a:p>
        </p:txBody>
      </p:sp>
      <p:grpSp>
        <p:nvGrpSpPr>
          <p:cNvPr id="4" name="object 4" descr=""/>
          <p:cNvGrpSpPr/>
          <p:nvPr/>
        </p:nvGrpSpPr>
        <p:grpSpPr>
          <a:xfrm>
            <a:off x="0" y="742187"/>
            <a:ext cx="12192000" cy="6116320"/>
            <a:chOff x="0" y="742187"/>
            <a:chExt cx="12192000" cy="611632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669792"/>
              <a:ext cx="9587484" cy="3188207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742187"/>
              <a:ext cx="9624060" cy="3166872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688068" y="3774948"/>
              <a:ext cx="2503931" cy="3043428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621011" y="821435"/>
              <a:ext cx="2570988" cy="304190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3891369" y="456069"/>
            <a:ext cx="15367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е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5087099" y="456069"/>
            <a:ext cx="15049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а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6298069" y="456069"/>
            <a:ext cx="1193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469416" y="456069"/>
            <a:ext cx="1638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р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8633142" y="1345476"/>
            <a:ext cx="22479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ж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2689542" y="2234882"/>
            <a:ext cx="17145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ц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3891369" y="2234882"/>
            <a:ext cx="15367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е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5079479" y="2234882"/>
            <a:ext cx="16637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н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6281305" y="2234882"/>
            <a:ext cx="15049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а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8686482" y="2234882"/>
            <a:ext cx="1193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3883748" y="3124288"/>
            <a:ext cx="1701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и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5103863" y="3124288"/>
            <a:ext cx="1193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6275209" y="3124288"/>
            <a:ext cx="16446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о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7475511" y="3124288"/>
            <a:ext cx="1511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к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8657526" y="3124288"/>
            <a:ext cx="17780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д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8681910" y="4013695"/>
            <a:ext cx="12763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с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2692590" y="4903101"/>
            <a:ext cx="1638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р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3892893" y="4903101"/>
            <a:ext cx="1511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к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5085575" y="4903101"/>
            <a:ext cx="15367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е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6293497" y="4903101"/>
            <a:ext cx="12763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с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7492276" y="4903101"/>
            <a:ext cx="1193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8663622" y="4903101"/>
            <a:ext cx="1638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р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3891369" y="456069"/>
            <a:ext cx="15367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е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5087099" y="456069"/>
            <a:ext cx="15049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а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6298069" y="456069"/>
            <a:ext cx="1193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7469416" y="456069"/>
            <a:ext cx="1638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р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8633142" y="1345476"/>
            <a:ext cx="22479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ж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2689542" y="2234882"/>
            <a:ext cx="17145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ц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3891369" y="2234882"/>
            <a:ext cx="15367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е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5079479" y="2234882"/>
            <a:ext cx="16637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н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6281305" y="2234882"/>
            <a:ext cx="15049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а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7434364" y="2234882"/>
            <a:ext cx="23304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ш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8686482" y="2234882"/>
            <a:ext cx="1193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6" name="object 36" descr=""/>
          <p:cNvSpPr txBox="1"/>
          <p:nvPr/>
        </p:nvSpPr>
        <p:spPr>
          <a:xfrm>
            <a:off x="2698686" y="3124288"/>
            <a:ext cx="1511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в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7" name="object 37" descr=""/>
          <p:cNvSpPr txBox="1"/>
          <p:nvPr/>
        </p:nvSpPr>
        <p:spPr>
          <a:xfrm>
            <a:off x="3883748" y="3124288"/>
            <a:ext cx="1701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и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8" name="object 38" descr=""/>
          <p:cNvSpPr txBox="1"/>
          <p:nvPr/>
        </p:nvSpPr>
        <p:spPr>
          <a:xfrm>
            <a:off x="5103863" y="3124288"/>
            <a:ext cx="1193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9" name="object 39" descr=""/>
          <p:cNvSpPr txBox="1"/>
          <p:nvPr/>
        </p:nvSpPr>
        <p:spPr>
          <a:xfrm>
            <a:off x="6275209" y="3124288"/>
            <a:ext cx="16446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о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0" name="object 40" descr=""/>
          <p:cNvSpPr txBox="1"/>
          <p:nvPr/>
        </p:nvSpPr>
        <p:spPr>
          <a:xfrm>
            <a:off x="7475511" y="3124288"/>
            <a:ext cx="1511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к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1" name="object 41" descr=""/>
          <p:cNvSpPr txBox="1"/>
          <p:nvPr/>
        </p:nvSpPr>
        <p:spPr>
          <a:xfrm>
            <a:off x="8657526" y="3124288"/>
            <a:ext cx="17780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д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2" name="object 42" descr=""/>
          <p:cNvSpPr txBox="1"/>
          <p:nvPr/>
        </p:nvSpPr>
        <p:spPr>
          <a:xfrm>
            <a:off x="2671254" y="4013695"/>
            <a:ext cx="20637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ф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3" name="object 43" descr=""/>
          <p:cNvSpPr txBox="1"/>
          <p:nvPr/>
        </p:nvSpPr>
        <p:spPr>
          <a:xfrm>
            <a:off x="3930993" y="4013695"/>
            <a:ext cx="749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і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4" name="object 44" descr=""/>
          <p:cNvSpPr txBox="1"/>
          <p:nvPr/>
        </p:nvSpPr>
        <p:spPr>
          <a:xfrm>
            <a:off x="5045951" y="4013695"/>
            <a:ext cx="23304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ш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5" name="object 45" descr=""/>
          <p:cNvSpPr txBox="1"/>
          <p:nvPr/>
        </p:nvSpPr>
        <p:spPr>
          <a:xfrm>
            <a:off x="6281305" y="4013695"/>
            <a:ext cx="15049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а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6" name="object 46" descr=""/>
          <p:cNvSpPr txBox="1"/>
          <p:nvPr/>
        </p:nvSpPr>
        <p:spPr>
          <a:xfrm>
            <a:off x="7469416" y="4013695"/>
            <a:ext cx="16446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о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7" name="object 47" descr=""/>
          <p:cNvSpPr txBox="1"/>
          <p:nvPr/>
        </p:nvSpPr>
        <p:spPr>
          <a:xfrm>
            <a:off x="8681910" y="4013695"/>
            <a:ext cx="12763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с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8" name="object 48" descr=""/>
          <p:cNvSpPr txBox="1"/>
          <p:nvPr/>
        </p:nvSpPr>
        <p:spPr>
          <a:xfrm>
            <a:off x="2692590" y="4903101"/>
            <a:ext cx="1638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р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9" name="object 49" descr=""/>
          <p:cNvSpPr txBox="1"/>
          <p:nvPr/>
        </p:nvSpPr>
        <p:spPr>
          <a:xfrm>
            <a:off x="3892893" y="4903101"/>
            <a:ext cx="1511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к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0" name="object 50" descr=""/>
          <p:cNvSpPr txBox="1"/>
          <p:nvPr/>
        </p:nvSpPr>
        <p:spPr>
          <a:xfrm>
            <a:off x="5085575" y="4903101"/>
            <a:ext cx="15367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е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1" name="object 51" descr=""/>
          <p:cNvSpPr txBox="1"/>
          <p:nvPr/>
        </p:nvSpPr>
        <p:spPr>
          <a:xfrm>
            <a:off x="6293497" y="4903101"/>
            <a:ext cx="12763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с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2" name="object 52" descr=""/>
          <p:cNvSpPr txBox="1"/>
          <p:nvPr/>
        </p:nvSpPr>
        <p:spPr>
          <a:xfrm>
            <a:off x="7492276" y="4903101"/>
            <a:ext cx="1193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3" name="object 53" descr=""/>
          <p:cNvSpPr txBox="1"/>
          <p:nvPr/>
        </p:nvSpPr>
        <p:spPr>
          <a:xfrm>
            <a:off x="8663622" y="4903101"/>
            <a:ext cx="1638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р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4" name="object 54" descr=""/>
          <p:cNvSpPr txBox="1"/>
          <p:nvPr/>
        </p:nvSpPr>
        <p:spPr>
          <a:xfrm>
            <a:off x="2715450" y="456069"/>
            <a:ext cx="14414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765"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5" name="object 55" descr=""/>
          <p:cNvSpPr txBox="1"/>
          <p:nvPr/>
        </p:nvSpPr>
        <p:spPr>
          <a:xfrm>
            <a:off x="3933787" y="456069"/>
            <a:ext cx="15367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е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6" name="object 56" descr=""/>
          <p:cNvSpPr txBox="1"/>
          <p:nvPr/>
        </p:nvSpPr>
        <p:spPr>
          <a:xfrm>
            <a:off x="5146586" y="456069"/>
            <a:ext cx="15049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а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7" name="object 57" descr=""/>
          <p:cNvSpPr txBox="1"/>
          <p:nvPr/>
        </p:nvSpPr>
        <p:spPr>
          <a:xfrm>
            <a:off x="6374625" y="456069"/>
            <a:ext cx="1193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8" name="object 58" descr=""/>
          <p:cNvSpPr txBox="1"/>
          <p:nvPr/>
        </p:nvSpPr>
        <p:spPr>
          <a:xfrm>
            <a:off x="7563040" y="456069"/>
            <a:ext cx="1638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р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9" name="object 59" descr=""/>
          <p:cNvSpPr txBox="1"/>
          <p:nvPr/>
        </p:nvSpPr>
        <p:spPr>
          <a:xfrm>
            <a:off x="8636190" y="456069"/>
            <a:ext cx="32829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890" b="1">
                <a:latin typeface="Calibri"/>
                <a:cs typeface="Calibri"/>
              </a:rPr>
              <a:t>м</a:t>
            </a:r>
            <a:r>
              <a:rPr dirty="0" sz="2400" spc="-35" b="1">
                <a:latin typeface="Calibri"/>
                <a:cs typeface="Calibri"/>
              </a:rPr>
              <a:t>м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0" name="object 60" descr=""/>
          <p:cNvSpPr txBox="1"/>
          <p:nvPr/>
        </p:nvSpPr>
        <p:spPr>
          <a:xfrm>
            <a:off x="8743226" y="1332674"/>
            <a:ext cx="22479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ж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1" name="object 61" descr=""/>
          <p:cNvSpPr txBox="1"/>
          <p:nvPr/>
        </p:nvSpPr>
        <p:spPr>
          <a:xfrm>
            <a:off x="2713367" y="2209279"/>
            <a:ext cx="17145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ц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2" name="object 62" descr=""/>
          <p:cNvSpPr txBox="1"/>
          <p:nvPr/>
        </p:nvSpPr>
        <p:spPr>
          <a:xfrm>
            <a:off x="3932263" y="2209279"/>
            <a:ext cx="15367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е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3" name="object 63" descr=""/>
          <p:cNvSpPr txBox="1"/>
          <p:nvPr/>
        </p:nvSpPr>
        <p:spPr>
          <a:xfrm>
            <a:off x="5137442" y="2209279"/>
            <a:ext cx="16637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н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4" name="object 64" descr=""/>
          <p:cNvSpPr txBox="1"/>
          <p:nvPr/>
        </p:nvSpPr>
        <p:spPr>
          <a:xfrm>
            <a:off x="6356337" y="2209279"/>
            <a:ext cx="15049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а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5" name="object 65" descr=""/>
          <p:cNvSpPr txBox="1"/>
          <p:nvPr/>
        </p:nvSpPr>
        <p:spPr>
          <a:xfrm>
            <a:off x="7526464" y="2209279"/>
            <a:ext cx="23304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ш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6" name="object 66" descr=""/>
          <p:cNvSpPr txBox="1"/>
          <p:nvPr/>
        </p:nvSpPr>
        <p:spPr>
          <a:xfrm>
            <a:off x="8795651" y="2209279"/>
            <a:ext cx="1193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7" name="object 67" descr=""/>
          <p:cNvSpPr txBox="1"/>
          <p:nvPr/>
        </p:nvSpPr>
        <p:spPr>
          <a:xfrm>
            <a:off x="2721597" y="3085884"/>
            <a:ext cx="1511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в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8" name="object 68" descr=""/>
          <p:cNvSpPr txBox="1"/>
          <p:nvPr/>
        </p:nvSpPr>
        <p:spPr>
          <a:xfrm>
            <a:off x="3923728" y="3085884"/>
            <a:ext cx="1701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и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9" name="object 69" descr=""/>
          <p:cNvSpPr txBox="1"/>
          <p:nvPr/>
        </p:nvSpPr>
        <p:spPr>
          <a:xfrm>
            <a:off x="5160911" y="3085884"/>
            <a:ext cx="1193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0" name="object 70" descr=""/>
          <p:cNvSpPr txBox="1"/>
          <p:nvPr/>
        </p:nvSpPr>
        <p:spPr>
          <a:xfrm>
            <a:off x="6349326" y="3085884"/>
            <a:ext cx="16446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о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1" name="object 71" descr=""/>
          <p:cNvSpPr txBox="1"/>
          <p:nvPr/>
        </p:nvSpPr>
        <p:spPr>
          <a:xfrm>
            <a:off x="7566697" y="3085884"/>
            <a:ext cx="1511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к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2" name="object 72" descr=""/>
          <p:cNvSpPr txBox="1"/>
          <p:nvPr/>
        </p:nvSpPr>
        <p:spPr>
          <a:xfrm>
            <a:off x="8766085" y="3085884"/>
            <a:ext cx="17780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д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3" name="object 73" descr=""/>
          <p:cNvSpPr txBox="1"/>
          <p:nvPr/>
        </p:nvSpPr>
        <p:spPr>
          <a:xfrm>
            <a:off x="2693860" y="3962488"/>
            <a:ext cx="20637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ф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4" name="object 74" descr=""/>
          <p:cNvSpPr txBox="1"/>
          <p:nvPr/>
        </p:nvSpPr>
        <p:spPr>
          <a:xfrm>
            <a:off x="3970667" y="3962488"/>
            <a:ext cx="749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і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5" name="object 75" descr=""/>
          <p:cNvSpPr txBox="1"/>
          <p:nvPr/>
        </p:nvSpPr>
        <p:spPr>
          <a:xfrm>
            <a:off x="5102694" y="3962488"/>
            <a:ext cx="23304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ш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6" name="object 76" descr=""/>
          <p:cNvSpPr txBox="1"/>
          <p:nvPr/>
        </p:nvSpPr>
        <p:spPr>
          <a:xfrm>
            <a:off x="6355118" y="3962488"/>
            <a:ext cx="15049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а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7" name="object 77" descr=""/>
          <p:cNvSpPr txBox="1"/>
          <p:nvPr/>
        </p:nvSpPr>
        <p:spPr>
          <a:xfrm>
            <a:off x="7560297" y="3962488"/>
            <a:ext cx="16446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о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8" name="object 78" descr=""/>
          <p:cNvSpPr txBox="1"/>
          <p:nvPr/>
        </p:nvSpPr>
        <p:spPr>
          <a:xfrm>
            <a:off x="8790165" y="3962488"/>
            <a:ext cx="12763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с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9" name="object 79" descr=""/>
          <p:cNvSpPr txBox="1"/>
          <p:nvPr/>
        </p:nvSpPr>
        <p:spPr>
          <a:xfrm>
            <a:off x="2714586" y="4839093"/>
            <a:ext cx="1638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р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0" name="object 80" descr=""/>
          <p:cNvSpPr txBox="1"/>
          <p:nvPr/>
        </p:nvSpPr>
        <p:spPr>
          <a:xfrm>
            <a:off x="3931958" y="4839093"/>
            <a:ext cx="1511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к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1" name="object 81" descr=""/>
          <p:cNvSpPr txBox="1"/>
          <p:nvPr/>
        </p:nvSpPr>
        <p:spPr>
          <a:xfrm>
            <a:off x="5141709" y="4839093"/>
            <a:ext cx="15367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е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2" name="object 82" descr=""/>
          <p:cNvSpPr txBox="1"/>
          <p:nvPr/>
        </p:nvSpPr>
        <p:spPr>
          <a:xfrm>
            <a:off x="6367005" y="4839093"/>
            <a:ext cx="12763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с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3" name="object 83" descr=""/>
          <p:cNvSpPr txBox="1"/>
          <p:nvPr/>
        </p:nvSpPr>
        <p:spPr>
          <a:xfrm>
            <a:off x="7582852" y="4839093"/>
            <a:ext cx="1193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4" name="object 84" descr=""/>
          <p:cNvSpPr txBox="1"/>
          <p:nvPr/>
        </p:nvSpPr>
        <p:spPr>
          <a:xfrm>
            <a:off x="8771267" y="4839093"/>
            <a:ext cx="1638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р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5" name="object 85" descr=""/>
          <p:cNvSpPr txBox="1"/>
          <p:nvPr/>
        </p:nvSpPr>
        <p:spPr>
          <a:xfrm>
            <a:off x="4943500" y="487832"/>
            <a:ext cx="15049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а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6" name="object 86" descr=""/>
          <p:cNvSpPr txBox="1"/>
          <p:nvPr/>
        </p:nvSpPr>
        <p:spPr>
          <a:xfrm>
            <a:off x="6113627" y="487832"/>
            <a:ext cx="1193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7" name="object 87" descr=""/>
          <p:cNvSpPr txBox="1"/>
          <p:nvPr/>
        </p:nvSpPr>
        <p:spPr>
          <a:xfrm>
            <a:off x="2636164" y="1332674"/>
            <a:ext cx="238125" cy="3498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baseline="-8101" sz="3600" spc="-817" b="1">
                <a:latin typeface="Calibri"/>
                <a:cs typeface="Calibri"/>
              </a:rPr>
              <a:t>к</a:t>
            </a:r>
            <a:r>
              <a:rPr dirty="0" sz="2400" spc="-35" b="1">
                <a:latin typeface="Calibri"/>
                <a:cs typeface="Calibri"/>
              </a:rPr>
              <a:t>к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8" name="object 88" descr=""/>
          <p:cNvSpPr txBox="1"/>
          <p:nvPr/>
        </p:nvSpPr>
        <p:spPr>
          <a:xfrm>
            <a:off x="4936794" y="1332674"/>
            <a:ext cx="367030" cy="3498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baseline="-8101" sz="3600" b="1">
                <a:latin typeface="Calibri"/>
                <a:cs typeface="Calibri"/>
              </a:rPr>
              <a:t>о</a:t>
            </a:r>
            <a:r>
              <a:rPr dirty="0" baseline="-8101" sz="3600" spc="-352" b="1">
                <a:latin typeface="Calibri"/>
                <a:cs typeface="Calibri"/>
              </a:rPr>
              <a:t> </a:t>
            </a:r>
            <a:r>
              <a:rPr dirty="0" sz="2400" spc="-50" b="1">
                <a:latin typeface="Calibri"/>
                <a:cs typeface="Calibri"/>
              </a:rPr>
              <a:t>о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9" name="object 89" descr=""/>
          <p:cNvSpPr txBox="1"/>
          <p:nvPr/>
        </p:nvSpPr>
        <p:spPr>
          <a:xfrm>
            <a:off x="6090158" y="1332674"/>
            <a:ext cx="424815" cy="3498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baseline="-8101" sz="3600" b="1">
                <a:latin typeface="Calibri"/>
                <a:cs typeface="Calibri"/>
              </a:rPr>
              <a:t>р</a:t>
            </a:r>
            <a:r>
              <a:rPr dirty="0" baseline="-8101" sz="3600" spc="330" b="1">
                <a:latin typeface="Calibri"/>
                <a:cs typeface="Calibri"/>
              </a:rPr>
              <a:t> </a:t>
            </a:r>
            <a:r>
              <a:rPr dirty="0" sz="2400" spc="-50" b="1">
                <a:latin typeface="Calibri"/>
                <a:cs typeface="Calibri"/>
              </a:rPr>
              <a:t>р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0" name="object 90" descr=""/>
          <p:cNvSpPr txBox="1"/>
          <p:nvPr/>
        </p:nvSpPr>
        <p:spPr>
          <a:xfrm>
            <a:off x="8366404" y="1377238"/>
            <a:ext cx="22479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ж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1" name="object 91" descr=""/>
          <p:cNvSpPr txBox="1"/>
          <p:nvPr/>
        </p:nvSpPr>
        <p:spPr>
          <a:xfrm>
            <a:off x="2626410" y="2266645"/>
            <a:ext cx="17145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ц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2" name="object 92" descr=""/>
          <p:cNvSpPr txBox="1"/>
          <p:nvPr/>
        </p:nvSpPr>
        <p:spPr>
          <a:xfrm>
            <a:off x="4934661" y="2266645"/>
            <a:ext cx="16637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н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3" name="object 93" descr=""/>
          <p:cNvSpPr txBox="1"/>
          <p:nvPr/>
        </p:nvSpPr>
        <p:spPr>
          <a:xfrm>
            <a:off x="6095644" y="2266645"/>
            <a:ext cx="15049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а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4" name="object 94" descr=""/>
          <p:cNvSpPr txBox="1"/>
          <p:nvPr/>
        </p:nvSpPr>
        <p:spPr>
          <a:xfrm>
            <a:off x="7207859" y="2266645"/>
            <a:ext cx="23304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ш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5" name="object 95" descr=""/>
          <p:cNvSpPr txBox="1"/>
          <p:nvPr/>
        </p:nvSpPr>
        <p:spPr>
          <a:xfrm>
            <a:off x="8419134" y="2266645"/>
            <a:ext cx="1193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6" name="object 96" descr=""/>
          <p:cNvSpPr txBox="1"/>
          <p:nvPr/>
        </p:nvSpPr>
        <p:spPr>
          <a:xfrm>
            <a:off x="2634945" y="3156051"/>
            <a:ext cx="1511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в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7" name="object 97" descr=""/>
          <p:cNvSpPr txBox="1"/>
          <p:nvPr/>
        </p:nvSpPr>
        <p:spPr>
          <a:xfrm>
            <a:off x="4958435" y="3156051"/>
            <a:ext cx="1193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8" name="object 98" descr=""/>
          <p:cNvSpPr txBox="1"/>
          <p:nvPr/>
        </p:nvSpPr>
        <p:spPr>
          <a:xfrm>
            <a:off x="6088938" y="3156051"/>
            <a:ext cx="16446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о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9" name="object 99" descr=""/>
          <p:cNvSpPr txBox="1"/>
          <p:nvPr/>
        </p:nvSpPr>
        <p:spPr>
          <a:xfrm>
            <a:off x="8389569" y="3156051"/>
            <a:ext cx="17780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д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0" name="object 100" descr=""/>
          <p:cNvSpPr txBox="1"/>
          <p:nvPr/>
        </p:nvSpPr>
        <p:spPr>
          <a:xfrm>
            <a:off x="2607208" y="4045458"/>
            <a:ext cx="20637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ф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1" name="object 101" descr=""/>
          <p:cNvSpPr txBox="1"/>
          <p:nvPr/>
        </p:nvSpPr>
        <p:spPr>
          <a:xfrm>
            <a:off x="4900218" y="4045458"/>
            <a:ext cx="23304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ш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2" name="object 102" descr=""/>
          <p:cNvSpPr txBox="1"/>
          <p:nvPr/>
        </p:nvSpPr>
        <p:spPr>
          <a:xfrm>
            <a:off x="6094729" y="4045458"/>
            <a:ext cx="15049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а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3" name="object 103" descr=""/>
          <p:cNvSpPr txBox="1"/>
          <p:nvPr/>
        </p:nvSpPr>
        <p:spPr>
          <a:xfrm>
            <a:off x="8413648" y="4045458"/>
            <a:ext cx="12763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с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4" name="object 104" descr=""/>
          <p:cNvSpPr txBox="1"/>
          <p:nvPr/>
        </p:nvSpPr>
        <p:spPr>
          <a:xfrm>
            <a:off x="2627934" y="4934864"/>
            <a:ext cx="1638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р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5" name="object 105" descr=""/>
          <p:cNvSpPr txBox="1"/>
          <p:nvPr/>
        </p:nvSpPr>
        <p:spPr>
          <a:xfrm>
            <a:off x="3787394" y="4934864"/>
            <a:ext cx="1511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к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6" name="object 106" descr=""/>
          <p:cNvSpPr txBox="1"/>
          <p:nvPr/>
        </p:nvSpPr>
        <p:spPr>
          <a:xfrm>
            <a:off x="4939233" y="4934864"/>
            <a:ext cx="15367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е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7" name="object 107" descr=""/>
          <p:cNvSpPr txBox="1"/>
          <p:nvPr/>
        </p:nvSpPr>
        <p:spPr>
          <a:xfrm>
            <a:off x="6106312" y="4934864"/>
            <a:ext cx="12763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с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8" name="object 108" descr=""/>
          <p:cNvSpPr txBox="1"/>
          <p:nvPr/>
        </p:nvSpPr>
        <p:spPr>
          <a:xfrm>
            <a:off x="7264247" y="4934864"/>
            <a:ext cx="1193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9" name="object 109" descr=""/>
          <p:cNvSpPr txBox="1"/>
          <p:nvPr/>
        </p:nvSpPr>
        <p:spPr>
          <a:xfrm>
            <a:off x="8394751" y="4934864"/>
            <a:ext cx="1638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р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0" name="object 110" descr=""/>
          <p:cNvSpPr txBox="1"/>
          <p:nvPr/>
        </p:nvSpPr>
        <p:spPr>
          <a:xfrm>
            <a:off x="1449882" y="430555"/>
            <a:ext cx="262255" cy="3625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3815"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м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1" name="object 111" descr=""/>
          <p:cNvSpPr txBox="1"/>
          <p:nvPr/>
        </p:nvSpPr>
        <p:spPr>
          <a:xfrm>
            <a:off x="2653538" y="430555"/>
            <a:ext cx="235585" cy="3625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baseline="-10416" sz="3600" spc="-52" b="1">
                <a:latin typeface="Calibri"/>
                <a:cs typeface="Calibri"/>
              </a:rPr>
              <a:t>т</a:t>
            </a:r>
            <a:r>
              <a:rPr dirty="0" sz="2400" spc="-35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2" name="object 112" descr=""/>
          <p:cNvSpPr txBox="1"/>
          <p:nvPr/>
        </p:nvSpPr>
        <p:spPr>
          <a:xfrm>
            <a:off x="3788613" y="430555"/>
            <a:ext cx="342900" cy="3625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baseline="-10416" sz="3600" spc="150" b="1">
                <a:latin typeface="Calibri"/>
                <a:cs typeface="Calibri"/>
              </a:rPr>
              <a:t>е</a:t>
            </a:r>
            <a:r>
              <a:rPr dirty="0" sz="2400" spc="100" b="1">
                <a:latin typeface="Calibri"/>
                <a:cs typeface="Calibri"/>
              </a:rPr>
              <a:t>е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3" name="object 113" descr=""/>
          <p:cNvSpPr txBox="1"/>
          <p:nvPr/>
        </p:nvSpPr>
        <p:spPr>
          <a:xfrm>
            <a:off x="5205386" y="430555"/>
            <a:ext cx="15049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а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4" name="object 114" descr=""/>
          <p:cNvSpPr txBox="1"/>
          <p:nvPr/>
        </p:nvSpPr>
        <p:spPr>
          <a:xfrm>
            <a:off x="6448056" y="430555"/>
            <a:ext cx="1193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5" name="object 115" descr=""/>
          <p:cNvSpPr txBox="1"/>
          <p:nvPr/>
        </p:nvSpPr>
        <p:spPr>
          <a:xfrm>
            <a:off x="7244130" y="430555"/>
            <a:ext cx="570865" cy="3625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  <a:tabLst>
                <a:tab pos="406400" algn="l"/>
              </a:tabLst>
            </a:pPr>
            <a:r>
              <a:rPr dirty="0" baseline="-10416" sz="3600" spc="-75" b="1">
                <a:latin typeface="Calibri"/>
                <a:cs typeface="Calibri"/>
              </a:rPr>
              <a:t>р</a:t>
            </a:r>
            <a:r>
              <a:rPr dirty="0" baseline="-10416" sz="3600" b="1">
                <a:latin typeface="Calibri"/>
                <a:cs typeface="Calibri"/>
              </a:rPr>
              <a:t>	</a:t>
            </a:r>
            <a:r>
              <a:rPr dirty="0" sz="2400" spc="-50" b="1">
                <a:latin typeface="Calibri"/>
                <a:cs typeface="Calibri"/>
              </a:rPr>
              <a:t>р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6" name="object 116" descr=""/>
          <p:cNvSpPr txBox="1"/>
          <p:nvPr/>
        </p:nvSpPr>
        <p:spPr>
          <a:xfrm>
            <a:off x="8370061" y="430555"/>
            <a:ext cx="697230" cy="3625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  <a:tabLst>
                <a:tab pos="479425" algn="l"/>
              </a:tabLst>
            </a:pPr>
            <a:r>
              <a:rPr dirty="0" baseline="-10416" sz="3600" spc="-75" b="1">
                <a:latin typeface="Calibri"/>
                <a:cs typeface="Calibri"/>
              </a:rPr>
              <a:t>м</a:t>
            </a:r>
            <a:r>
              <a:rPr dirty="0" baseline="-10416" sz="3600" b="1">
                <a:latin typeface="Calibri"/>
                <a:cs typeface="Calibri"/>
              </a:rPr>
              <a:t>	</a:t>
            </a:r>
            <a:r>
              <a:rPr dirty="0" sz="2400" spc="-50" b="1">
                <a:latin typeface="Calibri"/>
                <a:cs typeface="Calibri"/>
              </a:rPr>
              <a:t>м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7" name="object 117" descr=""/>
          <p:cNvSpPr txBox="1"/>
          <p:nvPr/>
        </p:nvSpPr>
        <p:spPr>
          <a:xfrm>
            <a:off x="1517853" y="1326972"/>
            <a:ext cx="194945" cy="355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3815"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а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8" name="object 118" descr=""/>
          <p:cNvSpPr txBox="1"/>
          <p:nvPr/>
        </p:nvSpPr>
        <p:spPr>
          <a:xfrm>
            <a:off x="2752966" y="1326972"/>
            <a:ext cx="1511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к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9" name="object 119" descr=""/>
          <p:cNvSpPr txBox="1"/>
          <p:nvPr/>
        </p:nvSpPr>
        <p:spPr>
          <a:xfrm>
            <a:off x="3806291" y="1326972"/>
            <a:ext cx="308610" cy="355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baseline="-9259" sz="3600" b="1">
                <a:latin typeface="Calibri"/>
                <a:cs typeface="Calibri"/>
              </a:rPr>
              <a:t>т </a:t>
            </a: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0" name="object 120" descr=""/>
          <p:cNvSpPr txBox="1"/>
          <p:nvPr/>
        </p:nvSpPr>
        <p:spPr>
          <a:xfrm>
            <a:off x="5198681" y="1326972"/>
            <a:ext cx="16446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о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1" name="object 121" descr=""/>
          <p:cNvSpPr txBox="1"/>
          <p:nvPr/>
        </p:nvSpPr>
        <p:spPr>
          <a:xfrm>
            <a:off x="6424586" y="1326972"/>
            <a:ext cx="1638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р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2" name="object 122" descr=""/>
          <p:cNvSpPr txBox="1"/>
          <p:nvPr/>
        </p:nvSpPr>
        <p:spPr>
          <a:xfrm>
            <a:off x="7245045" y="1326972"/>
            <a:ext cx="567690" cy="355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325"/>
              </a:lnSpc>
            </a:pPr>
            <a:r>
              <a:rPr dirty="0" baseline="-8101" sz="3600" b="1">
                <a:latin typeface="Calibri"/>
                <a:cs typeface="Calibri"/>
              </a:rPr>
              <a:t>л</a:t>
            </a:r>
            <a:r>
              <a:rPr dirty="0" baseline="-8101" sz="3600" spc="-67" b="1">
                <a:latin typeface="Calibri"/>
                <a:cs typeface="Calibri"/>
              </a:rPr>
              <a:t> </a:t>
            </a:r>
            <a:r>
              <a:rPr dirty="0" baseline="-2314" sz="3600" spc="-855" b="1">
                <a:latin typeface="Calibri"/>
                <a:cs typeface="Calibri"/>
              </a:rPr>
              <a:t>л</a:t>
            </a:r>
            <a:r>
              <a:rPr dirty="0" sz="2400" spc="-610" b="1">
                <a:latin typeface="Calibri"/>
                <a:cs typeface="Calibri"/>
              </a:rPr>
              <a:t>л</a:t>
            </a:r>
            <a:r>
              <a:rPr dirty="0" baseline="1157" sz="3600" spc="-44" b="1">
                <a:latin typeface="Calibri"/>
                <a:cs typeface="Calibri"/>
              </a:rPr>
              <a:t>л</a:t>
            </a:r>
            <a:endParaRPr baseline="1157" sz="3600">
              <a:latin typeface="Calibri"/>
              <a:cs typeface="Calibri"/>
            </a:endParaRPr>
          </a:p>
        </p:txBody>
      </p:sp>
      <p:sp>
        <p:nvSpPr>
          <p:cNvPr id="123" name="object 123" descr=""/>
          <p:cNvSpPr txBox="1"/>
          <p:nvPr/>
        </p:nvSpPr>
        <p:spPr>
          <a:xfrm>
            <a:off x="8845918" y="1326972"/>
            <a:ext cx="22479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ж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4" name="object 124" descr=""/>
          <p:cNvSpPr txBox="1"/>
          <p:nvPr/>
        </p:nvSpPr>
        <p:spPr>
          <a:xfrm>
            <a:off x="1494383" y="2209279"/>
            <a:ext cx="172085" cy="3625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3815">
              <a:lnSpc>
                <a:spcPts val="2390"/>
              </a:lnSpc>
            </a:pPr>
            <a:r>
              <a:rPr dirty="0" sz="2400" spc="-50" b="1">
                <a:latin typeface="Calibri"/>
                <a:cs typeface="Calibri"/>
              </a:rPr>
              <a:t>с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5" name="object 125" descr=""/>
          <p:cNvSpPr txBox="1"/>
          <p:nvPr/>
        </p:nvSpPr>
        <p:spPr>
          <a:xfrm>
            <a:off x="2743212" y="2223389"/>
            <a:ext cx="17145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ц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6" name="object 126" descr=""/>
          <p:cNvSpPr txBox="1"/>
          <p:nvPr/>
        </p:nvSpPr>
        <p:spPr>
          <a:xfrm>
            <a:off x="3787394" y="2223389"/>
            <a:ext cx="342900" cy="3486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baseline="-8101" sz="3600" spc="150" b="1">
                <a:latin typeface="Calibri"/>
                <a:cs typeface="Calibri"/>
              </a:rPr>
              <a:t>е</a:t>
            </a:r>
            <a:r>
              <a:rPr dirty="0" sz="2400" spc="100" b="1">
                <a:latin typeface="Calibri"/>
                <a:cs typeface="Calibri"/>
              </a:rPr>
              <a:t>е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7" name="object 127" descr=""/>
          <p:cNvSpPr txBox="1"/>
          <p:nvPr/>
        </p:nvSpPr>
        <p:spPr>
          <a:xfrm>
            <a:off x="5196547" y="2223389"/>
            <a:ext cx="16637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н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8" name="object 128" descr=""/>
          <p:cNvSpPr txBox="1"/>
          <p:nvPr/>
        </p:nvSpPr>
        <p:spPr>
          <a:xfrm>
            <a:off x="6430073" y="2223389"/>
            <a:ext cx="15049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а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9" name="object 129" descr=""/>
          <p:cNvSpPr txBox="1"/>
          <p:nvPr/>
        </p:nvSpPr>
        <p:spPr>
          <a:xfrm>
            <a:off x="7614831" y="2223389"/>
            <a:ext cx="23304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ш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0" name="object 130" descr=""/>
          <p:cNvSpPr txBox="1"/>
          <p:nvPr/>
        </p:nvSpPr>
        <p:spPr>
          <a:xfrm>
            <a:off x="8898649" y="2223389"/>
            <a:ext cx="1193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1" name="object 131" descr=""/>
          <p:cNvSpPr txBox="1"/>
          <p:nvPr/>
        </p:nvSpPr>
        <p:spPr>
          <a:xfrm>
            <a:off x="1481582" y="3085884"/>
            <a:ext cx="195580" cy="3752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3815">
              <a:lnSpc>
                <a:spcPts val="2545"/>
              </a:lnSpc>
            </a:pPr>
            <a:r>
              <a:rPr dirty="0" sz="2400" spc="-50" b="1">
                <a:latin typeface="Calibri"/>
                <a:cs typeface="Calibri"/>
              </a:rPr>
              <a:t>к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2" name="object 132" descr=""/>
          <p:cNvSpPr txBox="1"/>
          <p:nvPr/>
        </p:nvSpPr>
        <p:spPr>
          <a:xfrm>
            <a:off x="2751747" y="3119805"/>
            <a:ext cx="1511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в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3" name="object 133" descr=""/>
          <p:cNvSpPr txBox="1"/>
          <p:nvPr/>
        </p:nvSpPr>
        <p:spPr>
          <a:xfrm>
            <a:off x="3779164" y="3119805"/>
            <a:ext cx="359410" cy="3416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baseline="-6944" sz="3600" spc="52" b="1">
                <a:latin typeface="Calibri"/>
                <a:cs typeface="Calibri"/>
              </a:rPr>
              <a:t>и</a:t>
            </a:r>
            <a:r>
              <a:rPr dirty="0" sz="2400" spc="35" b="1">
                <a:latin typeface="Calibri"/>
                <a:cs typeface="Calibri"/>
              </a:rPr>
              <a:t>и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4" name="object 134" descr=""/>
          <p:cNvSpPr txBox="1"/>
          <p:nvPr/>
        </p:nvSpPr>
        <p:spPr>
          <a:xfrm>
            <a:off x="5220322" y="3119805"/>
            <a:ext cx="1193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5" name="object 135" descr=""/>
          <p:cNvSpPr txBox="1"/>
          <p:nvPr/>
        </p:nvSpPr>
        <p:spPr>
          <a:xfrm>
            <a:off x="6423368" y="3119805"/>
            <a:ext cx="16446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о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6" name="object 136" descr=""/>
          <p:cNvSpPr txBox="1"/>
          <p:nvPr/>
        </p:nvSpPr>
        <p:spPr>
          <a:xfrm>
            <a:off x="7248397" y="3119805"/>
            <a:ext cx="558165" cy="3416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  <a:tabLst>
                <a:tab pos="406400" algn="l"/>
              </a:tabLst>
            </a:pPr>
            <a:r>
              <a:rPr dirty="0" baseline="-6944" sz="3600" spc="-75" b="1">
                <a:latin typeface="Calibri"/>
                <a:cs typeface="Calibri"/>
              </a:rPr>
              <a:t>к</a:t>
            </a:r>
            <a:r>
              <a:rPr dirty="0" baseline="-6944" sz="3600" b="1">
                <a:latin typeface="Calibri"/>
                <a:cs typeface="Calibri"/>
              </a:rPr>
              <a:t>	</a:t>
            </a:r>
            <a:r>
              <a:rPr dirty="0" sz="2400" spc="-50" b="1">
                <a:latin typeface="Calibri"/>
                <a:cs typeface="Calibri"/>
              </a:rPr>
              <a:t>к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7" name="object 137" descr=""/>
          <p:cNvSpPr txBox="1"/>
          <p:nvPr/>
        </p:nvSpPr>
        <p:spPr>
          <a:xfrm>
            <a:off x="8869083" y="3119805"/>
            <a:ext cx="17780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д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8" name="object 138" descr=""/>
          <p:cNvSpPr txBox="1"/>
          <p:nvPr/>
        </p:nvSpPr>
        <p:spPr>
          <a:xfrm>
            <a:off x="1480972" y="3962488"/>
            <a:ext cx="194945" cy="3879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3815">
              <a:lnSpc>
                <a:spcPts val="2705"/>
              </a:lnSpc>
            </a:pPr>
            <a:r>
              <a:rPr dirty="0" sz="2400" spc="-50" b="1">
                <a:latin typeface="Calibri"/>
                <a:cs typeface="Calibri"/>
              </a:rPr>
              <a:t>а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9" name="object 139" descr=""/>
          <p:cNvSpPr txBox="1"/>
          <p:nvPr/>
        </p:nvSpPr>
        <p:spPr>
          <a:xfrm>
            <a:off x="2723705" y="4016222"/>
            <a:ext cx="20637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ф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0" name="object 140" descr=""/>
          <p:cNvSpPr txBox="1"/>
          <p:nvPr/>
        </p:nvSpPr>
        <p:spPr>
          <a:xfrm>
            <a:off x="3826103" y="4016222"/>
            <a:ext cx="264160" cy="3346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baseline="-5787" sz="3600" b="1">
                <a:latin typeface="Calibri"/>
                <a:cs typeface="Calibri"/>
              </a:rPr>
              <a:t>і</a:t>
            </a:r>
            <a:r>
              <a:rPr dirty="0" baseline="-5787" sz="3600" spc="502" b="1">
                <a:latin typeface="Calibri"/>
                <a:cs typeface="Calibri"/>
              </a:rPr>
              <a:t> </a:t>
            </a:r>
            <a:r>
              <a:rPr dirty="0" sz="2400" spc="-50" b="1">
                <a:latin typeface="Calibri"/>
                <a:cs typeface="Calibri"/>
              </a:rPr>
              <a:t>і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1" name="object 141" descr=""/>
          <p:cNvSpPr txBox="1"/>
          <p:nvPr/>
        </p:nvSpPr>
        <p:spPr>
          <a:xfrm>
            <a:off x="5161800" y="4016222"/>
            <a:ext cx="23304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ш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2" name="object 142" descr=""/>
          <p:cNvSpPr txBox="1"/>
          <p:nvPr/>
        </p:nvSpPr>
        <p:spPr>
          <a:xfrm>
            <a:off x="6428854" y="4016222"/>
            <a:ext cx="15049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а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3" name="object 143" descr=""/>
          <p:cNvSpPr txBox="1"/>
          <p:nvPr/>
        </p:nvSpPr>
        <p:spPr>
          <a:xfrm>
            <a:off x="7241997" y="4016222"/>
            <a:ext cx="570865" cy="3346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  <a:tabLst>
                <a:tab pos="406400" algn="l"/>
              </a:tabLst>
            </a:pPr>
            <a:r>
              <a:rPr dirty="0" baseline="-5787" sz="3600" spc="-75" b="1">
                <a:latin typeface="Calibri"/>
                <a:cs typeface="Calibri"/>
              </a:rPr>
              <a:t>о</a:t>
            </a:r>
            <a:r>
              <a:rPr dirty="0" baseline="-5787" sz="3600" b="1">
                <a:latin typeface="Calibri"/>
                <a:cs typeface="Calibri"/>
              </a:rPr>
              <a:t>	</a:t>
            </a:r>
            <a:r>
              <a:rPr dirty="0" sz="2400" spc="-50" b="1">
                <a:latin typeface="Calibri"/>
                <a:cs typeface="Calibri"/>
              </a:rPr>
              <a:t>о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4" name="object 144" descr=""/>
          <p:cNvSpPr txBox="1"/>
          <p:nvPr/>
        </p:nvSpPr>
        <p:spPr>
          <a:xfrm>
            <a:off x="8892857" y="4016222"/>
            <a:ext cx="12763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с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5" name="object 145" descr=""/>
          <p:cNvSpPr txBox="1"/>
          <p:nvPr/>
        </p:nvSpPr>
        <p:spPr>
          <a:xfrm>
            <a:off x="1474571" y="4839093"/>
            <a:ext cx="208279" cy="4006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3815">
              <a:lnSpc>
                <a:spcPts val="2860"/>
              </a:lnSpc>
            </a:pPr>
            <a:r>
              <a:rPr dirty="0" sz="2400" spc="-50" b="1">
                <a:latin typeface="Calibri"/>
                <a:cs typeface="Calibri"/>
              </a:rPr>
              <a:t>о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6" name="object 146" descr=""/>
          <p:cNvSpPr txBox="1"/>
          <p:nvPr/>
        </p:nvSpPr>
        <p:spPr>
          <a:xfrm>
            <a:off x="2744431" y="4912639"/>
            <a:ext cx="1638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р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7" name="object 147" descr=""/>
          <p:cNvSpPr txBox="1"/>
          <p:nvPr/>
        </p:nvSpPr>
        <p:spPr>
          <a:xfrm>
            <a:off x="3976433" y="4912639"/>
            <a:ext cx="1511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к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8" name="object 148" descr=""/>
          <p:cNvSpPr txBox="1"/>
          <p:nvPr/>
        </p:nvSpPr>
        <p:spPr>
          <a:xfrm>
            <a:off x="5200815" y="4912639"/>
            <a:ext cx="15367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60" b="1">
                <a:latin typeface="Calibri"/>
                <a:cs typeface="Calibri"/>
              </a:rPr>
              <a:t>е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9" name="object 149" descr=""/>
          <p:cNvSpPr txBox="1"/>
          <p:nvPr/>
        </p:nvSpPr>
        <p:spPr>
          <a:xfrm>
            <a:off x="6440436" y="4912639"/>
            <a:ext cx="127635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с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0" name="object 150" descr=""/>
          <p:cNvSpPr txBox="1"/>
          <p:nvPr/>
        </p:nvSpPr>
        <p:spPr>
          <a:xfrm>
            <a:off x="7670913" y="4912639"/>
            <a:ext cx="11938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т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1" name="object 151" descr=""/>
          <p:cNvSpPr txBox="1"/>
          <p:nvPr/>
        </p:nvSpPr>
        <p:spPr>
          <a:xfrm>
            <a:off x="8873959" y="4912639"/>
            <a:ext cx="163830" cy="304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80"/>
              </a:lnSpc>
            </a:pPr>
            <a:r>
              <a:rPr dirty="0" sz="2400" spc="-50" b="1">
                <a:latin typeface="Calibri"/>
                <a:cs typeface="Calibri"/>
              </a:rPr>
              <a:t>р</a:t>
            </a:r>
            <a:endParaRPr sz="2400">
              <a:latin typeface="Calibri"/>
              <a:cs typeface="Calibri"/>
            </a:endParaRPr>
          </a:p>
        </p:txBody>
      </p:sp>
      <p:graphicFrame>
        <p:nvGraphicFramePr>
          <p:cNvPr id="152" name="object 152" descr=""/>
          <p:cNvGraphicFramePr>
            <a:graphicFrameLocks noGrp="1"/>
          </p:cNvGraphicFramePr>
          <p:nvPr/>
        </p:nvGraphicFramePr>
        <p:xfrm>
          <a:off x="976872" y="322097"/>
          <a:ext cx="8729980" cy="55683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49350"/>
                <a:gridCol w="100965"/>
                <a:gridCol w="1216660"/>
                <a:gridCol w="1235710"/>
                <a:gridCol w="1235710"/>
                <a:gridCol w="1154429"/>
                <a:gridCol w="51435"/>
                <a:gridCol w="1245235"/>
                <a:gridCol w="1241425"/>
              </a:tblGrid>
              <a:tr h="907415">
                <a:tc>
                  <a:txBody>
                    <a:bodyPr/>
                    <a:lstStyle/>
                    <a:p>
                      <a:pPr algn="r" marR="406400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м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28575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т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9DC3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е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9DC3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а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9DC3E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т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р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9DC3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м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870585">
                <a:tc>
                  <a:txBody>
                    <a:bodyPr/>
                    <a:lstStyle/>
                    <a:p>
                      <a:pPr algn="r" marR="40513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а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37465">
                    <a:lnL w="28575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00AF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00AF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к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00AF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т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00AF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о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00AFE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р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00AFE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л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ж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1143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AF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AF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AF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AF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AF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80886">
                      <a:solidFill>
                        <a:srgbClr val="FFFFFF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AF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80886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AFEF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919480">
                <a:tc>
                  <a:txBody>
                    <a:bodyPr/>
                    <a:lstStyle/>
                    <a:p>
                      <a:pPr algn="r" marR="451484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с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28575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ц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е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н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49530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а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80886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80886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ш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т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70890">
                <a:tc>
                  <a:txBody>
                    <a:bodyPr/>
                    <a:lstStyle/>
                    <a:p>
                      <a:pPr algn="r" marR="440690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к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28575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в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и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т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о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к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д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1479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76275">
                <a:tc>
                  <a:txBody>
                    <a:bodyPr/>
                    <a:lstStyle/>
                    <a:p>
                      <a:pPr algn="r" marR="441325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а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28575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ф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і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ш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а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о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с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</a:tr>
              <a:tr h="2425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09930">
                <a:tc>
                  <a:txBody>
                    <a:bodyPr/>
                    <a:lstStyle/>
                    <a:p>
                      <a:pPr algn="r" marR="434340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о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28575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р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к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е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A4A4A4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с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A4A4A4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т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р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A4A4A4"/>
                    </a:solidFill>
                  </a:tcPr>
                </a:tc>
              </a:tr>
              <a:tr h="208915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4A4A4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4A4A4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4A4A4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4A4A4"/>
                    </a:solidFill>
                  </a:tcPr>
                </a:tc>
              </a:tr>
            </a:tbl>
          </a:graphicData>
        </a:graphic>
      </p:graphicFrame>
      <p:grpSp>
        <p:nvGrpSpPr>
          <p:cNvPr id="153" name="object 153" descr=""/>
          <p:cNvGrpSpPr/>
          <p:nvPr/>
        </p:nvGrpSpPr>
        <p:grpSpPr>
          <a:xfrm>
            <a:off x="10976279" y="5776099"/>
            <a:ext cx="1222375" cy="1073150"/>
            <a:chOff x="10976279" y="5776099"/>
            <a:chExt cx="1222375" cy="1073150"/>
          </a:xfrm>
        </p:grpSpPr>
        <p:sp>
          <p:nvSpPr>
            <p:cNvPr id="154" name="object 154" descr=""/>
            <p:cNvSpPr/>
            <p:nvPr/>
          </p:nvSpPr>
          <p:spPr>
            <a:xfrm>
              <a:off x="10982629" y="5782449"/>
              <a:ext cx="1209675" cy="1060450"/>
            </a:xfrm>
            <a:custGeom>
              <a:avLst/>
              <a:gdLst/>
              <a:ahLst/>
              <a:cxnLst/>
              <a:rect l="l" t="t" r="r" b="b"/>
              <a:pathLst>
                <a:path w="1209675" h="1060450">
                  <a:moveTo>
                    <a:pt x="1209370" y="0"/>
                  </a:moveTo>
                  <a:lnTo>
                    <a:pt x="0" y="0"/>
                  </a:lnTo>
                  <a:lnTo>
                    <a:pt x="0" y="1059916"/>
                  </a:lnTo>
                  <a:lnTo>
                    <a:pt x="1209370" y="1059916"/>
                  </a:lnTo>
                  <a:lnTo>
                    <a:pt x="1209370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5" name="object 155" descr=""/>
            <p:cNvSpPr/>
            <p:nvPr/>
          </p:nvSpPr>
          <p:spPr>
            <a:xfrm>
              <a:off x="10982629" y="5782449"/>
              <a:ext cx="1209675" cy="1060450"/>
            </a:xfrm>
            <a:custGeom>
              <a:avLst/>
              <a:gdLst/>
              <a:ahLst/>
              <a:cxnLst/>
              <a:rect l="l" t="t" r="r" b="b"/>
              <a:pathLst>
                <a:path w="1209675" h="1060450">
                  <a:moveTo>
                    <a:pt x="0" y="0"/>
                  </a:moveTo>
                  <a:lnTo>
                    <a:pt x="1209370" y="0"/>
                  </a:lnTo>
                  <a:lnTo>
                    <a:pt x="1209370" y="1059916"/>
                  </a:lnTo>
                  <a:lnTo>
                    <a:pt x="0" y="1059916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00AF5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56" name="object 156" descr=""/>
          <p:cNvSpPr txBox="1"/>
          <p:nvPr/>
        </p:nvSpPr>
        <p:spPr>
          <a:xfrm>
            <a:off x="11290452" y="5927849"/>
            <a:ext cx="593090" cy="6965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22</a:t>
            </a:r>
            <a:endParaRPr sz="4400">
              <a:latin typeface="Calibri"/>
              <a:cs typeface="Calibri"/>
            </a:endParaRPr>
          </a:p>
        </p:txBody>
      </p:sp>
    </p:spTree>
  </p:cSld>
  <p:clrMapOvr>
    <a:masterClrMapping/>
  </p:clrMapOvr>
  <p:transition spd="med">
    <p:fade thruBlk="0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8" cy="682849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05269" rIns="0" bIns="0" rtlCol="0" vert="horz">
            <a:spAutoFit/>
          </a:bodyPr>
          <a:lstStyle/>
          <a:p>
            <a:pPr marL="3266440">
              <a:lnSpc>
                <a:spcPct val="100000"/>
              </a:lnSpc>
              <a:spcBef>
                <a:spcPts val="100"/>
              </a:spcBef>
            </a:pPr>
            <a:r>
              <a:rPr dirty="0"/>
              <a:t>Вправні</a:t>
            </a:r>
            <a:r>
              <a:rPr dirty="0" spc="-30"/>
              <a:t> </a:t>
            </a:r>
            <a:r>
              <a:rPr dirty="0" spc="-10"/>
              <a:t>митці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281730" y="53289"/>
            <a:ext cx="11565255" cy="6560820"/>
            <a:chOff x="281730" y="53289"/>
            <a:chExt cx="11565255" cy="656082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37411" y="1063124"/>
              <a:ext cx="8683866" cy="5324441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48003" y="836942"/>
              <a:ext cx="9296006" cy="5776808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281730" y="53289"/>
              <a:ext cx="609600" cy="609600"/>
            </a:xfrm>
            <a:custGeom>
              <a:avLst/>
              <a:gdLst/>
              <a:ahLst/>
              <a:cxnLst/>
              <a:rect l="l" t="t" r="r" b="b"/>
              <a:pathLst>
                <a:path w="609600" h="609600">
                  <a:moveTo>
                    <a:pt x="0" y="609600"/>
                  </a:moveTo>
                  <a:lnTo>
                    <a:pt x="609600" y="609600"/>
                  </a:lnTo>
                  <a:lnTo>
                    <a:pt x="609600" y="0"/>
                  </a:lnTo>
                  <a:lnTo>
                    <a:pt x="0" y="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FEFEF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288080" y="59639"/>
              <a:ext cx="596900" cy="596900"/>
            </a:xfrm>
            <a:custGeom>
              <a:avLst/>
              <a:gdLst/>
              <a:ahLst/>
              <a:cxnLst/>
              <a:rect l="l" t="t" r="r" b="b"/>
              <a:pathLst>
                <a:path w="596900" h="596900">
                  <a:moveTo>
                    <a:pt x="0" y="596900"/>
                  </a:moveTo>
                  <a:lnTo>
                    <a:pt x="596900" y="596900"/>
                  </a:lnTo>
                  <a:lnTo>
                    <a:pt x="596900" y="0"/>
                  </a:lnTo>
                  <a:lnTo>
                    <a:pt x="0" y="0"/>
                  </a:lnTo>
                  <a:lnTo>
                    <a:pt x="0" y="5969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6505" y="313626"/>
              <a:ext cx="247650" cy="247662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386505" y="313626"/>
              <a:ext cx="247650" cy="248285"/>
            </a:xfrm>
            <a:custGeom>
              <a:avLst/>
              <a:gdLst/>
              <a:ahLst/>
              <a:cxnLst/>
              <a:rect l="l" t="t" r="r" b="b"/>
              <a:pathLst>
                <a:path w="247650" h="248284">
                  <a:moveTo>
                    <a:pt x="47625" y="247662"/>
                  </a:moveTo>
                  <a:lnTo>
                    <a:pt x="29089" y="243914"/>
                  </a:lnTo>
                  <a:lnTo>
                    <a:pt x="13954" y="233708"/>
                  </a:lnTo>
                  <a:lnTo>
                    <a:pt x="3748" y="218573"/>
                  </a:lnTo>
                  <a:lnTo>
                    <a:pt x="0" y="200037"/>
                  </a:lnTo>
                  <a:lnTo>
                    <a:pt x="0" y="47625"/>
                  </a:lnTo>
                  <a:lnTo>
                    <a:pt x="3748" y="29089"/>
                  </a:lnTo>
                  <a:lnTo>
                    <a:pt x="13954" y="13954"/>
                  </a:lnTo>
                  <a:lnTo>
                    <a:pt x="29089" y="3748"/>
                  </a:lnTo>
                  <a:lnTo>
                    <a:pt x="47625" y="0"/>
                  </a:lnTo>
                  <a:lnTo>
                    <a:pt x="200025" y="0"/>
                  </a:lnTo>
                  <a:lnTo>
                    <a:pt x="218560" y="3748"/>
                  </a:lnTo>
                  <a:lnTo>
                    <a:pt x="233695" y="13954"/>
                  </a:lnTo>
                  <a:lnTo>
                    <a:pt x="243901" y="29089"/>
                  </a:lnTo>
                  <a:lnTo>
                    <a:pt x="247650" y="47625"/>
                  </a:lnTo>
                  <a:lnTo>
                    <a:pt x="247650" y="200037"/>
                  </a:lnTo>
                  <a:lnTo>
                    <a:pt x="243901" y="218573"/>
                  </a:lnTo>
                  <a:lnTo>
                    <a:pt x="233695" y="233708"/>
                  </a:lnTo>
                  <a:lnTo>
                    <a:pt x="218560" y="243914"/>
                  </a:lnTo>
                  <a:lnTo>
                    <a:pt x="200025" y="247662"/>
                  </a:lnTo>
                  <a:lnTo>
                    <a:pt x="47625" y="247662"/>
                  </a:lnTo>
                  <a:close/>
                </a:path>
              </a:pathLst>
            </a:custGeom>
            <a:ln w="63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07141" y="334276"/>
              <a:ext cx="206375" cy="206375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315669" y="1221181"/>
              <a:ext cx="609600" cy="609600"/>
            </a:xfrm>
            <a:custGeom>
              <a:avLst/>
              <a:gdLst/>
              <a:ahLst/>
              <a:cxnLst/>
              <a:rect l="l" t="t" r="r" b="b"/>
              <a:pathLst>
                <a:path w="609600" h="609600">
                  <a:moveTo>
                    <a:pt x="0" y="609600"/>
                  </a:moveTo>
                  <a:lnTo>
                    <a:pt x="609600" y="609600"/>
                  </a:lnTo>
                  <a:lnTo>
                    <a:pt x="609600" y="0"/>
                  </a:lnTo>
                  <a:lnTo>
                    <a:pt x="0" y="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FEFEF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322019" y="1227531"/>
              <a:ext cx="596900" cy="596900"/>
            </a:xfrm>
            <a:custGeom>
              <a:avLst/>
              <a:gdLst/>
              <a:ahLst/>
              <a:cxnLst/>
              <a:rect l="l" t="t" r="r" b="b"/>
              <a:pathLst>
                <a:path w="596900" h="596900">
                  <a:moveTo>
                    <a:pt x="0" y="596900"/>
                  </a:moveTo>
                  <a:lnTo>
                    <a:pt x="596900" y="596900"/>
                  </a:lnTo>
                  <a:lnTo>
                    <a:pt x="596900" y="0"/>
                  </a:lnTo>
                  <a:lnTo>
                    <a:pt x="0" y="0"/>
                  </a:lnTo>
                  <a:lnTo>
                    <a:pt x="0" y="5969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20444" y="1481518"/>
              <a:ext cx="247650" cy="247662"/>
            </a:xfrm>
            <a:prstGeom prst="rect">
              <a:avLst/>
            </a:prstGeom>
          </p:spPr>
        </p:pic>
        <p:sp>
          <p:nvSpPr>
            <p:cNvPr id="15" name="object 15" descr=""/>
            <p:cNvSpPr/>
            <p:nvPr/>
          </p:nvSpPr>
          <p:spPr>
            <a:xfrm>
              <a:off x="420444" y="1481518"/>
              <a:ext cx="247650" cy="248285"/>
            </a:xfrm>
            <a:custGeom>
              <a:avLst/>
              <a:gdLst/>
              <a:ahLst/>
              <a:cxnLst/>
              <a:rect l="l" t="t" r="r" b="b"/>
              <a:pathLst>
                <a:path w="247650" h="248285">
                  <a:moveTo>
                    <a:pt x="47625" y="247662"/>
                  </a:moveTo>
                  <a:lnTo>
                    <a:pt x="29089" y="243914"/>
                  </a:lnTo>
                  <a:lnTo>
                    <a:pt x="13954" y="233708"/>
                  </a:lnTo>
                  <a:lnTo>
                    <a:pt x="3748" y="218573"/>
                  </a:lnTo>
                  <a:lnTo>
                    <a:pt x="0" y="200037"/>
                  </a:lnTo>
                  <a:lnTo>
                    <a:pt x="0" y="47624"/>
                  </a:lnTo>
                  <a:lnTo>
                    <a:pt x="3748" y="29089"/>
                  </a:lnTo>
                  <a:lnTo>
                    <a:pt x="13954" y="13954"/>
                  </a:lnTo>
                  <a:lnTo>
                    <a:pt x="29089" y="3748"/>
                  </a:lnTo>
                  <a:lnTo>
                    <a:pt x="47625" y="0"/>
                  </a:lnTo>
                  <a:lnTo>
                    <a:pt x="200025" y="0"/>
                  </a:lnTo>
                  <a:lnTo>
                    <a:pt x="218560" y="3748"/>
                  </a:lnTo>
                  <a:lnTo>
                    <a:pt x="233695" y="13954"/>
                  </a:lnTo>
                  <a:lnTo>
                    <a:pt x="243901" y="29089"/>
                  </a:lnTo>
                  <a:lnTo>
                    <a:pt x="247650" y="47624"/>
                  </a:lnTo>
                  <a:lnTo>
                    <a:pt x="247650" y="200037"/>
                  </a:lnTo>
                  <a:lnTo>
                    <a:pt x="243901" y="218573"/>
                  </a:lnTo>
                  <a:lnTo>
                    <a:pt x="233695" y="233708"/>
                  </a:lnTo>
                  <a:lnTo>
                    <a:pt x="218560" y="243914"/>
                  </a:lnTo>
                  <a:lnTo>
                    <a:pt x="200025" y="247662"/>
                  </a:lnTo>
                  <a:lnTo>
                    <a:pt x="47625" y="247662"/>
                  </a:lnTo>
                  <a:close/>
                </a:path>
              </a:pathLst>
            </a:custGeom>
            <a:ln w="63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41081" y="1502168"/>
              <a:ext cx="206375" cy="206375"/>
            </a:xfrm>
            <a:prstGeom prst="rect">
              <a:avLst/>
            </a:prstGeom>
          </p:spPr>
        </p:pic>
        <p:sp>
          <p:nvSpPr>
            <p:cNvPr id="17" name="object 17" descr=""/>
            <p:cNvSpPr/>
            <p:nvPr/>
          </p:nvSpPr>
          <p:spPr>
            <a:xfrm>
              <a:off x="11237328" y="53289"/>
              <a:ext cx="609600" cy="609600"/>
            </a:xfrm>
            <a:custGeom>
              <a:avLst/>
              <a:gdLst/>
              <a:ahLst/>
              <a:cxnLst/>
              <a:rect l="l" t="t" r="r" b="b"/>
              <a:pathLst>
                <a:path w="609600" h="609600">
                  <a:moveTo>
                    <a:pt x="0" y="609600"/>
                  </a:moveTo>
                  <a:lnTo>
                    <a:pt x="609600" y="609600"/>
                  </a:lnTo>
                  <a:lnTo>
                    <a:pt x="609600" y="0"/>
                  </a:lnTo>
                  <a:lnTo>
                    <a:pt x="0" y="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FEFEF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11243678" y="59639"/>
              <a:ext cx="596900" cy="596900"/>
            </a:xfrm>
            <a:custGeom>
              <a:avLst/>
              <a:gdLst/>
              <a:ahLst/>
              <a:cxnLst/>
              <a:rect l="l" t="t" r="r" b="b"/>
              <a:pathLst>
                <a:path w="596900" h="596900">
                  <a:moveTo>
                    <a:pt x="0" y="596900"/>
                  </a:moveTo>
                  <a:lnTo>
                    <a:pt x="596900" y="596900"/>
                  </a:lnTo>
                  <a:lnTo>
                    <a:pt x="596900" y="0"/>
                  </a:lnTo>
                  <a:lnTo>
                    <a:pt x="0" y="0"/>
                  </a:lnTo>
                  <a:lnTo>
                    <a:pt x="0" y="5969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9" name="object 1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342103" y="313626"/>
              <a:ext cx="247650" cy="247662"/>
            </a:xfrm>
            <a:prstGeom prst="rect">
              <a:avLst/>
            </a:prstGeom>
          </p:spPr>
        </p:pic>
        <p:sp>
          <p:nvSpPr>
            <p:cNvPr id="20" name="object 20" descr=""/>
            <p:cNvSpPr/>
            <p:nvPr/>
          </p:nvSpPr>
          <p:spPr>
            <a:xfrm>
              <a:off x="11342103" y="313626"/>
              <a:ext cx="247650" cy="248285"/>
            </a:xfrm>
            <a:custGeom>
              <a:avLst/>
              <a:gdLst/>
              <a:ahLst/>
              <a:cxnLst/>
              <a:rect l="l" t="t" r="r" b="b"/>
              <a:pathLst>
                <a:path w="247650" h="248284">
                  <a:moveTo>
                    <a:pt x="47625" y="247662"/>
                  </a:moveTo>
                  <a:lnTo>
                    <a:pt x="29089" y="243914"/>
                  </a:lnTo>
                  <a:lnTo>
                    <a:pt x="13954" y="233708"/>
                  </a:lnTo>
                  <a:lnTo>
                    <a:pt x="3748" y="218573"/>
                  </a:lnTo>
                  <a:lnTo>
                    <a:pt x="0" y="200037"/>
                  </a:lnTo>
                  <a:lnTo>
                    <a:pt x="0" y="47625"/>
                  </a:lnTo>
                  <a:lnTo>
                    <a:pt x="3748" y="29089"/>
                  </a:lnTo>
                  <a:lnTo>
                    <a:pt x="13954" y="13954"/>
                  </a:lnTo>
                  <a:lnTo>
                    <a:pt x="29089" y="3748"/>
                  </a:lnTo>
                  <a:lnTo>
                    <a:pt x="47625" y="0"/>
                  </a:lnTo>
                  <a:lnTo>
                    <a:pt x="200025" y="0"/>
                  </a:lnTo>
                  <a:lnTo>
                    <a:pt x="218560" y="3748"/>
                  </a:lnTo>
                  <a:lnTo>
                    <a:pt x="233695" y="13954"/>
                  </a:lnTo>
                  <a:lnTo>
                    <a:pt x="243901" y="29089"/>
                  </a:lnTo>
                  <a:lnTo>
                    <a:pt x="247650" y="47625"/>
                  </a:lnTo>
                  <a:lnTo>
                    <a:pt x="247650" y="200037"/>
                  </a:lnTo>
                  <a:lnTo>
                    <a:pt x="243901" y="218573"/>
                  </a:lnTo>
                  <a:lnTo>
                    <a:pt x="233695" y="233708"/>
                  </a:lnTo>
                  <a:lnTo>
                    <a:pt x="218560" y="243914"/>
                  </a:lnTo>
                  <a:lnTo>
                    <a:pt x="200025" y="247662"/>
                  </a:lnTo>
                  <a:lnTo>
                    <a:pt x="47625" y="247662"/>
                  </a:lnTo>
                  <a:close/>
                </a:path>
              </a:pathLst>
            </a:custGeom>
            <a:ln w="63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1" name="object 2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362739" y="334276"/>
              <a:ext cx="206375" cy="206375"/>
            </a:xfrm>
            <a:prstGeom prst="rect">
              <a:avLst/>
            </a:prstGeom>
          </p:spPr>
        </p:pic>
        <p:sp>
          <p:nvSpPr>
            <p:cNvPr id="22" name="object 22" descr=""/>
            <p:cNvSpPr/>
            <p:nvPr/>
          </p:nvSpPr>
          <p:spPr>
            <a:xfrm>
              <a:off x="11237328" y="1013345"/>
              <a:ext cx="609600" cy="609600"/>
            </a:xfrm>
            <a:custGeom>
              <a:avLst/>
              <a:gdLst/>
              <a:ahLst/>
              <a:cxnLst/>
              <a:rect l="l" t="t" r="r" b="b"/>
              <a:pathLst>
                <a:path w="609600" h="609600">
                  <a:moveTo>
                    <a:pt x="0" y="609600"/>
                  </a:moveTo>
                  <a:lnTo>
                    <a:pt x="609600" y="609600"/>
                  </a:lnTo>
                  <a:lnTo>
                    <a:pt x="609600" y="0"/>
                  </a:lnTo>
                  <a:lnTo>
                    <a:pt x="0" y="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FEFEF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11243678" y="1019695"/>
              <a:ext cx="596900" cy="596900"/>
            </a:xfrm>
            <a:custGeom>
              <a:avLst/>
              <a:gdLst/>
              <a:ahLst/>
              <a:cxnLst/>
              <a:rect l="l" t="t" r="r" b="b"/>
              <a:pathLst>
                <a:path w="596900" h="596900">
                  <a:moveTo>
                    <a:pt x="0" y="596900"/>
                  </a:moveTo>
                  <a:lnTo>
                    <a:pt x="596900" y="596900"/>
                  </a:lnTo>
                  <a:lnTo>
                    <a:pt x="596900" y="0"/>
                  </a:lnTo>
                  <a:lnTo>
                    <a:pt x="0" y="0"/>
                  </a:lnTo>
                  <a:lnTo>
                    <a:pt x="0" y="5969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4" name="object 24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342103" y="1273682"/>
              <a:ext cx="247650" cy="247662"/>
            </a:xfrm>
            <a:prstGeom prst="rect">
              <a:avLst/>
            </a:prstGeom>
          </p:spPr>
        </p:pic>
        <p:sp>
          <p:nvSpPr>
            <p:cNvPr id="25" name="object 25" descr=""/>
            <p:cNvSpPr/>
            <p:nvPr/>
          </p:nvSpPr>
          <p:spPr>
            <a:xfrm>
              <a:off x="11342103" y="1273682"/>
              <a:ext cx="247650" cy="248285"/>
            </a:xfrm>
            <a:custGeom>
              <a:avLst/>
              <a:gdLst/>
              <a:ahLst/>
              <a:cxnLst/>
              <a:rect l="l" t="t" r="r" b="b"/>
              <a:pathLst>
                <a:path w="247650" h="248284">
                  <a:moveTo>
                    <a:pt x="47625" y="247662"/>
                  </a:moveTo>
                  <a:lnTo>
                    <a:pt x="29089" y="243914"/>
                  </a:lnTo>
                  <a:lnTo>
                    <a:pt x="13954" y="233708"/>
                  </a:lnTo>
                  <a:lnTo>
                    <a:pt x="3748" y="218573"/>
                  </a:lnTo>
                  <a:lnTo>
                    <a:pt x="0" y="200037"/>
                  </a:lnTo>
                  <a:lnTo>
                    <a:pt x="0" y="47624"/>
                  </a:lnTo>
                  <a:lnTo>
                    <a:pt x="3748" y="29089"/>
                  </a:lnTo>
                  <a:lnTo>
                    <a:pt x="13954" y="13954"/>
                  </a:lnTo>
                  <a:lnTo>
                    <a:pt x="29089" y="3748"/>
                  </a:lnTo>
                  <a:lnTo>
                    <a:pt x="47625" y="0"/>
                  </a:lnTo>
                  <a:lnTo>
                    <a:pt x="200025" y="0"/>
                  </a:lnTo>
                  <a:lnTo>
                    <a:pt x="218560" y="3748"/>
                  </a:lnTo>
                  <a:lnTo>
                    <a:pt x="233695" y="13954"/>
                  </a:lnTo>
                  <a:lnTo>
                    <a:pt x="243901" y="29089"/>
                  </a:lnTo>
                  <a:lnTo>
                    <a:pt x="247650" y="47624"/>
                  </a:lnTo>
                  <a:lnTo>
                    <a:pt x="247650" y="200037"/>
                  </a:lnTo>
                  <a:lnTo>
                    <a:pt x="243901" y="218573"/>
                  </a:lnTo>
                  <a:lnTo>
                    <a:pt x="233695" y="233708"/>
                  </a:lnTo>
                  <a:lnTo>
                    <a:pt x="218560" y="243914"/>
                  </a:lnTo>
                  <a:lnTo>
                    <a:pt x="200025" y="247662"/>
                  </a:lnTo>
                  <a:lnTo>
                    <a:pt x="47625" y="247662"/>
                  </a:lnTo>
                  <a:close/>
                </a:path>
              </a:pathLst>
            </a:custGeom>
            <a:ln w="63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6" name="object 26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362739" y="1294333"/>
              <a:ext cx="206375" cy="20637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2635" cy="6858000"/>
            <a:chOff x="0" y="0"/>
            <a:chExt cx="12192635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8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58836" y="3463213"/>
              <a:ext cx="2414231" cy="331532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761270" y="1649476"/>
              <a:ext cx="2430741" cy="317916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62493" y="3704237"/>
              <a:ext cx="2297607" cy="2948861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955775" y="0"/>
              <a:ext cx="2983636" cy="202567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866368"/>
              <a:ext cx="2781096" cy="268077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750235" y="0"/>
              <a:ext cx="2572016" cy="2341194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5421020" y="800722"/>
              <a:ext cx="546735" cy="369570"/>
            </a:xfrm>
            <a:custGeom>
              <a:avLst/>
              <a:gdLst/>
              <a:ahLst/>
              <a:cxnLst/>
              <a:rect l="l" t="t" r="r" b="b"/>
              <a:pathLst>
                <a:path w="546735" h="369569">
                  <a:moveTo>
                    <a:pt x="546468" y="0"/>
                  </a:moveTo>
                  <a:lnTo>
                    <a:pt x="0" y="0"/>
                  </a:lnTo>
                  <a:lnTo>
                    <a:pt x="0" y="369328"/>
                  </a:lnTo>
                  <a:lnTo>
                    <a:pt x="546468" y="369328"/>
                  </a:lnTo>
                  <a:lnTo>
                    <a:pt x="546468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492496" y="769619"/>
              <a:ext cx="423672" cy="513588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/>
          <p:nvPr/>
        </p:nvSpPr>
        <p:spPr>
          <a:xfrm>
            <a:off x="5421020" y="800722"/>
            <a:ext cx="546735" cy="369570"/>
          </a:xfrm>
          <a:prstGeom prst="rect">
            <a:avLst/>
          </a:prstGeom>
          <a:ln w="57150">
            <a:solidFill>
              <a:srgbClr val="001F5F"/>
            </a:solidFill>
          </a:ln>
        </p:spPr>
        <p:txBody>
          <a:bodyPr wrap="square" lIns="0" tIns="3048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dirty="0" sz="1800" spc="-50" b="1">
                <a:solidFill>
                  <a:srgbClr val="FFFFFF"/>
                </a:solidFill>
                <a:latin typeface="Calibri"/>
                <a:cs typeface="Calibri"/>
              </a:rPr>
              <a:t>1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13" name="object 13" descr=""/>
          <p:cNvGrpSpPr/>
          <p:nvPr/>
        </p:nvGrpSpPr>
        <p:grpSpPr>
          <a:xfrm>
            <a:off x="8717191" y="2196083"/>
            <a:ext cx="546735" cy="513715"/>
            <a:chOff x="8717191" y="2196083"/>
            <a:chExt cx="546735" cy="513715"/>
          </a:xfrm>
        </p:grpSpPr>
        <p:sp>
          <p:nvSpPr>
            <p:cNvPr id="14" name="object 14" descr=""/>
            <p:cNvSpPr/>
            <p:nvPr/>
          </p:nvSpPr>
          <p:spPr>
            <a:xfrm>
              <a:off x="8717191" y="2227541"/>
              <a:ext cx="546735" cy="369570"/>
            </a:xfrm>
            <a:custGeom>
              <a:avLst/>
              <a:gdLst/>
              <a:ahLst/>
              <a:cxnLst/>
              <a:rect l="l" t="t" r="r" b="b"/>
              <a:pathLst>
                <a:path w="546734" h="369569">
                  <a:moveTo>
                    <a:pt x="546468" y="0"/>
                  </a:moveTo>
                  <a:lnTo>
                    <a:pt x="0" y="0"/>
                  </a:lnTo>
                  <a:lnTo>
                    <a:pt x="0" y="369328"/>
                  </a:lnTo>
                  <a:lnTo>
                    <a:pt x="546468" y="369328"/>
                  </a:lnTo>
                  <a:lnTo>
                    <a:pt x="546468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788908" y="2196083"/>
              <a:ext cx="423672" cy="513588"/>
            </a:xfrm>
            <a:prstGeom prst="rect">
              <a:avLst/>
            </a:prstGeom>
          </p:spPr>
        </p:pic>
      </p:grpSp>
      <p:sp>
        <p:nvSpPr>
          <p:cNvPr id="16" name="object 16" descr=""/>
          <p:cNvSpPr txBox="1"/>
          <p:nvPr/>
        </p:nvSpPr>
        <p:spPr>
          <a:xfrm>
            <a:off x="8717191" y="2227541"/>
            <a:ext cx="546735" cy="369570"/>
          </a:xfrm>
          <a:prstGeom prst="rect">
            <a:avLst/>
          </a:prstGeom>
          <a:ln w="57150">
            <a:solidFill>
              <a:srgbClr val="001F5F"/>
            </a:solidFill>
          </a:ln>
        </p:spPr>
        <p:txBody>
          <a:bodyPr wrap="square" lIns="0" tIns="3048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dirty="0" sz="1800" spc="-50" b="1">
                <a:solidFill>
                  <a:srgbClr val="FFFFFF"/>
                </a:solidFill>
                <a:latin typeface="Calibri"/>
                <a:cs typeface="Calibri"/>
              </a:rPr>
              <a:t>2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17" name="object 17" descr=""/>
          <p:cNvGrpSpPr/>
          <p:nvPr/>
        </p:nvGrpSpPr>
        <p:grpSpPr>
          <a:xfrm>
            <a:off x="702957" y="3438144"/>
            <a:ext cx="546735" cy="513715"/>
            <a:chOff x="702957" y="3438144"/>
            <a:chExt cx="546735" cy="513715"/>
          </a:xfrm>
        </p:grpSpPr>
        <p:sp>
          <p:nvSpPr>
            <p:cNvPr id="18" name="object 18" descr=""/>
            <p:cNvSpPr/>
            <p:nvPr/>
          </p:nvSpPr>
          <p:spPr>
            <a:xfrm>
              <a:off x="702957" y="3469347"/>
              <a:ext cx="546735" cy="369570"/>
            </a:xfrm>
            <a:custGeom>
              <a:avLst/>
              <a:gdLst/>
              <a:ahLst/>
              <a:cxnLst/>
              <a:rect l="l" t="t" r="r" b="b"/>
              <a:pathLst>
                <a:path w="546735" h="369570">
                  <a:moveTo>
                    <a:pt x="546468" y="0"/>
                  </a:moveTo>
                  <a:lnTo>
                    <a:pt x="0" y="0"/>
                  </a:lnTo>
                  <a:lnTo>
                    <a:pt x="0" y="369328"/>
                  </a:lnTo>
                  <a:lnTo>
                    <a:pt x="546468" y="369328"/>
                  </a:lnTo>
                  <a:lnTo>
                    <a:pt x="546468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9" name="object 19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74192" y="3438144"/>
              <a:ext cx="423671" cy="513587"/>
            </a:xfrm>
            <a:prstGeom prst="rect">
              <a:avLst/>
            </a:prstGeom>
          </p:spPr>
        </p:pic>
      </p:grpSp>
      <p:sp>
        <p:nvSpPr>
          <p:cNvPr id="20" name="object 20" descr=""/>
          <p:cNvSpPr txBox="1"/>
          <p:nvPr/>
        </p:nvSpPr>
        <p:spPr>
          <a:xfrm>
            <a:off x="702957" y="3469347"/>
            <a:ext cx="546735" cy="369570"/>
          </a:xfrm>
          <a:prstGeom prst="rect">
            <a:avLst/>
          </a:prstGeom>
          <a:ln w="57150">
            <a:solidFill>
              <a:srgbClr val="001F5F"/>
            </a:solidFill>
          </a:ln>
        </p:spPr>
        <p:txBody>
          <a:bodyPr wrap="square" lIns="0" tIns="3048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dirty="0" sz="1800" spc="-50" b="1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21" name="object 21" descr=""/>
          <p:cNvGrpSpPr/>
          <p:nvPr/>
        </p:nvGrpSpPr>
        <p:grpSpPr>
          <a:xfrm>
            <a:off x="10292143" y="5376671"/>
            <a:ext cx="546735" cy="513715"/>
            <a:chOff x="10292143" y="5376671"/>
            <a:chExt cx="546735" cy="513715"/>
          </a:xfrm>
        </p:grpSpPr>
        <p:sp>
          <p:nvSpPr>
            <p:cNvPr id="22" name="object 22" descr=""/>
            <p:cNvSpPr/>
            <p:nvPr/>
          </p:nvSpPr>
          <p:spPr>
            <a:xfrm>
              <a:off x="10292143" y="5408282"/>
              <a:ext cx="546735" cy="369570"/>
            </a:xfrm>
            <a:custGeom>
              <a:avLst/>
              <a:gdLst/>
              <a:ahLst/>
              <a:cxnLst/>
              <a:rect l="l" t="t" r="r" b="b"/>
              <a:pathLst>
                <a:path w="546734" h="369570">
                  <a:moveTo>
                    <a:pt x="546468" y="0"/>
                  </a:moveTo>
                  <a:lnTo>
                    <a:pt x="0" y="0"/>
                  </a:lnTo>
                  <a:lnTo>
                    <a:pt x="0" y="369328"/>
                  </a:lnTo>
                  <a:lnTo>
                    <a:pt x="546468" y="369328"/>
                  </a:lnTo>
                  <a:lnTo>
                    <a:pt x="546468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3" name="object 23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0363200" y="5376671"/>
              <a:ext cx="423672" cy="513588"/>
            </a:xfrm>
            <a:prstGeom prst="rect">
              <a:avLst/>
            </a:prstGeom>
          </p:spPr>
        </p:pic>
      </p:grpSp>
      <p:sp>
        <p:nvSpPr>
          <p:cNvPr id="24" name="object 24" descr=""/>
          <p:cNvSpPr txBox="1"/>
          <p:nvPr/>
        </p:nvSpPr>
        <p:spPr>
          <a:xfrm>
            <a:off x="10292143" y="5408282"/>
            <a:ext cx="546735" cy="369570"/>
          </a:xfrm>
          <a:prstGeom prst="rect">
            <a:avLst/>
          </a:prstGeom>
          <a:ln w="57150">
            <a:solidFill>
              <a:srgbClr val="001F5F"/>
            </a:solidFill>
          </a:ln>
        </p:spPr>
        <p:txBody>
          <a:bodyPr wrap="square" lIns="0" tIns="3048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dirty="0" sz="1800" spc="-50" b="1">
                <a:solidFill>
                  <a:srgbClr val="FFFFFF"/>
                </a:solidFill>
                <a:latin typeface="Calibri"/>
                <a:cs typeface="Calibri"/>
              </a:rPr>
              <a:t>4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25" name="object 25" descr=""/>
          <p:cNvGrpSpPr/>
          <p:nvPr/>
        </p:nvGrpSpPr>
        <p:grpSpPr>
          <a:xfrm>
            <a:off x="9263659" y="3162300"/>
            <a:ext cx="546735" cy="513715"/>
            <a:chOff x="9263659" y="3162300"/>
            <a:chExt cx="546735" cy="513715"/>
          </a:xfrm>
        </p:grpSpPr>
        <p:sp>
          <p:nvSpPr>
            <p:cNvPr id="26" name="object 26" descr=""/>
            <p:cNvSpPr/>
            <p:nvPr/>
          </p:nvSpPr>
          <p:spPr>
            <a:xfrm>
              <a:off x="9263659" y="3194202"/>
              <a:ext cx="546735" cy="369570"/>
            </a:xfrm>
            <a:custGeom>
              <a:avLst/>
              <a:gdLst/>
              <a:ahLst/>
              <a:cxnLst/>
              <a:rect l="l" t="t" r="r" b="b"/>
              <a:pathLst>
                <a:path w="546734" h="369570">
                  <a:moveTo>
                    <a:pt x="546468" y="0"/>
                  </a:moveTo>
                  <a:lnTo>
                    <a:pt x="0" y="0"/>
                  </a:lnTo>
                  <a:lnTo>
                    <a:pt x="0" y="369328"/>
                  </a:lnTo>
                  <a:lnTo>
                    <a:pt x="546468" y="369328"/>
                  </a:lnTo>
                  <a:lnTo>
                    <a:pt x="546468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7" name="object 2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334499" y="3162300"/>
              <a:ext cx="423672" cy="513588"/>
            </a:xfrm>
            <a:prstGeom prst="rect">
              <a:avLst/>
            </a:prstGeom>
          </p:spPr>
        </p:pic>
      </p:grpSp>
      <p:sp>
        <p:nvSpPr>
          <p:cNvPr id="28" name="object 28" descr=""/>
          <p:cNvSpPr txBox="1"/>
          <p:nvPr/>
        </p:nvSpPr>
        <p:spPr>
          <a:xfrm>
            <a:off x="9263659" y="3194202"/>
            <a:ext cx="546735" cy="369570"/>
          </a:xfrm>
          <a:prstGeom prst="rect">
            <a:avLst/>
          </a:prstGeom>
          <a:ln w="57150">
            <a:solidFill>
              <a:srgbClr val="001F5F"/>
            </a:solidFill>
          </a:ln>
        </p:spPr>
        <p:txBody>
          <a:bodyPr wrap="square" lIns="0" tIns="3048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dirty="0" sz="1800" spc="-50" b="1">
                <a:solidFill>
                  <a:srgbClr val="FFFFFF"/>
                </a:solidFill>
                <a:latin typeface="Calibri"/>
                <a:cs typeface="Calibri"/>
              </a:rPr>
              <a:t>5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29" name="object 29" descr=""/>
          <p:cNvGrpSpPr/>
          <p:nvPr/>
        </p:nvGrpSpPr>
        <p:grpSpPr>
          <a:xfrm>
            <a:off x="470458" y="5591555"/>
            <a:ext cx="546735" cy="513715"/>
            <a:chOff x="470458" y="5591555"/>
            <a:chExt cx="546735" cy="513715"/>
          </a:xfrm>
        </p:grpSpPr>
        <p:sp>
          <p:nvSpPr>
            <p:cNvPr id="30" name="object 30" descr=""/>
            <p:cNvSpPr/>
            <p:nvPr/>
          </p:nvSpPr>
          <p:spPr>
            <a:xfrm>
              <a:off x="470458" y="5622315"/>
              <a:ext cx="546735" cy="369570"/>
            </a:xfrm>
            <a:custGeom>
              <a:avLst/>
              <a:gdLst/>
              <a:ahLst/>
              <a:cxnLst/>
              <a:rect l="l" t="t" r="r" b="b"/>
              <a:pathLst>
                <a:path w="546735" h="369570">
                  <a:moveTo>
                    <a:pt x="546468" y="0"/>
                  </a:moveTo>
                  <a:lnTo>
                    <a:pt x="0" y="0"/>
                  </a:lnTo>
                  <a:lnTo>
                    <a:pt x="0" y="369328"/>
                  </a:lnTo>
                  <a:lnTo>
                    <a:pt x="546468" y="369328"/>
                  </a:lnTo>
                  <a:lnTo>
                    <a:pt x="546468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1" name="object 31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41019" y="5591555"/>
              <a:ext cx="423672" cy="513588"/>
            </a:xfrm>
            <a:prstGeom prst="rect">
              <a:avLst/>
            </a:prstGeom>
          </p:spPr>
        </p:pic>
      </p:grpSp>
      <p:sp>
        <p:nvSpPr>
          <p:cNvPr id="32" name="object 32" descr=""/>
          <p:cNvSpPr txBox="1"/>
          <p:nvPr/>
        </p:nvSpPr>
        <p:spPr>
          <a:xfrm>
            <a:off x="470458" y="5622315"/>
            <a:ext cx="546735" cy="369570"/>
          </a:xfrm>
          <a:prstGeom prst="rect">
            <a:avLst/>
          </a:prstGeom>
          <a:ln w="57150">
            <a:solidFill>
              <a:srgbClr val="001F5F"/>
            </a:solidFill>
          </a:ln>
        </p:spPr>
        <p:txBody>
          <a:bodyPr wrap="square" lIns="0" tIns="3048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dirty="0" sz="1800" spc="-50" b="1">
                <a:solidFill>
                  <a:srgbClr val="FFFFFF"/>
                </a:solidFill>
                <a:latin typeface="Calibri"/>
                <a:cs typeface="Calibri"/>
              </a:rPr>
              <a:t>5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33" name="object 33" descr="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3343655" y="1248155"/>
            <a:ext cx="5035296" cy="3811524"/>
          </a:xfrm>
          <a:prstGeom prst="rect">
            <a:avLst/>
          </a:prstGeom>
        </p:spPr>
      </p:pic>
    </p:spTree>
  </p:cSld>
  <p:clrMapOvr>
    <a:masterClrMapping/>
  </p:clrMapOvr>
  <p:transition spd="med">
    <p:fade thruBlk="0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752843" y="2759964"/>
              <a:ext cx="2945891" cy="2369820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760490" y="2754744"/>
              <a:ext cx="2905604" cy="2329363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6760494" y="2754770"/>
              <a:ext cx="2905760" cy="2329815"/>
            </a:xfrm>
            <a:custGeom>
              <a:avLst/>
              <a:gdLst/>
              <a:ahLst/>
              <a:cxnLst/>
              <a:rect l="l" t="t" r="r" b="b"/>
              <a:pathLst>
                <a:path w="2905759" h="2329815">
                  <a:moveTo>
                    <a:pt x="2870258" y="1577580"/>
                  </a:moveTo>
                  <a:lnTo>
                    <a:pt x="2857696" y="1617220"/>
                  </a:lnTo>
                  <a:lnTo>
                    <a:pt x="2843392" y="1655959"/>
                  </a:lnTo>
                  <a:lnTo>
                    <a:pt x="2827383" y="1693782"/>
                  </a:lnTo>
                  <a:lnTo>
                    <a:pt x="2809711" y="1730675"/>
                  </a:lnTo>
                  <a:lnTo>
                    <a:pt x="2790412" y="1766622"/>
                  </a:lnTo>
                  <a:lnTo>
                    <a:pt x="2769528" y="1801607"/>
                  </a:lnTo>
                  <a:lnTo>
                    <a:pt x="2747097" y="1835616"/>
                  </a:lnTo>
                  <a:lnTo>
                    <a:pt x="2723158" y="1868632"/>
                  </a:lnTo>
                  <a:lnTo>
                    <a:pt x="2697751" y="1900642"/>
                  </a:lnTo>
                  <a:lnTo>
                    <a:pt x="2670914" y="1931629"/>
                  </a:lnTo>
                  <a:lnTo>
                    <a:pt x="2642687" y="1961578"/>
                  </a:lnTo>
                  <a:lnTo>
                    <a:pt x="2613110" y="1990474"/>
                  </a:lnTo>
                  <a:lnTo>
                    <a:pt x="2582220" y="2018302"/>
                  </a:lnTo>
                  <a:lnTo>
                    <a:pt x="2550058" y="2045046"/>
                  </a:lnTo>
                  <a:lnTo>
                    <a:pt x="2516662" y="2070692"/>
                  </a:lnTo>
                  <a:lnTo>
                    <a:pt x="2482072" y="2095223"/>
                  </a:lnTo>
                  <a:lnTo>
                    <a:pt x="2446328" y="2118625"/>
                  </a:lnTo>
                  <a:lnTo>
                    <a:pt x="2409467" y="2140883"/>
                  </a:lnTo>
                  <a:lnTo>
                    <a:pt x="2371530" y="2161981"/>
                  </a:lnTo>
                  <a:lnTo>
                    <a:pt x="2332555" y="2181903"/>
                  </a:lnTo>
                  <a:lnTo>
                    <a:pt x="2292582" y="2200635"/>
                  </a:lnTo>
                  <a:lnTo>
                    <a:pt x="2251650" y="2218161"/>
                  </a:lnTo>
                  <a:lnTo>
                    <a:pt x="2209798" y="2234467"/>
                  </a:lnTo>
                  <a:lnTo>
                    <a:pt x="2167066" y="2249536"/>
                  </a:lnTo>
                  <a:lnTo>
                    <a:pt x="2123492" y="2263353"/>
                  </a:lnTo>
                  <a:lnTo>
                    <a:pt x="2079115" y="2275904"/>
                  </a:lnTo>
                  <a:lnTo>
                    <a:pt x="2033976" y="2287173"/>
                  </a:lnTo>
                  <a:lnTo>
                    <a:pt x="1988113" y="2297144"/>
                  </a:lnTo>
                  <a:lnTo>
                    <a:pt x="1941565" y="2305803"/>
                  </a:lnTo>
                  <a:lnTo>
                    <a:pt x="1894371" y="2313134"/>
                  </a:lnTo>
                  <a:lnTo>
                    <a:pt x="1846571" y="2319122"/>
                  </a:lnTo>
                  <a:lnTo>
                    <a:pt x="1798204" y="2323751"/>
                  </a:lnTo>
                  <a:lnTo>
                    <a:pt x="1749309" y="2327007"/>
                  </a:lnTo>
                  <a:lnTo>
                    <a:pt x="1699925" y="2328874"/>
                  </a:lnTo>
                  <a:lnTo>
                    <a:pt x="1650092" y="2329336"/>
                  </a:lnTo>
                  <a:lnTo>
                    <a:pt x="1599848" y="2328380"/>
                  </a:lnTo>
                  <a:lnTo>
                    <a:pt x="1549233" y="2325988"/>
                  </a:lnTo>
                  <a:lnTo>
                    <a:pt x="1498286" y="2322146"/>
                  </a:lnTo>
                  <a:lnTo>
                    <a:pt x="1447047" y="2316840"/>
                  </a:lnTo>
                  <a:lnTo>
                    <a:pt x="1395553" y="2310052"/>
                  </a:lnTo>
                  <a:lnTo>
                    <a:pt x="1343845" y="2301769"/>
                  </a:lnTo>
                  <a:lnTo>
                    <a:pt x="1291962" y="2291975"/>
                  </a:lnTo>
                  <a:lnTo>
                    <a:pt x="1239943" y="2280654"/>
                  </a:lnTo>
                  <a:lnTo>
                    <a:pt x="1187827" y="2267792"/>
                  </a:lnTo>
                  <a:lnTo>
                    <a:pt x="1135654" y="2253372"/>
                  </a:lnTo>
                  <a:lnTo>
                    <a:pt x="1083899" y="2237517"/>
                  </a:lnTo>
                  <a:lnTo>
                    <a:pt x="1033028" y="2220380"/>
                  </a:lnTo>
                  <a:lnTo>
                    <a:pt x="983067" y="2201993"/>
                  </a:lnTo>
                  <a:lnTo>
                    <a:pt x="934041" y="2182393"/>
                  </a:lnTo>
                  <a:lnTo>
                    <a:pt x="885974" y="2161612"/>
                  </a:lnTo>
                  <a:lnTo>
                    <a:pt x="838891" y="2139684"/>
                  </a:lnTo>
                  <a:lnTo>
                    <a:pt x="792817" y="2116643"/>
                  </a:lnTo>
                  <a:lnTo>
                    <a:pt x="747777" y="2092523"/>
                  </a:lnTo>
                  <a:lnTo>
                    <a:pt x="703796" y="2067359"/>
                  </a:lnTo>
                  <a:lnTo>
                    <a:pt x="660899" y="2041184"/>
                  </a:lnTo>
                  <a:lnTo>
                    <a:pt x="619110" y="2014031"/>
                  </a:lnTo>
                  <a:lnTo>
                    <a:pt x="578454" y="1985936"/>
                  </a:lnTo>
                  <a:lnTo>
                    <a:pt x="538957" y="1956931"/>
                  </a:lnTo>
                  <a:lnTo>
                    <a:pt x="500643" y="1927051"/>
                  </a:lnTo>
                  <a:lnTo>
                    <a:pt x="463536" y="1896330"/>
                  </a:lnTo>
                  <a:lnTo>
                    <a:pt x="427663" y="1864801"/>
                  </a:lnTo>
                  <a:lnTo>
                    <a:pt x="393047" y="1832499"/>
                  </a:lnTo>
                  <a:lnTo>
                    <a:pt x="359714" y="1799457"/>
                  </a:lnTo>
                  <a:lnTo>
                    <a:pt x="327688" y="1765710"/>
                  </a:lnTo>
                  <a:lnTo>
                    <a:pt x="296994" y="1731291"/>
                  </a:lnTo>
                  <a:lnTo>
                    <a:pt x="267657" y="1696234"/>
                  </a:lnTo>
                  <a:lnTo>
                    <a:pt x="239703" y="1660574"/>
                  </a:lnTo>
                  <a:lnTo>
                    <a:pt x="213155" y="1624344"/>
                  </a:lnTo>
                  <a:lnTo>
                    <a:pt x="188039" y="1587577"/>
                  </a:lnTo>
                  <a:lnTo>
                    <a:pt x="164379" y="1550309"/>
                  </a:lnTo>
                  <a:lnTo>
                    <a:pt x="142201" y="1512572"/>
                  </a:lnTo>
                  <a:lnTo>
                    <a:pt x="121528" y="1474401"/>
                  </a:lnTo>
                  <a:lnTo>
                    <a:pt x="102387" y="1435831"/>
                  </a:lnTo>
                  <a:lnTo>
                    <a:pt x="84802" y="1396893"/>
                  </a:lnTo>
                  <a:lnTo>
                    <a:pt x="68798" y="1357624"/>
                  </a:lnTo>
                  <a:lnTo>
                    <a:pt x="54400" y="1318055"/>
                  </a:lnTo>
                  <a:lnTo>
                    <a:pt x="41632" y="1278223"/>
                  </a:lnTo>
                  <a:lnTo>
                    <a:pt x="30519" y="1238159"/>
                  </a:lnTo>
                  <a:lnTo>
                    <a:pt x="21087" y="1197899"/>
                  </a:lnTo>
                  <a:lnTo>
                    <a:pt x="13360" y="1157477"/>
                  </a:lnTo>
                  <a:lnTo>
                    <a:pt x="7363" y="1116925"/>
                  </a:lnTo>
                  <a:lnTo>
                    <a:pt x="3120" y="1076279"/>
                  </a:lnTo>
                  <a:lnTo>
                    <a:pt x="658" y="1035571"/>
                  </a:lnTo>
                  <a:lnTo>
                    <a:pt x="0" y="994837"/>
                  </a:lnTo>
                  <a:lnTo>
                    <a:pt x="1171" y="954109"/>
                  </a:lnTo>
                  <a:lnTo>
                    <a:pt x="4196" y="913423"/>
                  </a:lnTo>
                  <a:lnTo>
                    <a:pt x="9101" y="872811"/>
                  </a:lnTo>
                  <a:lnTo>
                    <a:pt x="15910" y="832307"/>
                  </a:lnTo>
                  <a:lnTo>
                    <a:pt x="24647" y="791947"/>
                  </a:lnTo>
                  <a:lnTo>
                    <a:pt x="35339" y="751763"/>
                  </a:lnTo>
                  <a:lnTo>
                    <a:pt x="47900" y="712122"/>
                  </a:lnTo>
                  <a:lnTo>
                    <a:pt x="62205" y="673382"/>
                  </a:lnTo>
                  <a:lnTo>
                    <a:pt x="78213" y="635558"/>
                  </a:lnTo>
                  <a:lnTo>
                    <a:pt x="95886" y="598664"/>
                  </a:lnTo>
                  <a:lnTo>
                    <a:pt x="115184" y="562717"/>
                  </a:lnTo>
                  <a:lnTo>
                    <a:pt x="136068" y="527731"/>
                  </a:lnTo>
                  <a:lnTo>
                    <a:pt x="158499" y="493722"/>
                  </a:lnTo>
                  <a:lnTo>
                    <a:pt x="182438" y="460705"/>
                  </a:lnTo>
                  <a:lnTo>
                    <a:pt x="207845" y="428695"/>
                  </a:lnTo>
                  <a:lnTo>
                    <a:pt x="234682" y="397707"/>
                  </a:lnTo>
                  <a:lnTo>
                    <a:pt x="262909" y="367758"/>
                  </a:lnTo>
                  <a:lnTo>
                    <a:pt x="292487" y="338861"/>
                  </a:lnTo>
                  <a:lnTo>
                    <a:pt x="323376" y="311033"/>
                  </a:lnTo>
                  <a:lnTo>
                    <a:pt x="355539" y="284288"/>
                  </a:lnTo>
                  <a:lnTo>
                    <a:pt x="388934" y="258642"/>
                  </a:lnTo>
                  <a:lnTo>
                    <a:pt x="423524" y="234110"/>
                  </a:lnTo>
                  <a:lnTo>
                    <a:pt x="459269" y="210708"/>
                  </a:lnTo>
                  <a:lnTo>
                    <a:pt x="496129" y="188450"/>
                  </a:lnTo>
                  <a:lnTo>
                    <a:pt x="534067" y="167353"/>
                  </a:lnTo>
                  <a:lnTo>
                    <a:pt x="573041" y="147430"/>
                  </a:lnTo>
                  <a:lnTo>
                    <a:pt x="613014" y="128698"/>
                  </a:lnTo>
                  <a:lnTo>
                    <a:pt x="653946" y="111172"/>
                  </a:lnTo>
                  <a:lnTo>
                    <a:pt x="695798" y="94866"/>
                  </a:lnTo>
                  <a:lnTo>
                    <a:pt x="738531" y="79797"/>
                  </a:lnTo>
                  <a:lnTo>
                    <a:pt x="782105" y="65980"/>
                  </a:lnTo>
                  <a:lnTo>
                    <a:pt x="826481" y="53429"/>
                  </a:lnTo>
                  <a:lnTo>
                    <a:pt x="871620" y="42161"/>
                  </a:lnTo>
                  <a:lnTo>
                    <a:pt x="917484" y="32189"/>
                  </a:lnTo>
                  <a:lnTo>
                    <a:pt x="964032" y="23531"/>
                  </a:lnTo>
                  <a:lnTo>
                    <a:pt x="1011225" y="16200"/>
                  </a:lnTo>
                  <a:lnTo>
                    <a:pt x="1059025" y="10213"/>
                  </a:lnTo>
                  <a:lnTo>
                    <a:pt x="1107392" y="5584"/>
                  </a:lnTo>
                  <a:lnTo>
                    <a:pt x="1156287" y="2328"/>
                  </a:lnTo>
                  <a:lnTo>
                    <a:pt x="1205671" y="462"/>
                  </a:lnTo>
                  <a:lnTo>
                    <a:pt x="1255504" y="0"/>
                  </a:lnTo>
                  <a:lnTo>
                    <a:pt x="1305748" y="957"/>
                  </a:lnTo>
                  <a:lnTo>
                    <a:pt x="1356363" y="3349"/>
                  </a:lnTo>
                  <a:lnTo>
                    <a:pt x="1407310" y="7191"/>
                  </a:lnTo>
                  <a:lnTo>
                    <a:pt x="1458550" y="12499"/>
                  </a:lnTo>
                  <a:lnTo>
                    <a:pt x="1510043" y="19287"/>
                  </a:lnTo>
                  <a:lnTo>
                    <a:pt x="1561751" y="27571"/>
                  </a:lnTo>
                  <a:lnTo>
                    <a:pt x="1613634" y="37366"/>
                  </a:lnTo>
                  <a:lnTo>
                    <a:pt x="1665653" y="48687"/>
                  </a:lnTo>
                  <a:lnTo>
                    <a:pt x="1717769" y="61550"/>
                  </a:lnTo>
                  <a:lnTo>
                    <a:pt x="1769943" y="75970"/>
                  </a:lnTo>
                  <a:lnTo>
                    <a:pt x="1821698" y="91825"/>
                  </a:lnTo>
                  <a:lnTo>
                    <a:pt x="1872568" y="108963"/>
                  </a:lnTo>
                  <a:lnTo>
                    <a:pt x="1922529" y="127349"/>
                  </a:lnTo>
                  <a:lnTo>
                    <a:pt x="1971556" y="146950"/>
                  </a:lnTo>
                  <a:lnTo>
                    <a:pt x="2019623" y="167731"/>
                  </a:lnTo>
                  <a:lnTo>
                    <a:pt x="2066706" y="189659"/>
                  </a:lnTo>
                  <a:lnTo>
                    <a:pt x="2112780" y="212700"/>
                  </a:lnTo>
                  <a:lnTo>
                    <a:pt x="2157820" y="236819"/>
                  </a:lnTo>
                  <a:lnTo>
                    <a:pt x="2201801" y="261984"/>
                  </a:lnTo>
                  <a:lnTo>
                    <a:pt x="2244699" y="288159"/>
                  </a:lnTo>
                  <a:lnTo>
                    <a:pt x="2286488" y="315311"/>
                  </a:lnTo>
                  <a:lnTo>
                    <a:pt x="2327144" y="343407"/>
                  </a:lnTo>
                  <a:lnTo>
                    <a:pt x="2366642" y="372412"/>
                  </a:lnTo>
                  <a:lnTo>
                    <a:pt x="2404956" y="402291"/>
                  </a:lnTo>
                  <a:lnTo>
                    <a:pt x="2442063" y="433013"/>
                  </a:lnTo>
                  <a:lnTo>
                    <a:pt x="2477937" y="464541"/>
                  </a:lnTo>
                  <a:lnTo>
                    <a:pt x="2512553" y="496844"/>
                  </a:lnTo>
                  <a:lnTo>
                    <a:pt x="2545886" y="529885"/>
                  </a:lnTo>
                  <a:lnTo>
                    <a:pt x="2577913" y="563632"/>
                  </a:lnTo>
                  <a:lnTo>
                    <a:pt x="2608607" y="598051"/>
                  </a:lnTo>
                  <a:lnTo>
                    <a:pt x="2637944" y="633108"/>
                  </a:lnTo>
                  <a:lnTo>
                    <a:pt x="2665898" y="668769"/>
                  </a:lnTo>
                  <a:lnTo>
                    <a:pt x="2692447" y="704999"/>
                  </a:lnTo>
                  <a:lnTo>
                    <a:pt x="2717563" y="741765"/>
                  </a:lnTo>
                  <a:lnTo>
                    <a:pt x="2741223" y="779034"/>
                  </a:lnTo>
                  <a:lnTo>
                    <a:pt x="2763401" y="816770"/>
                  </a:lnTo>
                  <a:lnTo>
                    <a:pt x="2784073" y="854941"/>
                  </a:lnTo>
                  <a:lnTo>
                    <a:pt x="2803215" y="893512"/>
                  </a:lnTo>
                  <a:lnTo>
                    <a:pt x="2820800" y="932449"/>
                  </a:lnTo>
                  <a:lnTo>
                    <a:pt x="2836804" y="971719"/>
                  </a:lnTo>
                  <a:lnTo>
                    <a:pt x="2851202" y="1011287"/>
                  </a:lnTo>
                  <a:lnTo>
                    <a:pt x="2863970" y="1051120"/>
                  </a:lnTo>
                  <a:lnTo>
                    <a:pt x="2875083" y="1091183"/>
                  </a:lnTo>
                  <a:lnTo>
                    <a:pt x="2884515" y="1131443"/>
                  </a:lnTo>
                  <a:lnTo>
                    <a:pt x="2892242" y="1171866"/>
                  </a:lnTo>
                  <a:lnTo>
                    <a:pt x="2898239" y="1212417"/>
                  </a:lnTo>
                  <a:lnTo>
                    <a:pt x="2902481" y="1253064"/>
                  </a:lnTo>
                  <a:lnTo>
                    <a:pt x="2904943" y="1293771"/>
                  </a:lnTo>
                  <a:lnTo>
                    <a:pt x="2905601" y="1334506"/>
                  </a:lnTo>
                  <a:lnTo>
                    <a:pt x="2904429" y="1375233"/>
                  </a:lnTo>
                  <a:lnTo>
                    <a:pt x="2901403" y="1415920"/>
                  </a:lnTo>
                  <a:lnTo>
                    <a:pt x="2896498" y="1456532"/>
                  </a:lnTo>
                  <a:lnTo>
                    <a:pt x="2889688" y="1497035"/>
                  </a:lnTo>
                  <a:lnTo>
                    <a:pt x="2880950" y="1537396"/>
                  </a:lnTo>
                  <a:lnTo>
                    <a:pt x="2870258" y="1577580"/>
                  </a:lnTo>
                  <a:close/>
                </a:path>
              </a:pathLst>
            </a:custGeom>
            <a:ln w="38100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115811" y="446531"/>
              <a:ext cx="2723388" cy="2639567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124168" y="441109"/>
              <a:ext cx="2681055" cy="2598513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6124162" y="441257"/>
              <a:ext cx="2681605" cy="2598420"/>
            </a:xfrm>
            <a:custGeom>
              <a:avLst/>
              <a:gdLst/>
              <a:ahLst/>
              <a:cxnLst/>
              <a:rect l="l" t="t" r="r" b="b"/>
              <a:pathLst>
                <a:path w="2681604" h="2598420">
                  <a:moveTo>
                    <a:pt x="233724" y="2276250"/>
                  </a:moveTo>
                  <a:lnTo>
                    <a:pt x="206735" y="2244207"/>
                  </a:lnTo>
                  <a:lnTo>
                    <a:pt x="181442" y="2211175"/>
                  </a:lnTo>
                  <a:lnTo>
                    <a:pt x="157835" y="2177195"/>
                  </a:lnTo>
                  <a:lnTo>
                    <a:pt x="135906" y="2142308"/>
                  </a:lnTo>
                  <a:lnTo>
                    <a:pt x="115649" y="2106557"/>
                  </a:lnTo>
                  <a:lnTo>
                    <a:pt x="97054" y="2069982"/>
                  </a:lnTo>
                  <a:lnTo>
                    <a:pt x="80115" y="2032624"/>
                  </a:lnTo>
                  <a:lnTo>
                    <a:pt x="64822" y="1994526"/>
                  </a:lnTo>
                  <a:lnTo>
                    <a:pt x="51169" y="1955728"/>
                  </a:lnTo>
                  <a:lnTo>
                    <a:pt x="39146" y="1916272"/>
                  </a:lnTo>
                  <a:lnTo>
                    <a:pt x="28748" y="1876200"/>
                  </a:lnTo>
                  <a:lnTo>
                    <a:pt x="19964" y="1835553"/>
                  </a:lnTo>
                  <a:lnTo>
                    <a:pt x="12788" y="1794372"/>
                  </a:lnTo>
                  <a:lnTo>
                    <a:pt x="7211" y="1752698"/>
                  </a:lnTo>
                  <a:lnTo>
                    <a:pt x="3226" y="1710574"/>
                  </a:lnTo>
                  <a:lnTo>
                    <a:pt x="825" y="1668041"/>
                  </a:lnTo>
                  <a:lnTo>
                    <a:pt x="0" y="1625139"/>
                  </a:lnTo>
                  <a:lnTo>
                    <a:pt x="742" y="1581911"/>
                  </a:lnTo>
                  <a:lnTo>
                    <a:pt x="3044" y="1538398"/>
                  </a:lnTo>
                  <a:lnTo>
                    <a:pt x="6898" y="1494642"/>
                  </a:lnTo>
                  <a:lnTo>
                    <a:pt x="12296" y="1450683"/>
                  </a:lnTo>
                  <a:lnTo>
                    <a:pt x="19230" y="1406563"/>
                  </a:lnTo>
                  <a:lnTo>
                    <a:pt x="27692" y="1362324"/>
                  </a:lnTo>
                  <a:lnTo>
                    <a:pt x="37675" y="1318007"/>
                  </a:lnTo>
                  <a:lnTo>
                    <a:pt x="49170" y="1273653"/>
                  </a:lnTo>
                  <a:lnTo>
                    <a:pt x="62169" y="1229304"/>
                  </a:lnTo>
                  <a:lnTo>
                    <a:pt x="76665" y="1185002"/>
                  </a:lnTo>
                  <a:lnTo>
                    <a:pt x="92649" y="1140787"/>
                  </a:lnTo>
                  <a:lnTo>
                    <a:pt x="110114" y="1096702"/>
                  </a:lnTo>
                  <a:lnTo>
                    <a:pt x="129051" y="1052787"/>
                  </a:lnTo>
                  <a:lnTo>
                    <a:pt x="149454" y="1009084"/>
                  </a:lnTo>
                  <a:lnTo>
                    <a:pt x="171313" y="965635"/>
                  </a:lnTo>
                  <a:lnTo>
                    <a:pt x="194621" y="922481"/>
                  </a:lnTo>
                  <a:lnTo>
                    <a:pt x="219370" y="879663"/>
                  </a:lnTo>
                  <a:lnTo>
                    <a:pt x="245552" y="837223"/>
                  </a:lnTo>
                  <a:lnTo>
                    <a:pt x="273159" y="795202"/>
                  </a:lnTo>
                  <a:lnTo>
                    <a:pt x="302184" y="753641"/>
                  </a:lnTo>
                  <a:lnTo>
                    <a:pt x="332617" y="712583"/>
                  </a:lnTo>
                  <a:lnTo>
                    <a:pt x="364452" y="672068"/>
                  </a:lnTo>
                  <a:lnTo>
                    <a:pt x="397681" y="632138"/>
                  </a:lnTo>
                  <a:lnTo>
                    <a:pt x="432295" y="592835"/>
                  </a:lnTo>
                  <a:lnTo>
                    <a:pt x="468286" y="554199"/>
                  </a:lnTo>
                  <a:lnTo>
                    <a:pt x="505648" y="516272"/>
                  </a:lnTo>
                  <a:lnTo>
                    <a:pt x="544370" y="479096"/>
                  </a:lnTo>
                  <a:lnTo>
                    <a:pt x="584447" y="442712"/>
                  </a:lnTo>
                  <a:lnTo>
                    <a:pt x="625522" y="407458"/>
                  </a:lnTo>
                  <a:lnTo>
                    <a:pt x="667215" y="373644"/>
                  </a:lnTo>
                  <a:lnTo>
                    <a:pt x="709483" y="341275"/>
                  </a:lnTo>
                  <a:lnTo>
                    <a:pt x="752286" y="310353"/>
                  </a:lnTo>
                  <a:lnTo>
                    <a:pt x="795580" y="280881"/>
                  </a:lnTo>
                  <a:lnTo>
                    <a:pt x="839324" y="252862"/>
                  </a:lnTo>
                  <a:lnTo>
                    <a:pt x="883475" y="226298"/>
                  </a:lnTo>
                  <a:lnTo>
                    <a:pt x="927991" y="201191"/>
                  </a:lnTo>
                  <a:lnTo>
                    <a:pt x="972831" y="177546"/>
                  </a:lnTo>
                  <a:lnTo>
                    <a:pt x="1017953" y="155364"/>
                  </a:lnTo>
                  <a:lnTo>
                    <a:pt x="1063313" y="134648"/>
                  </a:lnTo>
                  <a:lnTo>
                    <a:pt x="1108870" y="115401"/>
                  </a:lnTo>
                  <a:lnTo>
                    <a:pt x="1154583" y="97625"/>
                  </a:lnTo>
                  <a:lnTo>
                    <a:pt x="1200408" y="81324"/>
                  </a:lnTo>
                  <a:lnTo>
                    <a:pt x="1246304" y="66500"/>
                  </a:lnTo>
                  <a:lnTo>
                    <a:pt x="1292229" y="53156"/>
                  </a:lnTo>
                  <a:lnTo>
                    <a:pt x="1338141" y="41294"/>
                  </a:lnTo>
                  <a:lnTo>
                    <a:pt x="1383996" y="30917"/>
                  </a:lnTo>
                  <a:lnTo>
                    <a:pt x="1429755" y="22028"/>
                  </a:lnTo>
                  <a:lnTo>
                    <a:pt x="1475373" y="14630"/>
                  </a:lnTo>
                  <a:lnTo>
                    <a:pt x="1520810" y="8726"/>
                  </a:lnTo>
                  <a:lnTo>
                    <a:pt x="1566023" y="4317"/>
                  </a:lnTo>
                  <a:lnTo>
                    <a:pt x="1610971" y="1408"/>
                  </a:lnTo>
                  <a:lnTo>
                    <a:pt x="1655610" y="0"/>
                  </a:lnTo>
                  <a:lnTo>
                    <a:pt x="1699899" y="96"/>
                  </a:lnTo>
                  <a:lnTo>
                    <a:pt x="1743796" y="1699"/>
                  </a:lnTo>
                  <a:lnTo>
                    <a:pt x="1787258" y="4812"/>
                  </a:lnTo>
                  <a:lnTo>
                    <a:pt x="1830244" y="9437"/>
                  </a:lnTo>
                  <a:lnTo>
                    <a:pt x="1872712" y="15578"/>
                  </a:lnTo>
                  <a:lnTo>
                    <a:pt x="1914619" y="23236"/>
                  </a:lnTo>
                  <a:lnTo>
                    <a:pt x="1955923" y="32415"/>
                  </a:lnTo>
                  <a:lnTo>
                    <a:pt x="1996583" y="43118"/>
                  </a:lnTo>
                  <a:lnTo>
                    <a:pt x="2036556" y="55346"/>
                  </a:lnTo>
                  <a:lnTo>
                    <a:pt x="2075799" y="69103"/>
                  </a:lnTo>
                  <a:lnTo>
                    <a:pt x="2114272" y="84392"/>
                  </a:lnTo>
                  <a:lnTo>
                    <a:pt x="2151932" y="101215"/>
                  </a:lnTo>
                  <a:lnTo>
                    <a:pt x="2188736" y="119575"/>
                  </a:lnTo>
                  <a:lnTo>
                    <a:pt x="2224644" y="139475"/>
                  </a:lnTo>
                  <a:lnTo>
                    <a:pt x="2259611" y="160917"/>
                  </a:lnTo>
                  <a:lnTo>
                    <a:pt x="2293598" y="183905"/>
                  </a:lnTo>
                  <a:lnTo>
                    <a:pt x="2326560" y="208440"/>
                  </a:lnTo>
                  <a:lnTo>
                    <a:pt x="2358458" y="234525"/>
                  </a:lnTo>
                  <a:lnTo>
                    <a:pt x="2389247" y="262164"/>
                  </a:lnTo>
                  <a:lnTo>
                    <a:pt x="2418886" y="291359"/>
                  </a:lnTo>
                  <a:lnTo>
                    <a:pt x="2447334" y="322113"/>
                  </a:lnTo>
                  <a:lnTo>
                    <a:pt x="2474322" y="354156"/>
                  </a:lnTo>
                  <a:lnTo>
                    <a:pt x="2499616" y="387188"/>
                  </a:lnTo>
                  <a:lnTo>
                    <a:pt x="2523223" y="421168"/>
                  </a:lnTo>
                  <a:lnTo>
                    <a:pt x="2545152" y="456054"/>
                  </a:lnTo>
                  <a:lnTo>
                    <a:pt x="2565410" y="491806"/>
                  </a:lnTo>
                  <a:lnTo>
                    <a:pt x="2584004" y="528381"/>
                  </a:lnTo>
                  <a:lnTo>
                    <a:pt x="2600944" y="565739"/>
                  </a:lnTo>
                  <a:lnTo>
                    <a:pt x="2616237" y="603837"/>
                  </a:lnTo>
                  <a:lnTo>
                    <a:pt x="2629890" y="642635"/>
                  </a:lnTo>
                  <a:lnTo>
                    <a:pt x="2641913" y="682091"/>
                  </a:lnTo>
                  <a:lnTo>
                    <a:pt x="2652312" y="722163"/>
                  </a:lnTo>
                  <a:lnTo>
                    <a:pt x="2661096" y="762810"/>
                  </a:lnTo>
                  <a:lnTo>
                    <a:pt x="2668272" y="803991"/>
                  </a:lnTo>
                  <a:lnTo>
                    <a:pt x="2673849" y="845665"/>
                  </a:lnTo>
                  <a:lnTo>
                    <a:pt x="2677834" y="887789"/>
                  </a:lnTo>
                  <a:lnTo>
                    <a:pt x="2680236" y="930322"/>
                  </a:lnTo>
                  <a:lnTo>
                    <a:pt x="2681062" y="973224"/>
                  </a:lnTo>
                  <a:lnTo>
                    <a:pt x="2680320" y="1016452"/>
                  </a:lnTo>
                  <a:lnTo>
                    <a:pt x="2678018" y="1059965"/>
                  </a:lnTo>
                  <a:lnTo>
                    <a:pt x="2674164" y="1103721"/>
                  </a:lnTo>
                  <a:lnTo>
                    <a:pt x="2668766" y="1147680"/>
                  </a:lnTo>
                  <a:lnTo>
                    <a:pt x="2661832" y="1191800"/>
                  </a:lnTo>
                  <a:lnTo>
                    <a:pt x="2653370" y="1236039"/>
                  </a:lnTo>
                  <a:lnTo>
                    <a:pt x="2643388" y="1280356"/>
                  </a:lnTo>
                  <a:lnTo>
                    <a:pt x="2631893" y="1324710"/>
                  </a:lnTo>
                  <a:lnTo>
                    <a:pt x="2618894" y="1369059"/>
                  </a:lnTo>
                  <a:lnTo>
                    <a:pt x="2604399" y="1413361"/>
                  </a:lnTo>
                  <a:lnTo>
                    <a:pt x="2588414" y="1457576"/>
                  </a:lnTo>
                  <a:lnTo>
                    <a:pt x="2570950" y="1501661"/>
                  </a:lnTo>
                  <a:lnTo>
                    <a:pt x="2552012" y="1545576"/>
                  </a:lnTo>
                  <a:lnTo>
                    <a:pt x="2531610" y="1589278"/>
                  </a:lnTo>
                  <a:lnTo>
                    <a:pt x="2509750" y="1632728"/>
                  </a:lnTo>
                  <a:lnTo>
                    <a:pt x="2486442" y="1675882"/>
                  </a:lnTo>
                  <a:lnTo>
                    <a:pt x="2461693" y="1718700"/>
                  </a:lnTo>
                  <a:lnTo>
                    <a:pt x="2435511" y="1761140"/>
                  </a:lnTo>
                  <a:lnTo>
                    <a:pt x="2407903" y="1803161"/>
                  </a:lnTo>
                  <a:lnTo>
                    <a:pt x="2378879" y="1844722"/>
                  </a:lnTo>
                  <a:lnTo>
                    <a:pt x="2348445" y="1885780"/>
                  </a:lnTo>
                  <a:lnTo>
                    <a:pt x="2316609" y="1926295"/>
                  </a:lnTo>
                  <a:lnTo>
                    <a:pt x="2283380" y="1966225"/>
                  </a:lnTo>
                  <a:lnTo>
                    <a:pt x="2248766" y="2005528"/>
                  </a:lnTo>
                  <a:lnTo>
                    <a:pt x="2212774" y="2044164"/>
                  </a:lnTo>
                  <a:lnTo>
                    <a:pt x="2175412" y="2082091"/>
                  </a:lnTo>
                  <a:lnTo>
                    <a:pt x="2136688" y="2119266"/>
                  </a:lnTo>
                  <a:lnTo>
                    <a:pt x="2096611" y="2155650"/>
                  </a:lnTo>
                  <a:lnTo>
                    <a:pt x="2055536" y="2190905"/>
                  </a:lnTo>
                  <a:lnTo>
                    <a:pt x="2013843" y="2224719"/>
                  </a:lnTo>
                  <a:lnTo>
                    <a:pt x="1971575" y="2257088"/>
                  </a:lnTo>
                  <a:lnTo>
                    <a:pt x="1928772" y="2288009"/>
                  </a:lnTo>
                  <a:lnTo>
                    <a:pt x="1885478" y="2317481"/>
                  </a:lnTo>
                  <a:lnTo>
                    <a:pt x="1841735" y="2345501"/>
                  </a:lnTo>
                  <a:lnTo>
                    <a:pt x="1797584" y="2372065"/>
                  </a:lnTo>
                  <a:lnTo>
                    <a:pt x="1753067" y="2397171"/>
                  </a:lnTo>
                  <a:lnTo>
                    <a:pt x="1708228" y="2420817"/>
                  </a:lnTo>
                  <a:lnTo>
                    <a:pt x="1663107" y="2442999"/>
                  </a:lnTo>
                  <a:lnTo>
                    <a:pt x="1617747" y="2463715"/>
                  </a:lnTo>
                  <a:lnTo>
                    <a:pt x="1572189" y="2482962"/>
                  </a:lnTo>
                  <a:lnTo>
                    <a:pt x="1526477" y="2500738"/>
                  </a:lnTo>
                  <a:lnTo>
                    <a:pt x="1480652" y="2517039"/>
                  </a:lnTo>
                  <a:lnTo>
                    <a:pt x="1434756" y="2531863"/>
                  </a:lnTo>
                  <a:lnTo>
                    <a:pt x="1388832" y="2545207"/>
                  </a:lnTo>
                  <a:lnTo>
                    <a:pt x="1342921" y="2557069"/>
                  </a:lnTo>
                  <a:lnTo>
                    <a:pt x="1297065" y="2567446"/>
                  </a:lnTo>
                  <a:lnTo>
                    <a:pt x="1251307" y="2576334"/>
                  </a:lnTo>
                  <a:lnTo>
                    <a:pt x="1205689" y="2583732"/>
                  </a:lnTo>
                  <a:lnTo>
                    <a:pt x="1160252" y="2589637"/>
                  </a:lnTo>
                  <a:lnTo>
                    <a:pt x="1115039" y="2594046"/>
                  </a:lnTo>
                  <a:lnTo>
                    <a:pt x="1070092" y="2596955"/>
                  </a:lnTo>
                  <a:lnTo>
                    <a:pt x="1025453" y="2598363"/>
                  </a:lnTo>
                  <a:lnTo>
                    <a:pt x="981164" y="2598267"/>
                  </a:lnTo>
                  <a:lnTo>
                    <a:pt x="937268" y="2596664"/>
                  </a:lnTo>
                  <a:lnTo>
                    <a:pt x="893805" y="2593551"/>
                  </a:lnTo>
                  <a:lnTo>
                    <a:pt x="850819" y="2588926"/>
                  </a:lnTo>
                  <a:lnTo>
                    <a:pt x="808352" y="2582785"/>
                  </a:lnTo>
                  <a:lnTo>
                    <a:pt x="766445" y="2575127"/>
                  </a:lnTo>
                  <a:lnTo>
                    <a:pt x="725140" y="2565948"/>
                  </a:lnTo>
                  <a:lnTo>
                    <a:pt x="684481" y="2555245"/>
                  </a:lnTo>
                  <a:lnTo>
                    <a:pt x="644508" y="2543017"/>
                  </a:lnTo>
                  <a:lnTo>
                    <a:pt x="605264" y="2529259"/>
                  </a:lnTo>
                  <a:lnTo>
                    <a:pt x="566791" y="2513971"/>
                  </a:lnTo>
                  <a:lnTo>
                    <a:pt x="529131" y="2497147"/>
                  </a:lnTo>
                  <a:lnTo>
                    <a:pt x="492326" y="2478787"/>
                  </a:lnTo>
                  <a:lnTo>
                    <a:pt x="456418" y="2458888"/>
                  </a:lnTo>
                  <a:lnTo>
                    <a:pt x="421450" y="2437446"/>
                  </a:lnTo>
                  <a:lnTo>
                    <a:pt x="387463" y="2414458"/>
                  </a:lnTo>
                  <a:lnTo>
                    <a:pt x="354500" y="2389923"/>
                  </a:lnTo>
                  <a:lnTo>
                    <a:pt x="322602" y="2363837"/>
                  </a:lnTo>
                  <a:lnTo>
                    <a:pt x="291812" y="2336198"/>
                  </a:lnTo>
                  <a:lnTo>
                    <a:pt x="262172" y="2307003"/>
                  </a:lnTo>
                  <a:lnTo>
                    <a:pt x="233724" y="2276250"/>
                  </a:lnTo>
                  <a:close/>
                </a:path>
              </a:pathLst>
            </a:custGeom>
            <a:ln w="38100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"/>
          <p:cNvSpPr txBox="1"/>
          <p:nvPr/>
        </p:nvSpPr>
        <p:spPr>
          <a:xfrm>
            <a:off x="7244232" y="3627285"/>
            <a:ext cx="223139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latin typeface="Arial"/>
                <a:cs typeface="Arial"/>
              </a:rPr>
              <a:t>УТОЧНЮВАЛЬНЕ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6997105" y="1406448"/>
            <a:ext cx="107632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Arial"/>
                <a:cs typeface="Arial"/>
              </a:rPr>
              <a:t>ПРОСТЕ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12" name="object 12" descr=""/>
          <p:cNvGrpSpPr/>
          <p:nvPr/>
        </p:nvGrpSpPr>
        <p:grpSpPr>
          <a:xfrm>
            <a:off x="3529994" y="483414"/>
            <a:ext cx="3860165" cy="6365875"/>
            <a:chOff x="3529994" y="483414"/>
            <a:chExt cx="3860165" cy="6365875"/>
          </a:xfrm>
        </p:grpSpPr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945379" y="3855720"/>
              <a:ext cx="2444496" cy="299313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953787" y="3850144"/>
              <a:ext cx="2403017" cy="2952749"/>
            </a:xfrm>
            <a:prstGeom prst="rect">
              <a:avLst/>
            </a:prstGeom>
          </p:spPr>
        </p:pic>
        <p:sp>
          <p:nvSpPr>
            <p:cNvPr id="15" name="object 15" descr=""/>
            <p:cNvSpPr/>
            <p:nvPr/>
          </p:nvSpPr>
          <p:spPr>
            <a:xfrm>
              <a:off x="4953787" y="3850131"/>
              <a:ext cx="2403475" cy="2952750"/>
            </a:xfrm>
            <a:custGeom>
              <a:avLst/>
              <a:gdLst/>
              <a:ahLst/>
              <a:cxnLst/>
              <a:rect l="l" t="t" r="r" b="b"/>
              <a:pathLst>
                <a:path w="2403475" h="2952750">
                  <a:moveTo>
                    <a:pt x="1201508" y="0"/>
                  </a:moveTo>
                  <a:lnTo>
                    <a:pt x="1244603" y="931"/>
                  </a:lnTo>
                  <a:lnTo>
                    <a:pt x="1287315" y="3706"/>
                  </a:lnTo>
                  <a:lnTo>
                    <a:pt x="1329621" y="8293"/>
                  </a:lnTo>
                  <a:lnTo>
                    <a:pt x="1371494" y="14661"/>
                  </a:lnTo>
                  <a:lnTo>
                    <a:pt x="1412909" y="22777"/>
                  </a:lnTo>
                  <a:lnTo>
                    <a:pt x="1453841" y="32612"/>
                  </a:lnTo>
                  <a:lnTo>
                    <a:pt x="1494264" y="44134"/>
                  </a:lnTo>
                  <a:lnTo>
                    <a:pt x="1534152" y="57312"/>
                  </a:lnTo>
                  <a:lnTo>
                    <a:pt x="1573482" y="72114"/>
                  </a:lnTo>
                  <a:lnTo>
                    <a:pt x="1612226" y="88509"/>
                  </a:lnTo>
                  <a:lnTo>
                    <a:pt x="1650360" y="106466"/>
                  </a:lnTo>
                  <a:lnTo>
                    <a:pt x="1687858" y="125954"/>
                  </a:lnTo>
                  <a:lnTo>
                    <a:pt x="1724695" y="146941"/>
                  </a:lnTo>
                  <a:lnTo>
                    <a:pt x="1760845" y="169397"/>
                  </a:lnTo>
                  <a:lnTo>
                    <a:pt x="1796283" y="193290"/>
                  </a:lnTo>
                  <a:lnTo>
                    <a:pt x="1830983" y="218589"/>
                  </a:lnTo>
                  <a:lnTo>
                    <a:pt x="1864921" y="245262"/>
                  </a:lnTo>
                  <a:lnTo>
                    <a:pt x="1898071" y="273279"/>
                  </a:lnTo>
                  <a:lnTo>
                    <a:pt x="1930406" y="302608"/>
                  </a:lnTo>
                  <a:lnTo>
                    <a:pt x="1961903" y="333217"/>
                  </a:lnTo>
                  <a:lnTo>
                    <a:pt x="1992535" y="365077"/>
                  </a:lnTo>
                  <a:lnTo>
                    <a:pt x="2022277" y="398155"/>
                  </a:lnTo>
                  <a:lnTo>
                    <a:pt x="2051103" y="432420"/>
                  </a:lnTo>
                  <a:lnTo>
                    <a:pt x="2078989" y="467841"/>
                  </a:lnTo>
                  <a:lnTo>
                    <a:pt x="2105909" y="504388"/>
                  </a:lnTo>
                  <a:lnTo>
                    <a:pt x="2131837" y="542027"/>
                  </a:lnTo>
                  <a:lnTo>
                    <a:pt x="2156748" y="580729"/>
                  </a:lnTo>
                  <a:lnTo>
                    <a:pt x="2180616" y="620462"/>
                  </a:lnTo>
                  <a:lnTo>
                    <a:pt x="2203417" y="661195"/>
                  </a:lnTo>
                  <a:lnTo>
                    <a:pt x="2225124" y="702897"/>
                  </a:lnTo>
                  <a:lnTo>
                    <a:pt x="2245713" y="745536"/>
                  </a:lnTo>
                  <a:lnTo>
                    <a:pt x="2265158" y="789081"/>
                  </a:lnTo>
                  <a:lnTo>
                    <a:pt x="2283433" y="833501"/>
                  </a:lnTo>
                  <a:lnTo>
                    <a:pt x="2300513" y="878765"/>
                  </a:lnTo>
                  <a:lnTo>
                    <a:pt x="2316372" y="924841"/>
                  </a:lnTo>
                  <a:lnTo>
                    <a:pt x="2330986" y="971699"/>
                  </a:lnTo>
                  <a:lnTo>
                    <a:pt x="2344329" y="1019306"/>
                  </a:lnTo>
                  <a:lnTo>
                    <a:pt x="2356375" y="1067633"/>
                  </a:lnTo>
                  <a:lnTo>
                    <a:pt x="2367100" y="1116647"/>
                  </a:lnTo>
                  <a:lnTo>
                    <a:pt x="2376476" y="1166317"/>
                  </a:lnTo>
                  <a:lnTo>
                    <a:pt x="2384480" y="1216613"/>
                  </a:lnTo>
                  <a:lnTo>
                    <a:pt x="2391086" y="1267502"/>
                  </a:lnTo>
                  <a:lnTo>
                    <a:pt x="2396268" y="1318954"/>
                  </a:lnTo>
                  <a:lnTo>
                    <a:pt x="2400001" y="1370938"/>
                  </a:lnTo>
                  <a:lnTo>
                    <a:pt x="2402259" y="1423422"/>
                  </a:lnTo>
                  <a:lnTo>
                    <a:pt x="2403017" y="1476375"/>
                  </a:lnTo>
                  <a:lnTo>
                    <a:pt x="2402259" y="1529327"/>
                  </a:lnTo>
                  <a:lnTo>
                    <a:pt x="2400001" y="1581811"/>
                  </a:lnTo>
                  <a:lnTo>
                    <a:pt x="2396268" y="1633795"/>
                  </a:lnTo>
                  <a:lnTo>
                    <a:pt x="2391086" y="1685247"/>
                  </a:lnTo>
                  <a:lnTo>
                    <a:pt x="2384480" y="1736136"/>
                  </a:lnTo>
                  <a:lnTo>
                    <a:pt x="2376476" y="1786432"/>
                  </a:lnTo>
                  <a:lnTo>
                    <a:pt x="2367100" y="1836102"/>
                  </a:lnTo>
                  <a:lnTo>
                    <a:pt x="2356375" y="1885116"/>
                  </a:lnTo>
                  <a:lnTo>
                    <a:pt x="2344329" y="1933443"/>
                  </a:lnTo>
                  <a:lnTo>
                    <a:pt x="2330986" y="1981050"/>
                  </a:lnTo>
                  <a:lnTo>
                    <a:pt x="2316372" y="2027908"/>
                  </a:lnTo>
                  <a:lnTo>
                    <a:pt x="2300513" y="2073984"/>
                  </a:lnTo>
                  <a:lnTo>
                    <a:pt x="2283433" y="2119248"/>
                  </a:lnTo>
                  <a:lnTo>
                    <a:pt x="2265158" y="2163668"/>
                  </a:lnTo>
                  <a:lnTo>
                    <a:pt x="2245713" y="2207213"/>
                  </a:lnTo>
                  <a:lnTo>
                    <a:pt x="2225124" y="2249852"/>
                  </a:lnTo>
                  <a:lnTo>
                    <a:pt x="2203417" y="2291554"/>
                  </a:lnTo>
                  <a:lnTo>
                    <a:pt x="2180616" y="2332287"/>
                  </a:lnTo>
                  <a:lnTo>
                    <a:pt x="2156748" y="2372020"/>
                  </a:lnTo>
                  <a:lnTo>
                    <a:pt x="2131837" y="2410722"/>
                  </a:lnTo>
                  <a:lnTo>
                    <a:pt x="2105909" y="2448361"/>
                  </a:lnTo>
                  <a:lnTo>
                    <a:pt x="2078989" y="2484908"/>
                  </a:lnTo>
                  <a:lnTo>
                    <a:pt x="2051103" y="2520329"/>
                  </a:lnTo>
                  <a:lnTo>
                    <a:pt x="2022277" y="2554594"/>
                  </a:lnTo>
                  <a:lnTo>
                    <a:pt x="1992535" y="2587672"/>
                  </a:lnTo>
                  <a:lnTo>
                    <a:pt x="1961903" y="2619532"/>
                  </a:lnTo>
                  <a:lnTo>
                    <a:pt x="1930406" y="2650141"/>
                  </a:lnTo>
                  <a:lnTo>
                    <a:pt x="1898071" y="2679470"/>
                  </a:lnTo>
                  <a:lnTo>
                    <a:pt x="1864921" y="2707487"/>
                  </a:lnTo>
                  <a:lnTo>
                    <a:pt x="1830983" y="2734160"/>
                  </a:lnTo>
                  <a:lnTo>
                    <a:pt x="1796283" y="2759459"/>
                  </a:lnTo>
                  <a:lnTo>
                    <a:pt x="1760845" y="2783352"/>
                  </a:lnTo>
                  <a:lnTo>
                    <a:pt x="1724695" y="2805808"/>
                  </a:lnTo>
                  <a:lnTo>
                    <a:pt x="1687858" y="2826795"/>
                  </a:lnTo>
                  <a:lnTo>
                    <a:pt x="1650360" y="2846283"/>
                  </a:lnTo>
                  <a:lnTo>
                    <a:pt x="1612226" y="2864240"/>
                  </a:lnTo>
                  <a:lnTo>
                    <a:pt x="1573482" y="2880635"/>
                  </a:lnTo>
                  <a:lnTo>
                    <a:pt x="1534152" y="2895437"/>
                  </a:lnTo>
                  <a:lnTo>
                    <a:pt x="1494264" y="2908615"/>
                  </a:lnTo>
                  <a:lnTo>
                    <a:pt x="1453841" y="2920137"/>
                  </a:lnTo>
                  <a:lnTo>
                    <a:pt x="1412909" y="2929972"/>
                  </a:lnTo>
                  <a:lnTo>
                    <a:pt x="1371494" y="2938088"/>
                  </a:lnTo>
                  <a:lnTo>
                    <a:pt x="1329621" y="2944456"/>
                  </a:lnTo>
                  <a:lnTo>
                    <a:pt x="1287315" y="2949043"/>
                  </a:lnTo>
                  <a:lnTo>
                    <a:pt x="1244603" y="2951818"/>
                  </a:lnTo>
                  <a:lnTo>
                    <a:pt x="1201508" y="2952750"/>
                  </a:lnTo>
                  <a:lnTo>
                    <a:pt x="1158414" y="2951818"/>
                  </a:lnTo>
                  <a:lnTo>
                    <a:pt x="1115702" y="2949043"/>
                  </a:lnTo>
                  <a:lnTo>
                    <a:pt x="1073396" y="2944456"/>
                  </a:lnTo>
                  <a:lnTo>
                    <a:pt x="1031523" y="2938088"/>
                  </a:lnTo>
                  <a:lnTo>
                    <a:pt x="990108" y="2929972"/>
                  </a:lnTo>
                  <a:lnTo>
                    <a:pt x="949176" y="2920137"/>
                  </a:lnTo>
                  <a:lnTo>
                    <a:pt x="908753" y="2908615"/>
                  </a:lnTo>
                  <a:lnTo>
                    <a:pt x="868864" y="2895437"/>
                  </a:lnTo>
                  <a:lnTo>
                    <a:pt x="829535" y="2880635"/>
                  </a:lnTo>
                  <a:lnTo>
                    <a:pt x="790791" y="2864240"/>
                  </a:lnTo>
                  <a:lnTo>
                    <a:pt x="752657" y="2846283"/>
                  </a:lnTo>
                  <a:lnTo>
                    <a:pt x="715159" y="2826795"/>
                  </a:lnTo>
                  <a:lnTo>
                    <a:pt x="678322" y="2805808"/>
                  </a:lnTo>
                  <a:lnTo>
                    <a:pt x="642172" y="2783352"/>
                  </a:lnTo>
                  <a:lnTo>
                    <a:pt x="606734" y="2759459"/>
                  </a:lnTo>
                  <a:lnTo>
                    <a:pt x="572033" y="2734160"/>
                  </a:lnTo>
                  <a:lnTo>
                    <a:pt x="538096" y="2707487"/>
                  </a:lnTo>
                  <a:lnTo>
                    <a:pt x="504946" y="2679470"/>
                  </a:lnTo>
                  <a:lnTo>
                    <a:pt x="472611" y="2650141"/>
                  </a:lnTo>
                  <a:lnTo>
                    <a:pt x="441114" y="2619532"/>
                  </a:lnTo>
                  <a:lnTo>
                    <a:pt x="410482" y="2587672"/>
                  </a:lnTo>
                  <a:lnTo>
                    <a:pt x="380740" y="2554594"/>
                  </a:lnTo>
                  <a:lnTo>
                    <a:pt x="351913" y="2520329"/>
                  </a:lnTo>
                  <a:lnTo>
                    <a:pt x="324027" y="2484908"/>
                  </a:lnTo>
                  <a:lnTo>
                    <a:pt x="297108" y="2448361"/>
                  </a:lnTo>
                  <a:lnTo>
                    <a:pt x="271180" y="2410722"/>
                  </a:lnTo>
                  <a:lnTo>
                    <a:pt x="246269" y="2372020"/>
                  </a:lnTo>
                  <a:lnTo>
                    <a:pt x="222400" y="2332287"/>
                  </a:lnTo>
                  <a:lnTo>
                    <a:pt x="199600" y="2291554"/>
                  </a:lnTo>
                  <a:lnTo>
                    <a:pt x="177892" y="2249852"/>
                  </a:lnTo>
                  <a:lnTo>
                    <a:pt x="157304" y="2207213"/>
                  </a:lnTo>
                  <a:lnTo>
                    <a:pt x="137859" y="2163668"/>
                  </a:lnTo>
                  <a:lnTo>
                    <a:pt x="119584" y="2119248"/>
                  </a:lnTo>
                  <a:lnTo>
                    <a:pt x="102504" y="2073984"/>
                  </a:lnTo>
                  <a:lnTo>
                    <a:pt x="86644" y="2027908"/>
                  </a:lnTo>
                  <a:lnTo>
                    <a:pt x="72030" y="1981050"/>
                  </a:lnTo>
                  <a:lnTo>
                    <a:pt x="58688" y="1933443"/>
                  </a:lnTo>
                  <a:lnTo>
                    <a:pt x="46641" y="1885116"/>
                  </a:lnTo>
                  <a:lnTo>
                    <a:pt x="35917" y="1836102"/>
                  </a:lnTo>
                  <a:lnTo>
                    <a:pt x="26541" y="1786432"/>
                  </a:lnTo>
                  <a:lnTo>
                    <a:pt x="18537" y="1736136"/>
                  </a:lnTo>
                  <a:lnTo>
                    <a:pt x="11931" y="1685247"/>
                  </a:lnTo>
                  <a:lnTo>
                    <a:pt x="6749" y="1633795"/>
                  </a:lnTo>
                  <a:lnTo>
                    <a:pt x="3016" y="1581811"/>
                  </a:lnTo>
                  <a:lnTo>
                    <a:pt x="758" y="1529327"/>
                  </a:lnTo>
                  <a:lnTo>
                    <a:pt x="0" y="1476375"/>
                  </a:lnTo>
                  <a:lnTo>
                    <a:pt x="758" y="1423422"/>
                  </a:lnTo>
                  <a:lnTo>
                    <a:pt x="3016" y="1370938"/>
                  </a:lnTo>
                  <a:lnTo>
                    <a:pt x="6749" y="1318954"/>
                  </a:lnTo>
                  <a:lnTo>
                    <a:pt x="11931" y="1267502"/>
                  </a:lnTo>
                  <a:lnTo>
                    <a:pt x="18537" y="1216613"/>
                  </a:lnTo>
                  <a:lnTo>
                    <a:pt x="26541" y="1166317"/>
                  </a:lnTo>
                  <a:lnTo>
                    <a:pt x="35917" y="1116647"/>
                  </a:lnTo>
                  <a:lnTo>
                    <a:pt x="46641" y="1067633"/>
                  </a:lnTo>
                  <a:lnTo>
                    <a:pt x="58688" y="1019306"/>
                  </a:lnTo>
                  <a:lnTo>
                    <a:pt x="72030" y="971699"/>
                  </a:lnTo>
                  <a:lnTo>
                    <a:pt x="86644" y="924841"/>
                  </a:lnTo>
                  <a:lnTo>
                    <a:pt x="102504" y="878765"/>
                  </a:lnTo>
                  <a:lnTo>
                    <a:pt x="119584" y="833501"/>
                  </a:lnTo>
                  <a:lnTo>
                    <a:pt x="137859" y="789081"/>
                  </a:lnTo>
                  <a:lnTo>
                    <a:pt x="157304" y="745536"/>
                  </a:lnTo>
                  <a:lnTo>
                    <a:pt x="177892" y="702897"/>
                  </a:lnTo>
                  <a:lnTo>
                    <a:pt x="199600" y="661195"/>
                  </a:lnTo>
                  <a:lnTo>
                    <a:pt x="222400" y="620462"/>
                  </a:lnTo>
                  <a:lnTo>
                    <a:pt x="246269" y="580729"/>
                  </a:lnTo>
                  <a:lnTo>
                    <a:pt x="271180" y="542027"/>
                  </a:lnTo>
                  <a:lnTo>
                    <a:pt x="297108" y="504388"/>
                  </a:lnTo>
                  <a:lnTo>
                    <a:pt x="324027" y="467841"/>
                  </a:lnTo>
                  <a:lnTo>
                    <a:pt x="351913" y="432420"/>
                  </a:lnTo>
                  <a:lnTo>
                    <a:pt x="380740" y="398155"/>
                  </a:lnTo>
                  <a:lnTo>
                    <a:pt x="410482" y="365077"/>
                  </a:lnTo>
                  <a:lnTo>
                    <a:pt x="441114" y="333217"/>
                  </a:lnTo>
                  <a:lnTo>
                    <a:pt x="472611" y="302608"/>
                  </a:lnTo>
                  <a:lnTo>
                    <a:pt x="504946" y="273279"/>
                  </a:lnTo>
                  <a:lnTo>
                    <a:pt x="538096" y="245262"/>
                  </a:lnTo>
                  <a:lnTo>
                    <a:pt x="572033" y="218589"/>
                  </a:lnTo>
                  <a:lnTo>
                    <a:pt x="606734" y="193290"/>
                  </a:lnTo>
                  <a:lnTo>
                    <a:pt x="642172" y="169397"/>
                  </a:lnTo>
                  <a:lnTo>
                    <a:pt x="678322" y="146941"/>
                  </a:lnTo>
                  <a:lnTo>
                    <a:pt x="715159" y="125954"/>
                  </a:lnTo>
                  <a:lnTo>
                    <a:pt x="752657" y="106466"/>
                  </a:lnTo>
                  <a:lnTo>
                    <a:pt x="790791" y="88509"/>
                  </a:lnTo>
                  <a:lnTo>
                    <a:pt x="829535" y="72114"/>
                  </a:lnTo>
                  <a:lnTo>
                    <a:pt x="868864" y="57312"/>
                  </a:lnTo>
                  <a:lnTo>
                    <a:pt x="908753" y="44134"/>
                  </a:lnTo>
                  <a:lnTo>
                    <a:pt x="949176" y="32612"/>
                  </a:lnTo>
                  <a:lnTo>
                    <a:pt x="990108" y="22777"/>
                  </a:lnTo>
                  <a:lnTo>
                    <a:pt x="1031523" y="14661"/>
                  </a:lnTo>
                  <a:lnTo>
                    <a:pt x="1073396" y="8293"/>
                  </a:lnTo>
                  <a:lnTo>
                    <a:pt x="1115702" y="3706"/>
                  </a:lnTo>
                  <a:lnTo>
                    <a:pt x="1158414" y="931"/>
                  </a:lnTo>
                  <a:lnTo>
                    <a:pt x="1201508" y="0"/>
                  </a:lnTo>
                  <a:close/>
                </a:path>
              </a:pathLst>
            </a:custGeom>
            <a:ln w="38100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541775" y="507491"/>
              <a:ext cx="2695955" cy="2767583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549049" y="502411"/>
              <a:ext cx="2655193" cy="2727123"/>
            </a:xfrm>
            <a:prstGeom prst="rect">
              <a:avLst/>
            </a:prstGeom>
          </p:spPr>
        </p:pic>
        <p:sp>
          <p:nvSpPr>
            <p:cNvPr id="18" name="object 18" descr=""/>
            <p:cNvSpPr/>
            <p:nvPr/>
          </p:nvSpPr>
          <p:spPr>
            <a:xfrm>
              <a:off x="3549044" y="502464"/>
              <a:ext cx="2655570" cy="2727325"/>
            </a:xfrm>
            <a:custGeom>
              <a:avLst/>
              <a:gdLst/>
              <a:ahLst/>
              <a:cxnLst/>
              <a:rect l="l" t="t" r="r" b="b"/>
              <a:pathLst>
                <a:path w="2655570" h="2727325">
                  <a:moveTo>
                    <a:pt x="2358195" y="2493211"/>
                  </a:moveTo>
                  <a:lnTo>
                    <a:pt x="2327530" y="2519881"/>
                  </a:lnTo>
                  <a:lnTo>
                    <a:pt x="2295844" y="2544897"/>
                  </a:lnTo>
                  <a:lnTo>
                    <a:pt x="2263178" y="2568269"/>
                  </a:lnTo>
                  <a:lnTo>
                    <a:pt x="2229569" y="2590003"/>
                  </a:lnTo>
                  <a:lnTo>
                    <a:pt x="2195058" y="2610107"/>
                  </a:lnTo>
                  <a:lnTo>
                    <a:pt x="2159685" y="2628590"/>
                  </a:lnTo>
                  <a:lnTo>
                    <a:pt x="2123488" y="2645459"/>
                  </a:lnTo>
                  <a:lnTo>
                    <a:pt x="2086508" y="2660722"/>
                  </a:lnTo>
                  <a:lnTo>
                    <a:pt x="2048783" y="2674386"/>
                  </a:lnTo>
                  <a:lnTo>
                    <a:pt x="2010353" y="2686459"/>
                  </a:lnTo>
                  <a:lnTo>
                    <a:pt x="1971259" y="2696949"/>
                  </a:lnTo>
                  <a:lnTo>
                    <a:pt x="1931538" y="2705864"/>
                  </a:lnTo>
                  <a:lnTo>
                    <a:pt x="1891231" y="2713212"/>
                  </a:lnTo>
                  <a:lnTo>
                    <a:pt x="1850378" y="2718999"/>
                  </a:lnTo>
                  <a:lnTo>
                    <a:pt x="1809017" y="2723235"/>
                  </a:lnTo>
                  <a:lnTo>
                    <a:pt x="1767189" y="2725926"/>
                  </a:lnTo>
                  <a:lnTo>
                    <a:pt x="1724932" y="2727080"/>
                  </a:lnTo>
                  <a:lnTo>
                    <a:pt x="1682287" y="2726706"/>
                  </a:lnTo>
                  <a:lnTo>
                    <a:pt x="1639292" y="2724811"/>
                  </a:lnTo>
                  <a:lnTo>
                    <a:pt x="1595988" y="2721402"/>
                  </a:lnTo>
                  <a:lnTo>
                    <a:pt x="1552413" y="2716488"/>
                  </a:lnTo>
                  <a:lnTo>
                    <a:pt x="1508608" y="2710076"/>
                  </a:lnTo>
                  <a:lnTo>
                    <a:pt x="1464612" y="2702174"/>
                  </a:lnTo>
                  <a:lnTo>
                    <a:pt x="1420463" y="2692789"/>
                  </a:lnTo>
                  <a:lnTo>
                    <a:pt x="1376203" y="2681930"/>
                  </a:lnTo>
                  <a:lnTo>
                    <a:pt x="1331869" y="2669605"/>
                  </a:lnTo>
                  <a:lnTo>
                    <a:pt x="1287503" y="2655820"/>
                  </a:lnTo>
                  <a:lnTo>
                    <a:pt x="1243143" y="2640583"/>
                  </a:lnTo>
                  <a:lnTo>
                    <a:pt x="1198828" y="2623903"/>
                  </a:lnTo>
                  <a:lnTo>
                    <a:pt x="1154599" y="2605788"/>
                  </a:lnTo>
                  <a:lnTo>
                    <a:pt x="1110495" y="2586244"/>
                  </a:lnTo>
                  <a:lnTo>
                    <a:pt x="1066555" y="2565280"/>
                  </a:lnTo>
                  <a:lnTo>
                    <a:pt x="1022818" y="2542903"/>
                  </a:lnTo>
                  <a:lnTo>
                    <a:pt x="979325" y="2519121"/>
                  </a:lnTo>
                  <a:lnTo>
                    <a:pt x="936115" y="2493942"/>
                  </a:lnTo>
                  <a:lnTo>
                    <a:pt x="893227" y="2467374"/>
                  </a:lnTo>
                  <a:lnTo>
                    <a:pt x="850700" y="2439424"/>
                  </a:lnTo>
                  <a:lnTo>
                    <a:pt x="808575" y="2410101"/>
                  </a:lnTo>
                  <a:lnTo>
                    <a:pt x="766891" y="2379411"/>
                  </a:lnTo>
                  <a:lnTo>
                    <a:pt x="725687" y="2347363"/>
                  </a:lnTo>
                  <a:lnTo>
                    <a:pt x="685003" y="2313964"/>
                  </a:lnTo>
                  <a:lnTo>
                    <a:pt x="644878" y="2279222"/>
                  </a:lnTo>
                  <a:lnTo>
                    <a:pt x="605352" y="2243145"/>
                  </a:lnTo>
                  <a:lnTo>
                    <a:pt x="566464" y="2205741"/>
                  </a:lnTo>
                  <a:lnTo>
                    <a:pt x="528254" y="2167017"/>
                  </a:lnTo>
                  <a:lnTo>
                    <a:pt x="490761" y="2126981"/>
                  </a:lnTo>
                  <a:lnTo>
                    <a:pt x="454325" y="2085982"/>
                  </a:lnTo>
                  <a:lnTo>
                    <a:pt x="419261" y="2044388"/>
                  </a:lnTo>
                  <a:lnTo>
                    <a:pt x="385573" y="2002240"/>
                  </a:lnTo>
                  <a:lnTo>
                    <a:pt x="353265" y="1959578"/>
                  </a:lnTo>
                  <a:lnTo>
                    <a:pt x="322342" y="1916442"/>
                  </a:lnTo>
                  <a:lnTo>
                    <a:pt x="292807" y="1872872"/>
                  </a:lnTo>
                  <a:lnTo>
                    <a:pt x="264664" y="1828908"/>
                  </a:lnTo>
                  <a:lnTo>
                    <a:pt x="237919" y="1784590"/>
                  </a:lnTo>
                  <a:lnTo>
                    <a:pt x="212574" y="1739958"/>
                  </a:lnTo>
                  <a:lnTo>
                    <a:pt x="188634" y="1695052"/>
                  </a:lnTo>
                  <a:lnTo>
                    <a:pt x="166103" y="1649913"/>
                  </a:lnTo>
                  <a:lnTo>
                    <a:pt x="144985" y="1604579"/>
                  </a:lnTo>
                  <a:lnTo>
                    <a:pt x="125284" y="1559092"/>
                  </a:lnTo>
                  <a:lnTo>
                    <a:pt x="107005" y="1513492"/>
                  </a:lnTo>
                  <a:lnTo>
                    <a:pt x="90151" y="1467817"/>
                  </a:lnTo>
                  <a:lnTo>
                    <a:pt x="74726" y="1422109"/>
                  </a:lnTo>
                  <a:lnTo>
                    <a:pt x="60735" y="1376408"/>
                  </a:lnTo>
                  <a:lnTo>
                    <a:pt x="48181" y="1330753"/>
                  </a:lnTo>
                  <a:lnTo>
                    <a:pt x="37069" y="1285185"/>
                  </a:lnTo>
                  <a:lnTo>
                    <a:pt x="27403" y="1239743"/>
                  </a:lnTo>
                  <a:lnTo>
                    <a:pt x="19187" y="1194468"/>
                  </a:lnTo>
                  <a:lnTo>
                    <a:pt x="12425" y="1149399"/>
                  </a:lnTo>
                  <a:lnTo>
                    <a:pt x="7121" y="1104577"/>
                  </a:lnTo>
                  <a:lnTo>
                    <a:pt x="3280" y="1060042"/>
                  </a:lnTo>
                  <a:lnTo>
                    <a:pt x="904" y="1015834"/>
                  </a:lnTo>
                  <a:lnTo>
                    <a:pt x="0" y="971993"/>
                  </a:lnTo>
                  <a:lnTo>
                    <a:pt x="569" y="928558"/>
                  </a:lnTo>
                  <a:lnTo>
                    <a:pt x="2617" y="885571"/>
                  </a:lnTo>
                  <a:lnTo>
                    <a:pt x="6148" y="843070"/>
                  </a:lnTo>
                  <a:lnTo>
                    <a:pt x="11166" y="801096"/>
                  </a:lnTo>
                  <a:lnTo>
                    <a:pt x="17675" y="759690"/>
                  </a:lnTo>
                  <a:lnTo>
                    <a:pt x="25678" y="718891"/>
                  </a:lnTo>
                  <a:lnTo>
                    <a:pt x="35181" y="678738"/>
                  </a:lnTo>
                  <a:lnTo>
                    <a:pt x="46187" y="639273"/>
                  </a:lnTo>
                  <a:lnTo>
                    <a:pt x="58700" y="600535"/>
                  </a:lnTo>
                  <a:lnTo>
                    <a:pt x="72724" y="562565"/>
                  </a:lnTo>
                  <a:lnTo>
                    <a:pt x="88264" y="525401"/>
                  </a:lnTo>
                  <a:lnTo>
                    <a:pt x="105324" y="489086"/>
                  </a:lnTo>
                  <a:lnTo>
                    <a:pt x="123907" y="453657"/>
                  </a:lnTo>
                  <a:lnTo>
                    <a:pt x="144018" y="419156"/>
                  </a:lnTo>
                  <a:lnTo>
                    <a:pt x="165661" y="385622"/>
                  </a:lnTo>
                  <a:lnTo>
                    <a:pt x="188840" y="353096"/>
                  </a:lnTo>
                  <a:lnTo>
                    <a:pt x="213559" y="321618"/>
                  </a:lnTo>
                  <a:lnTo>
                    <a:pt x="239822" y="291227"/>
                  </a:lnTo>
                  <a:lnTo>
                    <a:pt x="267634" y="261964"/>
                  </a:lnTo>
                  <a:lnTo>
                    <a:pt x="296997" y="233869"/>
                  </a:lnTo>
                  <a:lnTo>
                    <a:pt x="327662" y="207199"/>
                  </a:lnTo>
                  <a:lnTo>
                    <a:pt x="359348" y="182183"/>
                  </a:lnTo>
                  <a:lnTo>
                    <a:pt x="392014" y="158811"/>
                  </a:lnTo>
                  <a:lnTo>
                    <a:pt x="425623" y="137077"/>
                  </a:lnTo>
                  <a:lnTo>
                    <a:pt x="460134" y="116972"/>
                  </a:lnTo>
                  <a:lnTo>
                    <a:pt x="495507" y="98489"/>
                  </a:lnTo>
                  <a:lnTo>
                    <a:pt x="531704" y="81621"/>
                  </a:lnTo>
                  <a:lnTo>
                    <a:pt x="568684" y="66358"/>
                  </a:lnTo>
                  <a:lnTo>
                    <a:pt x="606409" y="52694"/>
                  </a:lnTo>
                  <a:lnTo>
                    <a:pt x="644839" y="40621"/>
                  </a:lnTo>
                  <a:lnTo>
                    <a:pt x="683933" y="30131"/>
                  </a:lnTo>
                  <a:lnTo>
                    <a:pt x="723654" y="21216"/>
                  </a:lnTo>
                  <a:lnTo>
                    <a:pt x="763960" y="13868"/>
                  </a:lnTo>
                  <a:lnTo>
                    <a:pt x="804814" y="8081"/>
                  </a:lnTo>
                  <a:lnTo>
                    <a:pt x="846175" y="3845"/>
                  </a:lnTo>
                  <a:lnTo>
                    <a:pt x="888003" y="1154"/>
                  </a:lnTo>
                  <a:lnTo>
                    <a:pt x="930260" y="0"/>
                  </a:lnTo>
                  <a:lnTo>
                    <a:pt x="972905" y="374"/>
                  </a:lnTo>
                  <a:lnTo>
                    <a:pt x="1015900" y="2269"/>
                  </a:lnTo>
                  <a:lnTo>
                    <a:pt x="1059204" y="5678"/>
                  </a:lnTo>
                  <a:lnTo>
                    <a:pt x="1102779" y="10592"/>
                  </a:lnTo>
                  <a:lnTo>
                    <a:pt x="1146584" y="17004"/>
                  </a:lnTo>
                  <a:lnTo>
                    <a:pt x="1190580" y="24906"/>
                  </a:lnTo>
                  <a:lnTo>
                    <a:pt x="1234729" y="34290"/>
                  </a:lnTo>
                  <a:lnTo>
                    <a:pt x="1278989" y="45149"/>
                  </a:lnTo>
                  <a:lnTo>
                    <a:pt x="1323323" y="57475"/>
                  </a:lnTo>
                  <a:lnTo>
                    <a:pt x="1367689" y="71260"/>
                  </a:lnTo>
                  <a:lnTo>
                    <a:pt x="1412049" y="86497"/>
                  </a:lnTo>
                  <a:lnTo>
                    <a:pt x="1456364" y="103176"/>
                  </a:lnTo>
                  <a:lnTo>
                    <a:pt x="1500593" y="121292"/>
                  </a:lnTo>
                  <a:lnTo>
                    <a:pt x="1544697" y="140836"/>
                  </a:lnTo>
                  <a:lnTo>
                    <a:pt x="1588637" y="161800"/>
                  </a:lnTo>
                  <a:lnTo>
                    <a:pt x="1632374" y="184177"/>
                  </a:lnTo>
                  <a:lnTo>
                    <a:pt x="1675867" y="207959"/>
                  </a:lnTo>
                  <a:lnTo>
                    <a:pt x="1719077" y="233138"/>
                  </a:lnTo>
                  <a:lnTo>
                    <a:pt x="1761965" y="259706"/>
                  </a:lnTo>
                  <a:lnTo>
                    <a:pt x="1804492" y="287656"/>
                  </a:lnTo>
                  <a:lnTo>
                    <a:pt x="1846617" y="316979"/>
                  </a:lnTo>
                  <a:lnTo>
                    <a:pt x="1888301" y="347669"/>
                  </a:lnTo>
                  <a:lnTo>
                    <a:pt x="1929505" y="379717"/>
                  </a:lnTo>
                  <a:lnTo>
                    <a:pt x="1970189" y="413116"/>
                  </a:lnTo>
                  <a:lnTo>
                    <a:pt x="2010314" y="447858"/>
                  </a:lnTo>
                  <a:lnTo>
                    <a:pt x="2049840" y="483935"/>
                  </a:lnTo>
                  <a:lnTo>
                    <a:pt x="2088728" y="521339"/>
                  </a:lnTo>
                  <a:lnTo>
                    <a:pt x="2126938" y="560063"/>
                  </a:lnTo>
                  <a:lnTo>
                    <a:pt x="2164431" y="600098"/>
                  </a:lnTo>
                  <a:lnTo>
                    <a:pt x="2200867" y="641098"/>
                  </a:lnTo>
                  <a:lnTo>
                    <a:pt x="2235931" y="682692"/>
                  </a:lnTo>
                  <a:lnTo>
                    <a:pt x="2269619" y="724840"/>
                  </a:lnTo>
                  <a:lnTo>
                    <a:pt x="2301927" y="767502"/>
                  </a:lnTo>
                  <a:lnTo>
                    <a:pt x="2332850" y="810638"/>
                  </a:lnTo>
                  <a:lnTo>
                    <a:pt x="2362385" y="854208"/>
                  </a:lnTo>
                  <a:lnTo>
                    <a:pt x="2390528" y="898172"/>
                  </a:lnTo>
                  <a:lnTo>
                    <a:pt x="2417273" y="942490"/>
                  </a:lnTo>
                  <a:lnTo>
                    <a:pt x="2442618" y="987122"/>
                  </a:lnTo>
                  <a:lnTo>
                    <a:pt x="2466558" y="1032028"/>
                  </a:lnTo>
                  <a:lnTo>
                    <a:pt x="2489089" y="1077167"/>
                  </a:lnTo>
                  <a:lnTo>
                    <a:pt x="2510207" y="1122500"/>
                  </a:lnTo>
                  <a:lnTo>
                    <a:pt x="2529908" y="1167987"/>
                  </a:lnTo>
                  <a:lnTo>
                    <a:pt x="2548187" y="1213588"/>
                  </a:lnTo>
                  <a:lnTo>
                    <a:pt x="2565041" y="1259262"/>
                  </a:lnTo>
                  <a:lnTo>
                    <a:pt x="2580466" y="1304970"/>
                  </a:lnTo>
                  <a:lnTo>
                    <a:pt x="2594457" y="1350672"/>
                  </a:lnTo>
                  <a:lnTo>
                    <a:pt x="2607011" y="1396327"/>
                  </a:lnTo>
                  <a:lnTo>
                    <a:pt x="2618123" y="1441895"/>
                  </a:lnTo>
                  <a:lnTo>
                    <a:pt x="2627789" y="1487337"/>
                  </a:lnTo>
                  <a:lnTo>
                    <a:pt x="2636005" y="1532612"/>
                  </a:lnTo>
                  <a:lnTo>
                    <a:pt x="2642767" y="1577681"/>
                  </a:lnTo>
                  <a:lnTo>
                    <a:pt x="2648071" y="1622502"/>
                  </a:lnTo>
                  <a:lnTo>
                    <a:pt x="2651912" y="1667037"/>
                  </a:lnTo>
                  <a:lnTo>
                    <a:pt x="2654288" y="1711246"/>
                  </a:lnTo>
                  <a:lnTo>
                    <a:pt x="2655192" y="1755087"/>
                  </a:lnTo>
                  <a:lnTo>
                    <a:pt x="2654623" y="1798522"/>
                  </a:lnTo>
                  <a:lnTo>
                    <a:pt x="2652575" y="1841509"/>
                  </a:lnTo>
                  <a:lnTo>
                    <a:pt x="2649044" y="1884010"/>
                  </a:lnTo>
                  <a:lnTo>
                    <a:pt x="2644026" y="1925983"/>
                  </a:lnTo>
                  <a:lnTo>
                    <a:pt x="2637517" y="1967390"/>
                  </a:lnTo>
                  <a:lnTo>
                    <a:pt x="2629514" y="2008189"/>
                  </a:lnTo>
                  <a:lnTo>
                    <a:pt x="2620011" y="2048342"/>
                  </a:lnTo>
                  <a:lnTo>
                    <a:pt x="2609005" y="2087807"/>
                  </a:lnTo>
                  <a:lnTo>
                    <a:pt x="2596492" y="2126544"/>
                  </a:lnTo>
                  <a:lnTo>
                    <a:pt x="2582468" y="2164515"/>
                  </a:lnTo>
                  <a:lnTo>
                    <a:pt x="2566927" y="2201678"/>
                  </a:lnTo>
                  <a:lnTo>
                    <a:pt x="2549868" y="2237994"/>
                  </a:lnTo>
                  <a:lnTo>
                    <a:pt x="2531285" y="2273423"/>
                  </a:lnTo>
                  <a:lnTo>
                    <a:pt x="2511174" y="2307924"/>
                  </a:lnTo>
                  <a:lnTo>
                    <a:pt x="2489531" y="2341457"/>
                  </a:lnTo>
                  <a:lnTo>
                    <a:pt x="2466352" y="2373983"/>
                  </a:lnTo>
                  <a:lnTo>
                    <a:pt x="2441633" y="2405462"/>
                  </a:lnTo>
                  <a:lnTo>
                    <a:pt x="2415370" y="2435853"/>
                  </a:lnTo>
                  <a:lnTo>
                    <a:pt x="2387558" y="2465116"/>
                  </a:lnTo>
                  <a:lnTo>
                    <a:pt x="2358195" y="2493211"/>
                  </a:lnTo>
                  <a:close/>
                </a:path>
              </a:pathLst>
            </a:custGeom>
            <a:ln w="38100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 descr=""/>
          <p:cNvSpPr txBox="1"/>
          <p:nvPr/>
        </p:nvSpPr>
        <p:spPr>
          <a:xfrm>
            <a:off x="4086301" y="1476044"/>
            <a:ext cx="157162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Arial"/>
                <a:cs typeface="Arial"/>
              </a:rPr>
              <a:t>ПРАКТИЧНЕ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20" name="object 20" descr=""/>
          <p:cNvGrpSpPr/>
          <p:nvPr/>
        </p:nvGrpSpPr>
        <p:grpSpPr>
          <a:xfrm>
            <a:off x="2611719" y="2753001"/>
            <a:ext cx="2905760" cy="2351405"/>
            <a:chOff x="2611719" y="2753001"/>
            <a:chExt cx="2905760" cy="2351405"/>
          </a:xfrm>
        </p:grpSpPr>
        <p:pic>
          <p:nvPicPr>
            <p:cNvPr id="21" name="object 2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622803" y="2776727"/>
              <a:ext cx="2894075" cy="2327148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630822" y="2772041"/>
              <a:ext cx="2852826" cy="2286300"/>
            </a:xfrm>
            <a:prstGeom prst="rect">
              <a:avLst/>
            </a:prstGeom>
          </p:spPr>
        </p:pic>
        <p:sp>
          <p:nvSpPr>
            <p:cNvPr id="23" name="object 23" descr=""/>
            <p:cNvSpPr/>
            <p:nvPr/>
          </p:nvSpPr>
          <p:spPr>
            <a:xfrm>
              <a:off x="2630769" y="2772051"/>
              <a:ext cx="2853055" cy="2286635"/>
            </a:xfrm>
            <a:custGeom>
              <a:avLst/>
              <a:gdLst/>
              <a:ahLst/>
              <a:cxnLst/>
              <a:rect l="l" t="t" r="r" b="b"/>
              <a:pathLst>
                <a:path w="2853054" h="2286635">
                  <a:moveTo>
                    <a:pt x="2812234" y="698642"/>
                  </a:moveTo>
                  <a:lnTo>
                    <a:pt x="2823939" y="738420"/>
                  </a:lnTo>
                  <a:lnTo>
                    <a:pt x="2833636" y="778438"/>
                  </a:lnTo>
                  <a:lnTo>
                    <a:pt x="2841353" y="818659"/>
                  </a:lnTo>
                  <a:lnTo>
                    <a:pt x="2847113" y="859047"/>
                  </a:lnTo>
                  <a:lnTo>
                    <a:pt x="2850942" y="899565"/>
                  </a:lnTo>
                  <a:lnTo>
                    <a:pt x="2852866" y="940178"/>
                  </a:lnTo>
                  <a:lnTo>
                    <a:pt x="2852909" y="980850"/>
                  </a:lnTo>
                  <a:lnTo>
                    <a:pt x="2851097" y="1021544"/>
                  </a:lnTo>
                  <a:lnTo>
                    <a:pt x="2847456" y="1062224"/>
                  </a:lnTo>
                  <a:lnTo>
                    <a:pt x="2842010" y="1102853"/>
                  </a:lnTo>
                  <a:lnTo>
                    <a:pt x="2834786" y="1143397"/>
                  </a:lnTo>
                  <a:lnTo>
                    <a:pt x="2825808" y="1183817"/>
                  </a:lnTo>
                  <a:lnTo>
                    <a:pt x="2815101" y="1224079"/>
                  </a:lnTo>
                  <a:lnTo>
                    <a:pt x="2802692" y="1264146"/>
                  </a:lnTo>
                  <a:lnTo>
                    <a:pt x="2788605" y="1303982"/>
                  </a:lnTo>
                  <a:lnTo>
                    <a:pt x="2772866" y="1343551"/>
                  </a:lnTo>
                  <a:lnTo>
                    <a:pt x="2755500" y="1382816"/>
                  </a:lnTo>
                  <a:lnTo>
                    <a:pt x="2736532" y="1421742"/>
                  </a:lnTo>
                  <a:lnTo>
                    <a:pt x="2715988" y="1460291"/>
                  </a:lnTo>
                  <a:lnTo>
                    <a:pt x="2693893" y="1498429"/>
                  </a:lnTo>
                  <a:lnTo>
                    <a:pt x="2670272" y="1536118"/>
                  </a:lnTo>
                  <a:lnTo>
                    <a:pt x="2645151" y="1573323"/>
                  </a:lnTo>
                  <a:lnTo>
                    <a:pt x="2618555" y="1610007"/>
                  </a:lnTo>
                  <a:lnTo>
                    <a:pt x="2590509" y="1646134"/>
                  </a:lnTo>
                  <a:lnTo>
                    <a:pt x="2561039" y="1681669"/>
                  </a:lnTo>
                  <a:lnTo>
                    <a:pt x="2530170" y="1716574"/>
                  </a:lnTo>
                  <a:lnTo>
                    <a:pt x="2497928" y="1750813"/>
                  </a:lnTo>
                  <a:lnTo>
                    <a:pt x="2464337" y="1784351"/>
                  </a:lnTo>
                  <a:lnTo>
                    <a:pt x="2429423" y="1817152"/>
                  </a:lnTo>
                  <a:lnTo>
                    <a:pt x="2393211" y="1849178"/>
                  </a:lnTo>
                  <a:lnTo>
                    <a:pt x="2355727" y="1880394"/>
                  </a:lnTo>
                  <a:lnTo>
                    <a:pt x="2316996" y="1910764"/>
                  </a:lnTo>
                  <a:lnTo>
                    <a:pt x="2277044" y="1940251"/>
                  </a:lnTo>
                  <a:lnTo>
                    <a:pt x="2235895" y="1968819"/>
                  </a:lnTo>
                  <a:lnTo>
                    <a:pt x="2193575" y="1996433"/>
                  </a:lnTo>
                  <a:lnTo>
                    <a:pt x="2150109" y="2023055"/>
                  </a:lnTo>
                  <a:lnTo>
                    <a:pt x="2105523" y="2048650"/>
                  </a:lnTo>
                  <a:lnTo>
                    <a:pt x="2059842" y="2073182"/>
                  </a:lnTo>
                  <a:lnTo>
                    <a:pt x="2013091" y="2096614"/>
                  </a:lnTo>
                  <a:lnTo>
                    <a:pt x="1965296" y="2118909"/>
                  </a:lnTo>
                  <a:lnTo>
                    <a:pt x="1916482" y="2140033"/>
                  </a:lnTo>
                  <a:lnTo>
                    <a:pt x="1866674" y="2159949"/>
                  </a:lnTo>
                  <a:lnTo>
                    <a:pt x="1815898" y="2178620"/>
                  </a:lnTo>
                  <a:lnTo>
                    <a:pt x="1764179" y="2196010"/>
                  </a:lnTo>
                  <a:lnTo>
                    <a:pt x="1711993" y="2211948"/>
                  </a:lnTo>
                  <a:lnTo>
                    <a:pt x="1659829" y="2226296"/>
                  </a:lnTo>
                  <a:lnTo>
                    <a:pt x="1607729" y="2239068"/>
                  </a:lnTo>
                  <a:lnTo>
                    <a:pt x="1555735" y="2250280"/>
                  </a:lnTo>
                  <a:lnTo>
                    <a:pt x="1503888" y="2259945"/>
                  </a:lnTo>
                  <a:lnTo>
                    <a:pt x="1452230" y="2268079"/>
                  </a:lnTo>
                  <a:lnTo>
                    <a:pt x="1400802" y="2274696"/>
                  </a:lnTo>
                  <a:lnTo>
                    <a:pt x="1349646" y="2279812"/>
                  </a:lnTo>
                  <a:lnTo>
                    <a:pt x="1298804" y="2283439"/>
                  </a:lnTo>
                  <a:lnTo>
                    <a:pt x="1248318" y="2285595"/>
                  </a:lnTo>
                  <a:lnTo>
                    <a:pt x="1198228" y="2286292"/>
                  </a:lnTo>
                  <a:lnTo>
                    <a:pt x="1148578" y="2285546"/>
                  </a:lnTo>
                  <a:lnTo>
                    <a:pt x="1099407" y="2283372"/>
                  </a:lnTo>
                  <a:lnTo>
                    <a:pt x="1050759" y="2279784"/>
                  </a:lnTo>
                  <a:lnTo>
                    <a:pt x="1002675" y="2274797"/>
                  </a:lnTo>
                  <a:lnTo>
                    <a:pt x="955196" y="2268425"/>
                  </a:lnTo>
                  <a:lnTo>
                    <a:pt x="908363" y="2260684"/>
                  </a:lnTo>
                  <a:lnTo>
                    <a:pt x="862220" y="2251588"/>
                  </a:lnTo>
                  <a:lnTo>
                    <a:pt x="816807" y="2241152"/>
                  </a:lnTo>
                  <a:lnTo>
                    <a:pt x="772166" y="2229390"/>
                  </a:lnTo>
                  <a:lnTo>
                    <a:pt x="728338" y="2216317"/>
                  </a:lnTo>
                  <a:lnTo>
                    <a:pt x="685366" y="2201948"/>
                  </a:lnTo>
                  <a:lnTo>
                    <a:pt x="643291" y="2186297"/>
                  </a:lnTo>
                  <a:lnTo>
                    <a:pt x="602154" y="2169380"/>
                  </a:lnTo>
                  <a:lnTo>
                    <a:pt x="561998" y="2151210"/>
                  </a:lnTo>
                  <a:lnTo>
                    <a:pt x="522864" y="2131804"/>
                  </a:lnTo>
                  <a:lnTo>
                    <a:pt x="484793" y="2111174"/>
                  </a:lnTo>
                  <a:lnTo>
                    <a:pt x="447827" y="2089337"/>
                  </a:lnTo>
                  <a:lnTo>
                    <a:pt x="412008" y="2066306"/>
                  </a:lnTo>
                  <a:lnTo>
                    <a:pt x="377378" y="2042097"/>
                  </a:lnTo>
                  <a:lnTo>
                    <a:pt x="343978" y="2016724"/>
                  </a:lnTo>
                  <a:lnTo>
                    <a:pt x="311849" y="1990202"/>
                  </a:lnTo>
                  <a:lnTo>
                    <a:pt x="281035" y="1962545"/>
                  </a:lnTo>
                  <a:lnTo>
                    <a:pt x="251575" y="1933769"/>
                  </a:lnTo>
                  <a:lnTo>
                    <a:pt x="223512" y="1903888"/>
                  </a:lnTo>
                  <a:lnTo>
                    <a:pt x="196888" y="1872916"/>
                  </a:lnTo>
                  <a:lnTo>
                    <a:pt x="171743" y="1840869"/>
                  </a:lnTo>
                  <a:lnTo>
                    <a:pt x="148121" y="1807760"/>
                  </a:lnTo>
                  <a:lnTo>
                    <a:pt x="126061" y="1773606"/>
                  </a:lnTo>
                  <a:lnTo>
                    <a:pt x="105607" y="1738420"/>
                  </a:lnTo>
                  <a:lnTo>
                    <a:pt x="86800" y="1702217"/>
                  </a:lnTo>
                  <a:lnTo>
                    <a:pt x="69681" y="1665012"/>
                  </a:lnTo>
                  <a:lnTo>
                    <a:pt x="54292" y="1626820"/>
                  </a:lnTo>
                  <a:lnTo>
                    <a:pt x="40675" y="1587655"/>
                  </a:lnTo>
                  <a:lnTo>
                    <a:pt x="28970" y="1547877"/>
                  </a:lnTo>
                  <a:lnTo>
                    <a:pt x="19272" y="1507859"/>
                  </a:lnTo>
                  <a:lnTo>
                    <a:pt x="11556" y="1467638"/>
                  </a:lnTo>
                  <a:lnTo>
                    <a:pt x="5795" y="1427250"/>
                  </a:lnTo>
                  <a:lnTo>
                    <a:pt x="1966" y="1386732"/>
                  </a:lnTo>
                  <a:lnTo>
                    <a:pt x="43" y="1346119"/>
                  </a:lnTo>
                  <a:lnTo>
                    <a:pt x="0" y="1305447"/>
                  </a:lnTo>
                  <a:lnTo>
                    <a:pt x="1811" y="1264753"/>
                  </a:lnTo>
                  <a:lnTo>
                    <a:pt x="5452" y="1224073"/>
                  </a:lnTo>
                  <a:lnTo>
                    <a:pt x="10898" y="1183444"/>
                  </a:lnTo>
                  <a:lnTo>
                    <a:pt x="18123" y="1142900"/>
                  </a:lnTo>
                  <a:lnTo>
                    <a:pt x="27101" y="1102480"/>
                  </a:lnTo>
                  <a:lnTo>
                    <a:pt x="37807" y="1062218"/>
                  </a:lnTo>
                  <a:lnTo>
                    <a:pt x="50217" y="1022151"/>
                  </a:lnTo>
                  <a:lnTo>
                    <a:pt x="64304" y="982315"/>
                  </a:lnTo>
                  <a:lnTo>
                    <a:pt x="80043" y="942746"/>
                  </a:lnTo>
                  <a:lnTo>
                    <a:pt x="97409" y="903481"/>
                  </a:lnTo>
                  <a:lnTo>
                    <a:pt x="116377" y="864555"/>
                  </a:lnTo>
                  <a:lnTo>
                    <a:pt x="136922" y="826006"/>
                  </a:lnTo>
                  <a:lnTo>
                    <a:pt x="159017" y="787868"/>
                  </a:lnTo>
                  <a:lnTo>
                    <a:pt x="182638" y="750179"/>
                  </a:lnTo>
                  <a:lnTo>
                    <a:pt x="207759" y="712974"/>
                  </a:lnTo>
                  <a:lnTo>
                    <a:pt x="234355" y="676290"/>
                  </a:lnTo>
                  <a:lnTo>
                    <a:pt x="262401" y="640163"/>
                  </a:lnTo>
                  <a:lnTo>
                    <a:pt x="291871" y="604628"/>
                  </a:lnTo>
                  <a:lnTo>
                    <a:pt x="322741" y="569723"/>
                  </a:lnTo>
                  <a:lnTo>
                    <a:pt x="354984" y="535484"/>
                  </a:lnTo>
                  <a:lnTo>
                    <a:pt x="388575" y="501946"/>
                  </a:lnTo>
                  <a:lnTo>
                    <a:pt x="423489" y="469145"/>
                  </a:lnTo>
                  <a:lnTo>
                    <a:pt x="459701" y="437119"/>
                  </a:lnTo>
                  <a:lnTo>
                    <a:pt x="497186" y="405903"/>
                  </a:lnTo>
                  <a:lnTo>
                    <a:pt x="535917" y="375533"/>
                  </a:lnTo>
                  <a:lnTo>
                    <a:pt x="575870" y="346046"/>
                  </a:lnTo>
                  <a:lnTo>
                    <a:pt x="617020" y="317478"/>
                  </a:lnTo>
                  <a:lnTo>
                    <a:pt x="659340" y="289864"/>
                  </a:lnTo>
                  <a:lnTo>
                    <a:pt x="702806" y="263242"/>
                  </a:lnTo>
                  <a:lnTo>
                    <a:pt x="747393" y="237647"/>
                  </a:lnTo>
                  <a:lnTo>
                    <a:pt x="793075" y="213115"/>
                  </a:lnTo>
                  <a:lnTo>
                    <a:pt x="839826" y="189684"/>
                  </a:lnTo>
                  <a:lnTo>
                    <a:pt x="887622" y="167388"/>
                  </a:lnTo>
                  <a:lnTo>
                    <a:pt x="936436" y="146264"/>
                  </a:lnTo>
                  <a:lnTo>
                    <a:pt x="986245" y="126348"/>
                  </a:lnTo>
                  <a:lnTo>
                    <a:pt x="1037022" y="107677"/>
                  </a:lnTo>
                  <a:lnTo>
                    <a:pt x="1088742" y="90287"/>
                  </a:lnTo>
                  <a:lnTo>
                    <a:pt x="1140927" y="74348"/>
                  </a:lnTo>
                  <a:lnTo>
                    <a:pt x="1193090" y="59999"/>
                  </a:lnTo>
                  <a:lnTo>
                    <a:pt x="1245189" y="47226"/>
                  </a:lnTo>
                  <a:lnTo>
                    <a:pt x="1297183" y="36014"/>
                  </a:lnTo>
                  <a:lnTo>
                    <a:pt x="1349030" y="26348"/>
                  </a:lnTo>
                  <a:lnTo>
                    <a:pt x="1400687" y="18214"/>
                  </a:lnTo>
                  <a:lnTo>
                    <a:pt x="1452115" y="11596"/>
                  </a:lnTo>
                  <a:lnTo>
                    <a:pt x="1503270" y="6481"/>
                  </a:lnTo>
                  <a:lnTo>
                    <a:pt x="1554112" y="2853"/>
                  </a:lnTo>
                  <a:lnTo>
                    <a:pt x="1604598" y="697"/>
                  </a:lnTo>
                  <a:lnTo>
                    <a:pt x="1654687" y="0"/>
                  </a:lnTo>
                  <a:lnTo>
                    <a:pt x="1704338" y="745"/>
                  </a:lnTo>
                  <a:lnTo>
                    <a:pt x="1753508" y="2919"/>
                  </a:lnTo>
                  <a:lnTo>
                    <a:pt x="1802156" y="6507"/>
                  </a:lnTo>
                  <a:lnTo>
                    <a:pt x="1850240" y="11494"/>
                  </a:lnTo>
                  <a:lnTo>
                    <a:pt x="1897719" y="17866"/>
                  </a:lnTo>
                  <a:lnTo>
                    <a:pt x="1944551" y="25607"/>
                  </a:lnTo>
                  <a:lnTo>
                    <a:pt x="1990695" y="34704"/>
                  </a:lnTo>
                  <a:lnTo>
                    <a:pt x="2036108" y="45140"/>
                  </a:lnTo>
                  <a:lnTo>
                    <a:pt x="2080749" y="56902"/>
                  </a:lnTo>
                  <a:lnTo>
                    <a:pt x="2124576" y="69975"/>
                  </a:lnTo>
                  <a:lnTo>
                    <a:pt x="2167548" y="84345"/>
                  </a:lnTo>
                  <a:lnTo>
                    <a:pt x="2209624" y="99996"/>
                  </a:lnTo>
                  <a:lnTo>
                    <a:pt x="2250760" y="116913"/>
                  </a:lnTo>
                  <a:lnTo>
                    <a:pt x="2290917" y="135083"/>
                  </a:lnTo>
                  <a:lnTo>
                    <a:pt x="2330051" y="154490"/>
                  </a:lnTo>
                  <a:lnTo>
                    <a:pt x="2368122" y="175119"/>
                  </a:lnTo>
                  <a:lnTo>
                    <a:pt x="2405088" y="196957"/>
                  </a:lnTo>
                  <a:lnTo>
                    <a:pt x="2440906" y="219988"/>
                  </a:lnTo>
                  <a:lnTo>
                    <a:pt x="2475536" y="244197"/>
                  </a:lnTo>
                  <a:lnTo>
                    <a:pt x="2508936" y="269571"/>
                  </a:lnTo>
                  <a:lnTo>
                    <a:pt x="2541065" y="296093"/>
                  </a:lnTo>
                  <a:lnTo>
                    <a:pt x="2571879" y="323750"/>
                  </a:lnTo>
                  <a:lnTo>
                    <a:pt x="2601339" y="352526"/>
                  </a:lnTo>
                  <a:lnTo>
                    <a:pt x="2629401" y="382408"/>
                  </a:lnTo>
                  <a:lnTo>
                    <a:pt x="2656025" y="413380"/>
                  </a:lnTo>
                  <a:lnTo>
                    <a:pt x="2681169" y="445428"/>
                  </a:lnTo>
                  <a:lnTo>
                    <a:pt x="2704792" y="478536"/>
                  </a:lnTo>
                  <a:lnTo>
                    <a:pt x="2726850" y="512691"/>
                  </a:lnTo>
                  <a:lnTo>
                    <a:pt x="2747304" y="547877"/>
                  </a:lnTo>
                  <a:lnTo>
                    <a:pt x="2766111" y="584080"/>
                  </a:lnTo>
                  <a:lnTo>
                    <a:pt x="2783229" y="621285"/>
                  </a:lnTo>
                  <a:lnTo>
                    <a:pt x="2798617" y="659477"/>
                  </a:lnTo>
                  <a:lnTo>
                    <a:pt x="2812234" y="698642"/>
                  </a:lnTo>
                  <a:close/>
                </a:path>
              </a:pathLst>
            </a:custGeom>
            <a:ln w="38100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4" name="object 24" descr=""/>
          <p:cNvSpPr txBox="1"/>
          <p:nvPr/>
        </p:nvSpPr>
        <p:spPr>
          <a:xfrm>
            <a:off x="5129657" y="5097830"/>
            <a:ext cx="200152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latin typeface="Arial"/>
                <a:cs typeface="Arial"/>
              </a:rPr>
              <a:t>ОЦІНЮВАЛЬНЕ</a:t>
            </a:r>
            <a:endParaRPr sz="2000">
              <a:latin typeface="Arial"/>
              <a:cs typeface="Arial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2830177" y="3633137"/>
            <a:ext cx="229235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latin typeface="Arial"/>
                <a:cs typeface="Arial"/>
              </a:rPr>
              <a:t>ПОЯСНЮВАЛЬНЕ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26" name="object 26" descr=""/>
          <p:cNvGrpSpPr/>
          <p:nvPr/>
        </p:nvGrpSpPr>
        <p:grpSpPr>
          <a:xfrm>
            <a:off x="441198" y="0"/>
            <a:ext cx="11332210" cy="6858000"/>
            <a:chOff x="441198" y="0"/>
            <a:chExt cx="11332210" cy="6858000"/>
          </a:xfrm>
        </p:grpSpPr>
        <p:pic>
          <p:nvPicPr>
            <p:cNvPr id="27" name="object 2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078526" y="2484050"/>
              <a:ext cx="2028355" cy="1943100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522231" y="1260919"/>
              <a:ext cx="1415160" cy="1415160"/>
            </a:xfrm>
            <a:prstGeom prst="rect">
              <a:avLst/>
            </a:prstGeom>
          </p:spPr>
        </p:pic>
        <p:pic>
          <p:nvPicPr>
            <p:cNvPr id="29" name="object 2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628480" y="1452499"/>
              <a:ext cx="1904999" cy="2750426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41198" y="3854450"/>
              <a:ext cx="1123950" cy="1123950"/>
            </a:xfrm>
            <a:prstGeom prst="rect">
              <a:avLst/>
            </a:prstGeom>
          </p:spPr>
        </p:pic>
        <p:pic>
          <p:nvPicPr>
            <p:cNvPr id="31" name="object 31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9245307" y="4249394"/>
              <a:ext cx="2527833" cy="2608605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88467" y="0"/>
              <a:ext cx="1248600" cy="1246797"/>
            </a:xfrm>
            <a:prstGeom prst="rect">
              <a:avLst/>
            </a:prstGeom>
          </p:spPr>
        </p:pic>
        <p:pic>
          <p:nvPicPr>
            <p:cNvPr id="33" name="object 33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0263593" y="17564"/>
              <a:ext cx="1248600" cy="1248600"/>
            </a:xfrm>
            <a:prstGeom prst="rect">
              <a:avLst/>
            </a:prstGeom>
          </p:spPr>
        </p:pic>
      </p:grpSp>
      <p:sp>
        <p:nvSpPr>
          <p:cNvPr id="34" name="object 34"/>
          <p:cNvSpPr txBox="1">
            <a:spLocks noGrp="1"/>
          </p:cNvSpPr>
          <p:nvPr>
            <p:ph type="title"/>
          </p:nvPr>
        </p:nvSpPr>
        <p:spPr>
          <a:xfrm>
            <a:off x="2631782" y="-238721"/>
            <a:ext cx="7421880" cy="8483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400"/>
              <a:t>Рефлексія</a:t>
            </a:r>
            <a:r>
              <a:rPr dirty="0" sz="5400" spc="-95"/>
              <a:t> </a:t>
            </a:r>
            <a:r>
              <a:rPr dirty="0" sz="5400"/>
              <a:t>«Ромашка</a:t>
            </a:r>
            <a:r>
              <a:rPr dirty="0" sz="5400" spc="-70"/>
              <a:t> </a:t>
            </a:r>
            <a:r>
              <a:rPr dirty="0" sz="5400" spc="-10"/>
              <a:t>Блума»</a:t>
            </a:r>
            <a:endParaRPr sz="5400"/>
          </a:p>
        </p:txBody>
      </p:sp>
    </p:spTree>
  </p:cSld>
  <p:clrMapOvr>
    <a:masterClrMapping/>
  </p:clrMapOvr>
  <p:transition spd="med">
    <p:fade thruBlk="0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5"/>
            <a:ext cx="12192000" cy="685799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69443" rIns="0" bIns="0" rtlCol="0" vert="horz">
            <a:spAutoFit/>
          </a:bodyPr>
          <a:lstStyle/>
          <a:p>
            <a:pPr marL="4092575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Рефлексія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624101" y="4703508"/>
            <a:ext cx="2973070" cy="2160905"/>
            <a:chOff x="624101" y="4703508"/>
            <a:chExt cx="2973070" cy="2160905"/>
          </a:xfrm>
        </p:grpSpPr>
        <p:sp>
          <p:nvSpPr>
            <p:cNvPr id="5" name="object 5" descr=""/>
            <p:cNvSpPr/>
            <p:nvPr/>
          </p:nvSpPr>
          <p:spPr>
            <a:xfrm>
              <a:off x="630451" y="5235175"/>
              <a:ext cx="2960370" cy="1623060"/>
            </a:xfrm>
            <a:custGeom>
              <a:avLst/>
              <a:gdLst/>
              <a:ahLst/>
              <a:cxnLst/>
              <a:rect l="l" t="t" r="r" b="b"/>
              <a:pathLst>
                <a:path w="2960370" h="1623059">
                  <a:moveTo>
                    <a:pt x="2293539" y="0"/>
                  </a:moveTo>
                  <a:lnTo>
                    <a:pt x="2247326" y="2850"/>
                  </a:lnTo>
                  <a:lnTo>
                    <a:pt x="2202005" y="10476"/>
                  </a:lnTo>
                  <a:lnTo>
                    <a:pt x="2158299" y="22833"/>
                  </a:lnTo>
                  <a:lnTo>
                    <a:pt x="2116935" y="39876"/>
                  </a:lnTo>
                  <a:lnTo>
                    <a:pt x="2078636" y="61561"/>
                  </a:lnTo>
                  <a:lnTo>
                    <a:pt x="2044128" y="87842"/>
                  </a:lnTo>
                  <a:lnTo>
                    <a:pt x="2021914" y="68399"/>
                  </a:lnTo>
                  <a:lnTo>
                    <a:pt x="1969560" y="35920"/>
                  </a:lnTo>
                  <a:lnTo>
                    <a:pt x="1889738" y="8446"/>
                  </a:lnTo>
                  <a:lnTo>
                    <a:pt x="1838319" y="836"/>
                  </a:lnTo>
                  <a:lnTo>
                    <a:pt x="1786812" y="85"/>
                  </a:lnTo>
                  <a:lnTo>
                    <a:pt x="1736349" y="5908"/>
                  </a:lnTo>
                  <a:lnTo>
                    <a:pt x="1688060" y="18021"/>
                  </a:lnTo>
                  <a:lnTo>
                    <a:pt x="1643077" y="36141"/>
                  </a:lnTo>
                  <a:lnTo>
                    <a:pt x="1602531" y="59982"/>
                  </a:lnTo>
                  <a:lnTo>
                    <a:pt x="1567554" y="89262"/>
                  </a:lnTo>
                  <a:lnTo>
                    <a:pt x="1539278" y="123694"/>
                  </a:lnTo>
                  <a:lnTo>
                    <a:pt x="1519806" y="110317"/>
                  </a:lnTo>
                  <a:lnTo>
                    <a:pt x="1477319" y="86924"/>
                  </a:lnTo>
                  <a:lnTo>
                    <a:pt x="1404980" y="60631"/>
                  </a:lnTo>
                  <a:lnTo>
                    <a:pt x="1354127" y="50127"/>
                  </a:lnTo>
                  <a:lnTo>
                    <a:pt x="1302672" y="45308"/>
                  </a:lnTo>
                  <a:lnTo>
                    <a:pt x="1251377" y="46001"/>
                  </a:lnTo>
                  <a:lnTo>
                    <a:pt x="1201007" y="52029"/>
                  </a:lnTo>
                  <a:lnTo>
                    <a:pt x="1152325" y="63217"/>
                  </a:lnTo>
                  <a:lnTo>
                    <a:pt x="1106093" y="79390"/>
                  </a:lnTo>
                  <a:lnTo>
                    <a:pt x="1063076" y="100372"/>
                  </a:lnTo>
                  <a:lnTo>
                    <a:pt x="1024037" y="125988"/>
                  </a:lnTo>
                  <a:lnTo>
                    <a:pt x="989739" y="156062"/>
                  </a:lnTo>
                  <a:lnTo>
                    <a:pt x="960945" y="190420"/>
                  </a:lnTo>
                  <a:lnTo>
                    <a:pt x="915156" y="172800"/>
                  </a:lnTo>
                  <a:lnTo>
                    <a:pt x="867337" y="159178"/>
                  </a:lnTo>
                  <a:lnTo>
                    <a:pt x="817953" y="149623"/>
                  </a:lnTo>
                  <a:lnTo>
                    <a:pt x="767466" y="144205"/>
                  </a:lnTo>
                  <a:lnTo>
                    <a:pt x="716339" y="142994"/>
                  </a:lnTo>
                  <a:lnTo>
                    <a:pt x="665035" y="146059"/>
                  </a:lnTo>
                  <a:lnTo>
                    <a:pt x="612050" y="153815"/>
                  </a:lnTo>
                  <a:lnTo>
                    <a:pt x="561681" y="165833"/>
                  </a:lnTo>
                  <a:lnTo>
                    <a:pt x="514225" y="181821"/>
                  </a:lnTo>
                  <a:lnTo>
                    <a:pt x="469980" y="201486"/>
                  </a:lnTo>
                  <a:lnTo>
                    <a:pt x="429241" y="224536"/>
                  </a:lnTo>
                  <a:lnTo>
                    <a:pt x="392306" y="250678"/>
                  </a:lnTo>
                  <a:lnTo>
                    <a:pt x="359472" y="279620"/>
                  </a:lnTo>
                  <a:lnTo>
                    <a:pt x="331035" y="311069"/>
                  </a:lnTo>
                  <a:lnTo>
                    <a:pt x="307293" y="344732"/>
                  </a:lnTo>
                  <a:lnTo>
                    <a:pt x="288543" y="380317"/>
                  </a:lnTo>
                  <a:lnTo>
                    <a:pt x="275081" y="417531"/>
                  </a:lnTo>
                  <a:lnTo>
                    <a:pt x="267203" y="456083"/>
                  </a:lnTo>
                  <a:lnTo>
                    <a:pt x="265208" y="495678"/>
                  </a:lnTo>
                  <a:lnTo>
                    <a:pt x="269392" y="536025"/>
                  </a:lnTo>
                  <a:lnTo>
                    <a:pt x="266903" y="541092"/>
                  </a:lnTo>
                  <a:lnTo>
                    <a:pt x="211795" y="549397"/>
                  </a:lnTo>
                  <a:lnTo>
                    <a:pt x="160391" y="565118"/>
                  </a:lnTo>
                  <a:lnTo>
                    <a:pt x="113932" y="587654"/>
                  </a:lnTo>
                  <a:lnTo>
                    <a:pt x="73657" y="616405"/>
                  </a:lnTo>
                  <a:lnTo>
                    <a:pt x="40805" y="650770"/>
                  </a:lnTo>
                  <a:lnTo>
                    <a:pt x="17931" y="687357"/>
                  </a:lnTo>
                  <a:lnTo>
                    <a:pt x="4429" y="725335"/>
                  </a:lnTo>
                  <a:lnTo>
                    <a:pt x="0" y="763840"/>
                  </a:lnTo>
                  <a:lnTo>
                    <a:pt x="4342" y="802004"/>
                  </a:lnTo>
                  <a:lnTo>
                    <a:pt x="17157" y="838962"/>
                  </a:lnTo>
                  <a:lnTo>
                    <a:pt x="38143" y="873848"/>
                  </a:lnTo>
                  <a:lnTo>
                    <a:pt x="67000" y="905795"/>
                  </a:lnTo>
                  <a:lnTo>
                    <a:pt x="103429" y="933938"/>
                  </a:lnTo>
                  <a:lnTo>
                    <a:pt x="147129" y="957411"/>
                  </a:lnTo>
                  <a:lnTo>
                    <a:pt x="108104" y="996349"/>
                  </a:lnTo>
                  <a:lnTo>
                    <a:pt x="81534" y="1040158"/>
                  </a:lnTo>
                  <a:lnTo>
                    <a:pt x="68137" y="1087206"/>
                  </a:lnTo>
                  <a:lnTo>
                    <a:pt x="68631" y="1135859"/>
                  </a:lnTo>
                  <a:lnTo>
                    <a:pt x="79659" y="1175269"/>
                  </a:lnTo>
                  <a:lnTo>
                    <a:pt x="99310" y="1211548"/>
                  </a:lnTo>
                  <a:lnTo>
                    <a:pt x="126649" y="1244143"/>
                  </a:lnTo>
                  <a:lnTo>
                    <a:pt x="160740" y="1272502"/>
                  </a:lnTo>
                  <a:lnTo>
                    <a:pt x="200649" y="1296073"/>
                  </a:lnTo>
                  <a:lnTo>
                    <a:pt x="245440" y="1314302"/>
                  </a:lnTo>
                  <a:lnTo>
                    <a:pt x="294179" y="1326639"/>
                  </a:lnTo>
                  <a:lnTo>
                    <a:pt x="345930" y="1332531"/>
                  </a:lnTo>
                  <a:lnTo>
                    <a:pt x="399758" y="1331426"/>
                  </a:lnTo>
                  <a:lnTo>
                    <a:pt x="405346" y="1338589"/>
                  </a:lnTo>
                  <a:lnTo>
                    <a:pt x="433633" y="1370457"/>
                  </a:lnTo>
                  <a:lnTo>
                    <a:pt x="465234" y="1399625"/>
                  </a:lnTo>
                  <a:lnTo>
                    <a:pt x="499845" y="1426036"/>
                  </a:lnTo>
                  <a:lnTo>
                    <a:pt x="537163" y="1449634"/>
                  </a:lnTo>
                  <a:lnTo>
                    <a:pt x="576883" y="1470361"/>
                  </a:lnTo>
                  <a:lnTo>
                    <a:pt x="618702" y="1488161"/>
                  </a:lnTo>
                  <a:lnTo>
                    <a:pt x="662316" y="1502976"/>
                  </a:lnTo>
                  <a:lnTo>
                    <a:pt x="707421" y="1514750"/>
                  </a:lnTo>
                  <a:lnTo>
                    <a:pt x="753713" y="1523425"/>
                  </a:lnTo>
                  <a:lnTo>
                    <a:pt x="800889" y="1528945"/>
                  </a:lnTo>
                  <a:lnTo>
                    <a:pt x="848644" y="1531253"/>
                  </a:lnTo>
                  <a:lnTo>
                    <a:pt x="896676" y="1530292"/>
                  </a:lnTo>
                  <a:lnTo>
                    <a:pt x="944679" y="1526004"/>
                  </a:lnTo>
                  <a:lnTo>
                    <a:pt x="992351" y="1518334"/>
                  </a:lnTo>
                  <a:lnTo>
                    <a:pt x="1039387" y="1507223"/>
                  </a:lnTo>
                  <a:lnTo>
                    <a:pt x="1085484" y="1492615"/>
                  </a:lnTo>
                  <a:lnTo>
                    <a:pt x="1130338" y="1474454"/>
                  </a:lnTo>
                  <a:lnTo>
                    <a:pt x="1162409" y="1506371"/>
                  </a:lnTo>
                  <a:lnTo>
                    <a:pt x="1198893" y="1535128"/>
                  </a:lnTo>
                  <a:lnTo>
                    <a:pt x="1239372" y="1560490"/>
                  </a:lnTo>
                  <a:lnTo>
                    <a:pt x="1283428" y="1582224"/>
                  </a:lnTo>
                  <a:lnTo>
                    <a:pt x="1330640" y="1600097"/>
                  </a:lnTo>
                  <a:lnTo>
                    <a:pt x="1380592" y="1613874"/>
                  </a:lnTo>
                  <a:lnTo>
                    <a:pt x="1430021" y="1622824"/>
                  </a:lnTo>
                  <a:lnTo>
                    <a:pt x="1597858" y="1622824"/>
                  </a:lnTo>
                  <a:lnTo>
                    <a:pt x="1638522" y="1616072"/>
                  </a:lnTo>
                  <a:lnTo>
                    <a:pt x="1686611" y="1603788"/>
                  </a:lnTo>
                  <a:lnTo>
                    <a:pt x="1732526" y="1587669"/>
                  </a:lnTo>
                  <a:lnTo>
                    <a:pt x="1775835" y="1567889"/>
                  </a:lnTo>
                  <a:lnTo>
                    <a:pt x="1816104" y="1544622"/>
                  </a:lnTo>
                  <a:lnTo>
                    <a:pt x="1852903" y="1518041"/>
                  </a:lnTo>
                  <a:lnTo>
                    <a:pt x="1885798" y="1488320"/>
                  </a:lnTo>
                  <a:lnTo>
                    <a:pt x="1914357" y="1455634"/>
                  </a:lnTo>
                  <a:lnTo>
                    <a:pt x="1938149" y="1420157"/>
                  </a:lnTo>
                  <a:lnTo>
                    <a:pt x="1956740" y="1382061"/>
                  </a:lnTo>
                  <a:lnTo>
                    <a:pt x="2004870" y="1401256"/>
                  </a:lnTo>
                  <a:lnTo>
                    <a:pt x="2055820" y="1415260"/>
                  </a:lnTo>
                  <a:lnTo>
                    <a:pt x="2108850" y="1423915"/>
                  </a:lnTo>
                  <a:lnTo>
                    <a:pt x="2163216" y="1427057"/>
                  </a:lnTo>
                  <a:lnTo>
                    <a:pt x="2216965" y="1424672"/>
                  </a:lnTo>
                  <a:lnTo>
                    <a:pt x="2268572" y="1417095"/>
                  </a:lnTo>
                  <a:lnTo>
                    <a:pt x="2317563" y="1404676"/>
                  </a:lnTo>
                  <a:lnTo>
                    <a:pt x="2363462" y="1387767"/>
                  </a:lnTo>
                  <a:lnTo>
                    <a:pt x="2405792" y="1366718"/>
                  </a:lnTo>
                  <a:lnTo>
                    <a:pt x="2444080" y="1341878"/>
                  </a:lnTo>
                  <a:lnTo>
                    <a:pt x="2477849" y="1313599"/>
                  </a:lnTo>
                  <a:lnTo>
                    <a:pt x="2506624" y="1282231"/>
                  </a:lnTo>
                  <a:lnTo>
                    <a:pt x="2529930" y="1248124"/>
                  </a:lnTo>
                  <a:lnTo>
                    <a:pt x="2547291" y="1211629"/>
                  </a:lnTo>
                  <a:lnTo>
                    <a:pt x="2558231" y="1173095"/>
                  </a:lnTo>
                  <a:lnTo>
                    <a:pt x="2562276" y="1132874"/>
                  </a:lnTo>
                  <a:lnTo>
                    <a:pt x="2609058" y="1126006"/>
                  </a:lnTo>
                  <a:lnTo>
                    <a:pt x="2654475" y="1115621"/>
                  </a:lnTo>
                  <a:lnTo>
                    <a:pt x="2698180" y="1101830"/>
                  </a:lnTo>
                  <a:lnTo>
                    <a:pt x="2739829" y="1084740"/>
                  </a:lnTo>
                  <a:lnTo>
                    <a:pt x="2779077" y="1064459"/>
                  </a:lnTo>
                  <a:lnTo>
                    <a:pt x="2823000" y="1035754"/>
                  </a:lnTo>
                  <a:lnTo>
                    <a:pt x="2860989" y="1003911"/>
                  </a:lnTo>
                  <a:lnTo>
                    <a:pt x="2892964" y="969385"/>
                  </a:lnTo>
                  <a:lnTo>
                    <a:pt x="2918845" y="932634"/>
                  </a:lnTo>
                  <a:lnTo>
                    <a:pt x="2938553" y="894115"/>
                  </a:lnTo>
                  <a:lnTo>
                    <a:pt x="2952006" y="854284"/>
                  </a:lnTo>
                  <a:lnTo>
                    <a:pt x="2959126" y="813598"/>
                  </a:lnTo>
                  <a:lnTo>
                    <a:pt x="2959833" y="772515"/>
                  </a:lnTo>
                  <a:lnTo>
                    <a:pt x="2954045" y="731489"/>
                  </a:lnTo>
                  <a:lnTo>
                    <a:pt x="2941684" y="690980"/>
                  </a:lnTo>
                  <a:lnTo>
                    <a:pt x="2922669" y="651442"/>
                  </a:lnTo>
                  <a:lnTo>
                    <a:pt x="2896920" y="613333"/>
                  </a:lnTo>
                  <a:lnTo>
                    <a:pt x="2864358" y="577110"/>
                  </a:lnTo>
                  <a:lnTo>
                    <a:pt x="2869163" y="568269"/>
                  </a:lnTo>
                  <a:lnTo>
                    <a:pt x="2891423" y="501220"/>
                  </a:lnTo>
                  <a:lnTo>
                    <a:pt x="2893856" y="461641"/>
                  </a:lnTo>
                  <a:lnTo>
                    <a:pt x="2888766" y="422875"/>
                  </a:lnTo>
                  <a:lnTo>
                    <a:pt x="2876551" y="385444"/>
                  </a:lnTo>
                  <a:lnTo>
                    <a:pt x="2857606" y="349868"/>
                  </a:lnTo>
                  <a:lnTo>
                    <a:pt x="2832327" y="316667"/>
                  </a:lnTo>
                  <a:lnTo>
                    <a:pt x="2801112" y="286363"/>
                  </a:lnTo>
                  <a:lnTo>
                    <a:pt x="2764356" y="259475"/>
                  </a:lnTo>
                  <a:lnTo>
                    <a:pt x="2722457" y="236524"/>
                  </a:lnTo>
                  <a:lnTo>
                    <a:pt x="2675809" y="218031"/>
                  </a:lnTo>
                  <a:lnTo>
                    <a:pt x="2624811" y="204517"/>
                  </a:lnTo>
                  <a:lnTo>
                    <a:pt x="2609786" y="163059"/>
                  </a:lnTo>
                  <a:lnTo>
                    <a:pt x="2585653" y="124428"/>
                  </a:lnTo>
                  <a:lnTo>
                    <a:pt x="2553048" y="89449"/>
                  </a:lnTo>
                  <a:lnTo>
                    <a:pt x="2512606" y="58950"/>
                  </a:lnTo>
                  <a:lnTo>
                    <a:pt x="2472808" y="37250"/>
                  </a:lnTo>
                  <a:lnTo>
                    <a:pt x="2430278" y="20550"/>
                  </a:lnTo>
                  <a:lnTo>
                    <a:pt x="2385739" y="8805"/>
                  </a:lnTo>
                  <a:lnTo>
                    <a:pt x="2339918" y="1970"/>
                  </a:lnTo>
                  <a:lnTo>
                    <a:pt x="2293539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69922" y="4709858"/>
              <a:ext cx="180949" cy="263804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934235" y="4965941"/>
              <a:ext cx="271780" cy="271780"/>
            </a:xfrm>
            <a:custGeom>
              <a:avLst/>
              <a:gdLst/>
              <a:ahLst/>
              <a:cxnLst/>
              <a:rect l="l" t="t" r="r" b="b"/>
              <a:pathLst>
                <a:path w="271780" h="271779">
                  <a:moveTo>
                    <a:pt x="135712" y="0"/>
                  </a:moveTo>
                  <a:lnTo>
                    <a:pt x="92820" y="6918"/>
                  </a:lnTo>
                  <a:lnTo>
                    <a:pt x="55566" y="26183"/>
                  </a:lnTo>
                  <a:lnTo>
                    <a:pt x="26187" y="55560"/>
                  </a:lnTo>
                  <a:lnTo>
                    <a:pt x="6919" y="92815"/>
                  </a:lnTo>
                  <a:lnTo>
                    <a:pt x="0" y="135712"/>
                  </a:lnTo>
                  <a:lnTo>
                    <a:pt x="6919" y="178609"/>
                  </a:lnTo>
                  <a:lnTo>
                    <a:pt x="26187" y="215863"/>
                  </a:lnTo>
                  <a:lnTo>
                    <a:pt x="55566" y="245240"/>
                  </a:lnTo>
                  <a:lnTo>
                    <a:pt x="92820" y="264506"/>
                  </a:lnTo>
                  <a:lnTo>
                    <a:pt x="135712" y="271424"/>
                  </a:lnTo>
                  <a:lnTo>
                    <a:pt x="178609" y="264506"/>
                  </a:lnTo>
                  <a:lnTo>
                    <a:pt x="215863" y="245240"/>
                  </a:lnTo>
                  <a:lnTo>
                    <a:pt x="245240" y="215863"/>
                  </a:lnTo>
                  <a:lnTo>
                    <a:pt x="264506" y="178609"/>
                  </a:lnTo>
                  <a:lnTo>
                    <a:pt x="271424" y="135712"/>
                  </a:lnTo>
                  <a:lnTo>
                    <a:pt x="264506" y="92815"/>
                  </a:lnTo>
                  <a:lnTo>
                    <a:pt x="245240" y="55560"/>
                  </a:lnTo>
                  <a:lnTo>
                    <a:pt x="215863" y="26183"/>
                  </a:lnTo>
                  <a:lnTo>
                    <a:pt x="178609" y="6918"/>
                  </a:lnTo>
                  <a:lnTo>
                    <a:pt x="135712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630451" y="5235175"/>
              <a:ext cx="2960370" cy="1623060"/>
            </a:xfrm>
            <a:custGeom>
              <a:avLst/>
              <a:gdLst/>
              <a:ahLst/>
              <a:cxnLst/>
              <a:rect l="l" t="t" r="r" b="b"/>
              <a:pathLst>
                <a:path w="2960370" h="1623059">
                  <a:moveTo>
                    <a:pt x="1430021" y="1622824"/>
                  </a:moveTo>
                  <a:lnTo>
                    <a:pt x="1380592" y="1613874"/>
                  </a:lnTo>
                  <a:lnTo>
                    <a:pt x="1330640" y="1600097"/>
                  </a:lnTo>
                  <a:lnTo>
                    <a:pt x="1283428" y="1582224"/>
                  </a:lnTo>
                  <a:lnTo>
                    <a:pt x="1239372" y="1560490"/>
                  </a:lnTo>
                  <a:lnTo>
                    <a:pt x="1198893" y="1535128"/>
                  </a:lnTo>
                  <a:lnTo>
                    <a:pt x="1162409" y="1506371"/>
                  </a:lnTo>
                  <a:lnTo>
                    <a:pt x="1130338" y="1474454"/>
                  </a:lnTo>
                  <a:lnTo>
                    <a:pt x="1085484" y="1492615"/>
                  </a:lnTo>
                  <a:lnTo>
                    <a:pt x="1039387" y="1507223"/>
                  </a:lnTo>
                  <a:lnTo>
                    <a:pt x="992351" y="1518334"/>
                  </a:lnTo>
                  <a:lnTo>
                    <a:pt x="944679" y="1526004"/>
                  </a:lnTo>
                  <a:lnTo>
                    <a:pt x="896676" y="1530292"/>
                  </a:lnTo>
                  <a:lnTo>
                    <a:pt x="848644" y="1531253"/>
                  </a:lnTo>
                  <a:lnTo>
                    <a:pt x="800889" y="1528945"/>
                  </a:lnTo>
                  <a:lnTo>
                    <a:pt x="753713" y="1523425"/>
                  </a:lnTo>
                  <a:lnTo>
                    <a:pt x="707421" y="1514750"/>
                  </a:lnTo>
                  <a:lnTo>
                    <a:pt x="662316" y="1502976"/>
                  </a:lnTo>
                  <a:lnTo>
                    <a:pt x="618702" y="1488161"/>
                  </a:lnTo>
                  <a:lnTo>
                    <a:pt x="576883" y="1470361"/>
                  </a:lnTo>
                  <a:lnTo>
                    <a:pt x="537163" y="1449634"/>
                  </a:lnTo>
                  <a:lnTo>
                    <a:pt x="499845" y="1426036"/>
                  </a:lnTo>
                  <a:lnTo>
                    <a:pt x="465234" y="1399625"/>
                  </a:lnTo>
                  <a:lnTo>
                    <a:pt x="433633" y="1370457"/>
                  </a:lnTo>
                  <a:lnTo>
                    <a:pt x="405346" y="1338589"/>
                  </a:lnTo>
                  <a:lnTo>
                    <a:pt x="399758" y="1331426"/>
                  </a:lnTo>
                  <a:lnTo>
                    <a:pt x="345930" y="1332531"/>
                  </a:lnTo>
                  <a:lnTo>
                    <a:pt x="294179" y="1326639"/>
                  </a:lnTo>
                  <a:lnTo>
                    <a:pt x="245440" y="1314302"/>
                  </a:lnTo>
                  <a:lnTo>
                    <a:pt x="200649" y="1296073"/>
                  </a:lnTo>
                  <a:lnTo>
                    <a:pt x="160740" y="1272502"/>
                  </a:lnTo>
                  <a:lnTo>
                    <a:pt x="126649" y="1244143"/>
                  </a:lnTo>
                  <a:lnTo>
                    <a:pt x="99310" y="1211548"/>
                  </a:lnTo>
                  <a:lnTo>
                    <a:pt x="79659" y="1175269"/>
                  </a:lnTo>
                  <a:lnTo>
                    <a:pt x="68631" y="1135859"/>
                  </a:lnTo>
                  <a:lnTo>
                    <a:pt x="68137" y="1087206"/>
                  </a:lnTo>
                  <a:lnTo>
                    <a:pt x="81534" y="1040158"/>
                  </a:lnTo>
                  <a:lnTo>
                    <a:pt x="108104" y="996349"/>
                  </a:lnTo>
                  <a:lnTo>
                    <a:pt x="147129" y="957411"/>
                  </a:lnTo>
                  <a:lnTo>
                    <a:pt x="103429" y="933938"/>
                  </a:lnTo>
                  <a:lnTo>
                    <a:pt x="67000" y="905795"/>
                  </a:lnTo>
                  <a:lnTo>
                    <a:pt x="38143" y="873848"/>
                  </a:lnTo>
                  <a:lnTo>
                    <a:pt x="17157" y="838962"/>
                  </a:lnTo>
                  <a:lnTo>
                    <a:pt x="4342" y="802004"/>
                  </a:lnTo>
                  <a:lnTo>
                    <a:pt x="0" y="763840"/>
                  </a:lnTo>
                  <a:lnTo>
                    <a:pt x="4429" y="725335"/>
                  </a:lnTo>
                  <a:lnTo>
                    <a:pt x="17931" y="687357"/>
                  </a:lnTo>
                  <a:lnTo>
                    <a:pt x="40805" y="650770"/>
                  </a:lnTo>
                  <a:lnTo>
                    <a:pt x="73657" y="616405"/>
                  </a:lnTo>
                  <a:lnTo>
                    <a:pt x="113932" y="587654"/>
                  </a:lnTo>
                  <a:lnTo>
                    <a:pt x="160391" y="565118"/>
                  </a:lnTo>
                  <a:lnTo>
                    <a:pt x="211795" y="549397"/>
                  </a:lnTo>
                  <a:lnTo>
                    <a:pt x="266903" y="541092"/>
                  </a:lnTo>
                  <a:lnTo>
                    <a:pt x="269392" y="536025"/>
                  </a:lnTo>
                  <a:lnTo>
                    <a:pt x="265208" y="495678"/>
                  </a:lnTo>
                  <a:lnTo>
                    <a:pt x="267203" y="456083"/>
                  </a:lnTo>
                  <a:lnTo>
                    <a:pt x="275081" y="417531"/>
                  </a:lnTo>
                  <a:lnTo>
                    <a:pt x="288543" y="380317"/>
                  </a:lnTo>
                  <a:lnTo>
                    <a:pt x="307293" y="344732"/>
                  </a:lnTo>
                  <a:lnTo>
                    <a:pt x="331035" y="311069"/>
                  </a:lnTo>
                  <a:lnTo>
                    <a:pt x="359472" y="279620"/>
                  </a:lnTo>
                  <a:lnTo>
                    <a:pt x="392306" y="250678"/>
                  </a:lnTo>
                  <a:lnTo>
                    <a:pt x="429241" y="224536"/>
                  </a:lnTo>
                  <a:lnTo>
                    <a:pt x="469980" y="201486"/>
                  </a:lnTo>
                  <a:lnTo>
                    <a:pt x="514225" y="181821"/>
                  </a:lnTo>
                  <a:lnTo>
                    <a:pt x="561681" y="165833"/>
                  </a:lnTo>
                  <a:lnTo>
                    <a:pt x="612050" y="153815"/>
                  </a:lnTo>
                  <a:lnTo>
                    <a:pt x="665035" y="146059"/>
                  </a:lnTo>
                  <a:lnTo>
                    <a:pt x="716339" y="142994"/>
                  </a:lnTo>
                  <a:lnTo>
                    <a:pt x="767466" y="144205"/>
                  </a:lnTo>
                  <a:lnTo>
                    <a:pt x="817953" y="149623"/>
                  </a:lnTo>
                  <a:lnTo>
                    <a:pt x="867337" y="159178"/>
                  </a:lnTo>
                  <a:lnTo>
                    <a:pt x="915156" y="172800"/>
                  </a:lnTo>
                  <a:lnTo>
                    <a:pt x="960945" y="190420"/>
                  </a:lnTo>
                  <a:lnTo>
                    <a:pt x="989739" y="156062"/>
                  </a:lnTo>
                  <a:lnTo>
                    <a:pt x="1024037" y="125988"/>
                  </a:lnTo>
                  <a:lnTo>
                    <a:pt x="1063076" y="100372"/>
                  </a:lnTo>
                  <a:lnTo>
                    <a:pt x="1106093" y="79390"/>
                  </a:lnTo>
                  <a:lnTo>
                    <a:pt x="1152325" y="63217"/>
                  </a:lnTo>
                  <a:lnTo>
                    <a:pt x="1201007" y="52029"/>
                  </a:lnTo>
                  <a:lnTo>
                    <a:pt x="1251377" y="46001"/>
                  </a:lnTo>
                  <a:lnTo>
                    <a:pt x="1302672" y="45308"/>
                  </a:lnTo>
                  <a:lnTo>
                    <a:pt x="1354127" y="50127"/>
                  </a:lnTo>
                  <a:lnTo>
                    <a:pt x="1404980" y="60631"/>
                  </a:lnTo>
                  <a:lnTo>
                    <a:pt x="1454467" y="76996"/>
                  </a:lnTo>
                  <a:lnTo>
                    <a:pt x="1499125" y="98045"/>
                  </a:lnTo>
                  <a:lnTo>
                    <a:pt x="1539278" y="123694"/>
                  </a:lnTo>
                  <a:lnTo>
                    <a:pt x="1567554" y="89262"/>
                  </a:lnTo>
                  <a:lnTo>
                    <a:pt x="1602531" y="59982"/>
                  </a:lnTo>
                  <a:lnTo>
                    <a:pt x="1643077" y="36141"/>
                  </a:lnTo>
                  <a:lnTo>
                    <a:pt x="1688060" y="18021"/>
                  </a:lnTo>
                  <a:lnTo>
                    <a:pt x="1736349" y="5908"/>
                  </a:lnTo>
                  <a:lnTo>
                    <a:pt x="1786812" y="85"/>
                  </a:lnTo>
                  <a:lnTo>
                    <a:pt x="1838319" y="836"/>
                  </a:lnTo>
                  <a:lnTo>
                    <a:pt x="1889738" y="8446"/>
                  </a:lnTo>
                  <a:lnTo>
                    <a:pt x="1939938" y="23199"/>
                  </a:lnTo>
                  <a:lnTo>
                    <a:pt x="1996972" y="51039"/>
                  </a:lnTo>
                  <a:lnTo>
                    <a:pt x="2044128" y="87842"/>
                  </a:lnTo>
                  <a:lnTo>
                    <a:pt x="2078636" y="61561"/>
                  </a:lnTo>
                  <a:lnTo>
                    <a:pt x="2116935" y="39876"/>
                  </a:lnTo>
                  <a:lnTo>
                    <a:pt x="2158299" y="22833"/>
                  </a:lnTo>
                  <a:lnTo>
                    <a:pt x="2202005" y="10476"/>
                  </a:lnTo>
                  <a:lnTo>
                    <a:pt x="2247326" y="2850"/>
                  </a:lnTo>
                  <a:lnTo>
                    <a:pt x="2293539" y="0"/>
                  </a:lnTo>
                  <a:lnTo>
                    <a:pt x="2339918" y="1970"/>
                  </a:lnTo>
                  <a:lnTo>
                    <a:pt x="2385739" y="8805"/>
                  </a:lnTo>
                  <a:lnTo>
                    <a:pt x="2430278" y="20550"/>
                  </a:lnTo>
                  <a:lnTo>
                    <a:pt x="2472808" y="37250"/>
                  </a:lnTo>
                  <a:lnTo>
                    <a:pt x="2512606" y="58950"/>
                  </a:lnTo>
                  <a:lnTo>
                    <a:pt x="2553048" y="89449"/>
                  </a:lnTo>
                  <a:lnTo>
                    <a:pt x="2585653" y="124428"/>
                  </a:lnTo>
                  <a:lnTo>
                    <a:pt x="2609786" y="163059"/>
                  </a:lnTo>
                  <a:lnTo>
                    <a:pt x="2624811" y="204517"/>
                  </a:lnTo>
                  <a:lnTo>
                    <a:pt x="2675809" y="218031"/>
                  </a:lnTo>
                  <a:lnTo>
                    <a:pt x="2722457" y="236524"/>
                  </a:lnTo>
                  <a:lnTo>
                    <a:pt x="2764356" y="259475"/>
                  </a:lnTo>
                  <a:lnTo>
                    <a:pt x="2801112" y="286363"/>
                  </a:lnTo>
                  <a:lnTo>
                    <a:pt x="2832327" y="316667"/>
                  </a:lnTo>
                  <a:lnTo>
                    <a:pt x="2857606" y="349868"/>
                  </a:lnTo>
                  <a:lnTo>
                    <a:pt x="2876551" y="385444"/>
                  </a:lnTo>
                  <a:lnTo>
                    <a:pt x="2888766" y="422875"/>
                  </a:lnTo>
                  <a:lnTo>
                    <a:pt x="2893856" y="461641"/>
                  </a:lnTo>
                  <a:lnTo>
                    <a:pt x="2891423" y="501220"/>
                  </a:lnTo>
                  <a:lnTo>
                    <a:pt x="2881071" y="541092"/>
                  </a:lnTo>
                  <a:lnTo>
                    <a:pt x="2864358" y="577110"/>
                  </a:lnTo>
                  <a:lnTo>
                    <a:pt x="2896920" y="613333"/>
                  </a:lnTo>
                  <a:lnTo>
                    <a:pt x="2922669" y="651442"/>
                  </a:lnTo>
                  <a:lnTo>
                    <a:pt x="2941684" y="690980"/>
                  </a:lnTo>
                  <a:lnTo>
                    <a:pt x="2954045" y="731489"/>
                  </a:lnTo>
                  <a:lnTo>
                    <a:pt x="2959833" y="772515"/>
                  </a:lnTo>
                  <a:lnTo>
                    <a:pt x="2959126" y="813598"/>
                  </a:lnTo>
                  <a:lnTo>
                    <a:pt x="2952006" y="854284"/>
                  </a:lnTo>
                  <a:lnTo>
                    <a:pt x="2938553" y="894115"/>
                  </a:lnTo>
                  <a:lnTo>
                    <a:pt x="2918845" y="932634"/>
                  </a:lnTo>
                  <a:lnTo>
                    <a:pt x="2892964" y="969385"/>
                  </a:lnTo>
                  <a:lnTo>
                    <a:pt x="2860989" y="1003911"/>
                  </a:lnTo>
                  <a:lnTo>
                    <a:pt x="2823000" y="1035754"/>
                  </a:lnTo>
                  <a:lnTo>
                    <a:pt x="2779077" y="1064459"/>
                  </a:lnTo>
                  <a:lnTo>
                    <a:pt x="2739829" y="1084740"/>
                  </a:lnTo>
                  <a:lnTo>
                    <a:pt x="2698180" y="1101830"/>
                  </a:lnTo>
                  <a:lnTo>
                    <a:pt x="2654475" y="1115621"/>
                  </a:lnTo>
                  <a:lnTo>
                    <a:pt x="2609058" y="1126006"/>
                  </a:lnTo>
                  <a:lnTo>
                    <a:pt x="2562276" y="1132874"/>
                  </a:lnTo>
                  <a:lnTo>
                    <a:pt x="2558231" y="1173095"/>
                  </a:lnTo>
                  <a:lnTo>
                    <a:pt x="2547291" y="1211629"/>
                  </a:lnTo>
                  <a:lnTo>
                    <a:pt x="2529930" y="1248124"/>
                  </a:lnTo>
                  <a:lnTo>
                    <a:pt x="2506624" y="1282231"/>
                  </a:lnTo>
                  <a:lnTo>
                    <a:pt x="2477849" y="1313599"/>
                  </a:lnTo>
                  <a:lnTo>
                    <a:pt x="2444080" y="1341878"/>
                  </a:lnTo>
                  <a:lnTo>
                    <a:pt x="2405792" y="1366718"/>
                  </a:lnTo>
                  <a:lnTo>
                    <a:pt x="2363462" y="1387767"/>
                  </a:lnTo>
                  <a:lnTo>
                    <a:pt x="2317563" y="1404676"/>
                  </a:lnTo>
                  <a:lnTo>
                    <a:pt x="2268572" y="1417095"/>
                  </a:lnTo>
                  <a:lnTo>
                    <a:pt x="2216965" y="1424672"/>
                  </a:lnTo>
                  <a:lnTo>
                    <a:pt x="2163216" y="1427057"/>
                  </a:lnTo>
                  <a:lnTo>
                    <a:pt x="2108850" y="1423915"/>
                  </a:lnTo>
                  <a:lnTo>
                    <a:pt x="2055820" y="1415260"/>
                  </a:lnTo>
                  <a:lnTo>
                    <a:pt x="2004870" y="1401256"/>
                  </a:lnTo>
                  <a:lnTo>
                    <a:pt x="1956740" y="1382061"/>
                  </a:lnTo>
                  <a:lnTo>
                    <a:pt x="1938149" y="1420157"/>
                  </a:lnTo>
                  <a:lnTo>
                    <a:pt x="1914357" y="1455634"/>
                  </a:lnTo>
                  <a:lnTo>
                    <a:pt x="1885798" y="1488320"/>
                  </a:lnTo>
                  <a:lnTo>
                    <a:pt x="1852903" y="1518041"/>
                  </a:lnTo>
                  <a:lnTo>
                    <a:pt x="1816104" y="1544622"/>
                  </a:lnTo>
                  <a:lnTo>
                    <a:pt x="1775835" y="1567889"/>
                  </a:lnTo>
                  <a:lnTo>
                    <a:pt x="1732526" y="1587669"/>
                  </a:lnTo>
                  <a:lnTo>
                    <a:pt x="1686611" y="1603788"/>
                  </a:lnTo>
                  <a:lnTo>
                    <a:pt x="1638522" y="1616072"/>
                  </a:lnTo>
                  <a:lnTo>
                    <a:pt x="1597858" y="1622824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63572" y="4703508"/>
              <a:ext cx="193649" cy="276504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1934235" y="4965941"/>
              <a:ext cx="271780" cy="271780"/>
            </a:xfrm>
            <a:custGeom>
              <a:avLst/>
              <a:gdLst/>
              <a:ahLst/>
              <a:cxnLst/>
              <a:rect l="l" t="t" r="r" b="b"/>
              <a:pathLst>
                <a:path w="271780" h="271779">
                  <a:moveTo>
                    <a:pt x="271424" y="135712"/>
                  </a:moveTo>
                  <a:lnTo>
                    <a:pt x="264506" y="178609"/>
                  </a:lnTo>
                  <a:lnTo>
                    <a:pt x="245240" y="215863"/>
                  </a:lnTo>
                  <a:lnTo>
                    <a:pt x="215863" y="245240"/>
                  </a:lnTo>
                  <a:lnTo>
                    <a:pt x="178609" y="264506"/>
                  </a:lnTo>
                  <a:lnTo>
                    <a:pt x="135712" y="271424"/>
                  </a:lnTo>
                  <a:lnTo>
                    <a:pt x="92820" y="264506"/>
                  </a:lnTo>
                  <a:lnTo>
                    <a:pt x="55566" y="245240"/>
                  </a:lnTo>
                  <a:lnTo>
                    <a:pt x="26187" y="215863"/>
                  </a:lnTo>
                  <a:lnTo>
                    <a:pt x="6919" y="178609"/>
                  </a:lnTo>
                  <a:lnTo>
                    <a:pt x="0" y="135712"/>
                  </a:lnTo>
                  <a:lnTo>
                    <a:pt x="6919" y="92815"/>
                  </a:lnTo>
                  <a:lnTo>
                    <a:pt x="26187" y="55560"/>
                  </a:lnTo>
                  <a:lnTo>
                    <a:pt x="55566" y="26183"/>
                  </a:lnTo>
                  <a:lnTo>
                    <a:pt x="92820" y="6918"/>
                  </a:lnTo>
                  <a:lnTo>
                    <a:pt x="135712" y="0"/>
                  </a:lnTo>
                  <a:lnTo>
                    <a:pt x="178609" y="6918"/>
                  </a:lnTo>
                  <a:lnTo>
                    <a:pt x="215863" y="26183"/>
                  </a:lnTo>
                  <a:lnTo>
                    <a:pt x="245240" y="55560"/>
                  </a:lnTo>
                  <a:lnTo>
                    <a:pt x="264506" y="92815"/>
                  </a:lnTo>
                  <a:lnTo>
                    <a:pt x="271424" y="135712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780759" y="5317723"/>
              <a:ext cx="2712720" cy="1385570"/>
            </a:xfrm>
            <a:custGeom>
              <a:avLst/>
              <a:gdLst/>
              <a:ahLst/>
              <a:cxnLst/>
              <a:rect l="l" t="t" r="r" b="b"/>
              <a:pathLst>
                <a:path w="2712720" h="1385570">
                  <a:moveTo>
                    <a:pt x="173354" y="898563"/>
                  </a:moveTo>
                  <a:lnTo>
                    <a:pt x="128107" y="898618"/>
                  </a:lnTo>
                  <a:lnTo>
                    <a:pt x="83624" y="893540"/>
                  </a:lnTo>
                  <a:lnTo>
                    <a:pt x="40668" y="883461"/>
                  </a:lnTo>
                  <a:lnTo>
                    <a:pt x="0" y="868514"/>
                  </a:lnTo>
                </a:path>
                <a:path w="2712720" h="1385570">
                  <a:moveTo>
                    <a:pt x="326313" y="1227353"/>
                  </a:moveTo>
                  <a:lnTo>
                    <a:pt x="307854" y="1232344"/>
                  </a:lnTo>
                  <a:lnTo>
                    <a:pt x="289018" y="1236413"/>
                  </a:lnTo>
                  <a:lnTo>
                    <a:pt x="269865" y="1239545"/>
                  </a:lnTo>
                  <a:lnTo>
                    <a:pt x="250456" y="1241729"/>
                  </a:lnTo>
                </a:path>
                <a:path w="2712720" h="1385570">
                  <a:moveTo>
                    <a:pt x="979868" y="1385341"/>
                  </a:moveTo>
                  <a:lnTo>
                    <a:pt x="966706" y="1369650"/>
                  </a:lnTo>
                  <a:lnTo>
                    <a:pt x="954685" y="1353462"/>
                  </a:lnTo>
                  <a:lnTo>
                    <a:pt x="943830" y="1336815"/>
                  </a:lnTo>
                  <a:lnTo>
                    <a:pt x="934161" y="1319745"/>
                  </a:lnTo>
                </a:path>
                <a:path w="2712720" h="1385570">
                  <a:moveTo>
                    <a:pt x="1824977" y="1221778"/>
                  </a:moveTo>
                  <a:lnTo>
                    <a:pt x="1822318" y="1240024"/>
                  </a:lnTo>
                  <a:lnTo>
                    <a:pt x="1818385" y="1258125"/>
                  </a:lnTo>
                  <a:lnTo>
                    <a:pt x="1813186" y="1276045"/>
                  </a:lnTo>
                  <a:lnTo>
                    <a:pt x="1806727" y="1293749"/>
                  </a:lnTo>
                </a:path>
                <a:path w="2712720" h="1385570">
                  <a:moveTo>
                    <a:pt x="2187829" y="777062"/>
                  </a:moveTo>
                  <a:lnTo>
                    <a:pt x="2236820" y="798302"/>
                  </a:lnTo>
                  <a:lnTo>
                    <a:pt x="2280632" y="824134"/>
                  </a:lnTo>
                  <a:lnTo>
                    <a:pt x="2318830" y="854032"/>
                  </a:lnTo>
                  <a:lnTo>
                    <a:pt x="2350977" y="887468"/>
                  </a:lnTo>
                  <a:lnTo>
                    <a:pt x="2376637" y="923915"/>
                  </a:lnTo>
                  <a:lnTo>
                    <a:pt x="2395374" y="962847"/>
                  </a:lnTo>
                  <a:lnTo>
                    <a:pt x="2406751" y="1003738"/>
                  </a:lnTo>
                  <a:lnTo>
                    <a:pt x="2410333" y="1046060"/>
                  </a:lnTo>
                </a:path>
                <a:path w="2712720" h="1385570">
                  <a:moveTo>
                    <a:pt x="2712656" y="490575"/>
                  </a:moveTo>
                  <a:lnTo>
                    <a:pt x="2693843" y="518894"/>
                  </a:lnTo>
                  <a:lnTo>
                    <a:pt x="2670890" y="545312"/>
                  </a:lnTo>
                  <a:lnTo>
                    <a:pt x="2644049" y="569578"/>
                  </a:lnTo>
                  <a:lnTo>
                    <a:pt x="2613571" y="591439"/>
                  </a:lnTo>
                </a:path>
                <a:path w="2712720" h="1385570">
                  <a:moveTo>
                    <a:pt x="2474912" y="116319"/>
                  </a:moveTo>
                  <a:lnTo>
                    <a:pt x="2477369" y="128143"/>
                  </a:lnTo>
                  <a:lnTo>
                    <a:pt x="2479062" y="140038"/>
                  </a:lnTo>
                  <a:lnTo>
                    <a:pt x="2479988" y="151982"/>
                  </a:lnTo>
                  <a:lnTo>
                    <a:pt x="2480144" y="163957"/>
                  </a:lnTo>
                </a:path>
                <a:path w="2712720" h="1385570">
                  <a:moveTo>
                    <a:pt x="1842160" y="60756"/>
                  </a:moveTo>
                  <a:lnTo>
                    <a:pt x="1852615" y="44564"/>
                  </a:lnTo>
                  <a:lnTo>
                    <a:pt x="1864591" y="29002"/>
                  </a:lnTo>
                  <a:lnTo>
                    <a:pt x="1878039" y="14127"/>
                  </a:lnTo>
                  <a:lnTo>
                    <a:pt x="1892909" y="0"/>
                  </a:lnTo>
                </a:path>
                <a:path w="2712720" h="1385570">
                  <a:moveTo>
                    <a:pt x="1367421" y="89700"/>
                  </a:moveTo>
                  <a:lnTo>
                    <a:pt x="1371925" y="76190"/>
                  </a:lnTo>
                  <a:lnTo>
                    <a:pt x="1377537" y="62930"/>
                  </a:lnTo>
                  <a:lnTo>
                    <a:pt x="1384234" y="49957"/>
                  </a:lnTo>
                  <a:lnTo>
                    <a:pt x="1391996" y="37312"/>
                  </a:lnTo>
                </a:path>
                <a:path w="2712720" h="1385570">
                  <a:moveTo>
                    <a:pt x="810285" y="107492"/>
                  </a:moveTo>
                  <a:lnTo>
                    <a:pt x="834035" y="118667"/>
                  </a:lnTo>
                  <a:lnTo>
                    <a:pt x="856818" y="130887"/>
                  </a:lnTo>
                  <a:lnTo>
                    <a:pt x="878572" y="144120"/>
                  </a:lnTo>
                  <a:lnTo>
                    <a:pt x="899236" y="158330"/>
                  </a:lnTo>
                </a:path>
                <a:path w="2712720" h="1385570">
                  <a:moveTo>
                    <a:pt x="134619" y="506971"/>
                  </a:moveTo>
                  <a:lnTo>
                    <a:pt x="129682" y="493782"/>
                  </a:lnTo>
                  <a:lnTo>
                    <a:pt x="125445" y="480460"/>
                  </a:lnTo>
                  <a:lnTo>
                    <a:pt x="121916" y="467023"/>
                  </a:lnTo>
                  <a:lnTo>
                    <a:pt x="119100" y="453491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0975" y="5465064"/>
              <a:ext cx="2218944" cy="789432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75004" y="5891784"/>
              <a:ext cx="1690116" cy="789432"/>
            </a:xfrm>
            <a:prstGeom prst="rect">
              <a:avLst/>
            </a:prstGeom>
          </p:spPr>
        </p:pic>
      </p:grpSp>
      <p:sp>
        <p:nvSpPr>
          <p:cNvPr id="14" name="object 14" descr=""/>
          <p:cNvSpPr txBox="1"/>
          <p:nvPr/>
        </p:nvSpPr>
        <p:spPr>
          <a:xfrm>
            <a:off x="1159041" y="5543734"/>
            <a:ext cx="1692910" cy="878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36220" marR="5080" indent="-224154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solidFill>
                  <a:srgbClr val="FFFFFF"/>
                </a:solidFill>
                <a:latin typeface="Calibri"/>
                <a:cs typeface="Calibri"/>
              </a:rPr>
              <a:t>У</a:t>
            </a:r>
            <a:r>
              <a:rPr dirty="0" sz="28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FFFFFF"/>
                </a:solidFill>
                <a:latin typeface="Calibri"/>
                <a:cs typeface="Calibri"/>
              </a:rPr>
              <a:t>мене</a:t>
            </a:r>
            <a:r>
              <a:rPr dirty="0" sz="2800" spc="-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25" b="1">
                <a:solidFill>
                  <a:srgbClr val="FFFFFF"/>
                </a:solidFill>
                <a:latin typeface="Calibri"/>
                <a:cs typeface="Calibri"/>
              </a:rPr>
              <a:t>все </a:t>
            </a:r>
            <a:r>
              <a:rPr dirty="0" sz="2800" spc="-10" b="1">
                <a:solidFill>
                  <a:srgbClr val="FFFFFF"/>
                </a:solidFill>
                <a:latin typeface="Calibri"/>
                <a:cs typeface="Calibri"/>
              </a:rPr>
              <a:t>вийшло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4620107" y="4628743"/>
            <a:ext cx="2973070" cy="2166620"/>
            <a:chOff x="4620107" y="4628743"/>
            <a:chExt cx="2973070" cy="2166620"/>
          </a:xfrm>
        </p:grpSpPr>
        <p:sp>
          <p:nvSpPr>
            <p:cNvPr id="16" name="object 16" descr=""/>
            <p:cNvSpPr/>
            <p:nvPr/>
          </p:nvSpPr>
          <p:spPr>
            <a:xfrm>
              <a:off x="4626457" y="5160402"/>
              <a:ext cx="2960370" cy="1628775"/>
            </a:xfrm>
            <a:custGeom>
              <a:avLst/>
              <a:gdLst/>
              <a:ahLst/>
              <a:cxnLst/>
              <a:rect l="l" t="t" r="r" b="b"/>
              <a:pathLst>
                <a:path w="2960370" h="1628775">
                  <a:moveTo>
                    <a:pt x="2293539" y="0"/>
                  </a:moveTo>
                  <a:lnTo>
                    <a:pt x="2247326" y="2850"/>
                  </a:lnTo>
                  <a:lnTo>
                    <a:pt x="2202005" y="10476"/>
                  </a:lnTo>
                  <a:lnTo>
                    <a:pt x="2158299" y="22833"/>
                  </a:lnTo>
                  <a:lnTo>
                    <a:pt x="2116935" y="39876"/>
                  </a:lnTo>
                  <a:lnTo>
                    <a:pt x="2078636" y="61561"/>
                  </a:lnTo>
                  <a:lnTo>
                    <a:pt x="2044128" y="87842"/>
                  </a:lnTo>
                  <a:lnTo>
                    <a:pt x="2021914" y="68399"/>
                  </a:lnTo>
                  <a:lnTo>
                    <a:pt x="1969560" y="35920"/>
                  </a:lnTo>
                  <a:lnTo>
                    <a:pt x="1889738" y="8446"/>
                  </a:lnTo>
                  <a:lnTo>
                    <a:pt x="1838319" y="836"/>
                  </a:lnTo>
                  <a:lnTo>
                    <a:pt x="1786812" y="85"/>
                  </a:lnTo>
                  <a:lnTo>
                    <a:pt x="1736349" y="5908"/>
                  </a:lnTo>
                  <a:lnTo>
                    <a:pt x="1688060" y="18021"/>
                  </a:lnTo>
                  <a:lnTo>
                    <a:pt x="1643077" y="36141"/>
                  </a:lnTo>
                  <a:lnTo>
                    <a:pt x="1602531" y="59982"/>
                  </a:lnTo>
                  <a:lnTo>
                    <a:pt x="1567554" y="89262"/>
                  </a:lnTo>
                  <a:lnTo>
                    <a:pt x="1539278" y="123694"/>
                  </a:lnTo>
                  <a:lnTo>
                    <a:pt x="1519811" y="110317"/>
                  </a:lnTo>
                  <a:lnTo>
                    <a:pt x="1477320" y="86924"/>
                  </a:lnTo>
                  <a:lnTo>
                    <a:pt x="1404983" y="60631"/>
                  </a:lnTo>
                  <a:lnTo>
                    <a:pt x="1354132" y="50127"/>
                  </a:lnTo>
                  <a:lnTo>
                    <a:pt x="1302677" y="45308"/>
                  </a:lnTo>
                  <a:lnTo>
                    <a:pt x="1251383" y="46001"/>
                  </a:lnTo>
                  <a:lnTo>
                    <a:pt x="1201012" y="52029"/>
                  </a:lnTo>
                  <a:lnTo>
                    <a:pt x="1152329" y="63217"/>
                  </a:lnTo>
                  <a:lnTo>
                    <a:pt x="1106096" y="79390"/>
                  </a:lnTo>
                  <a:lnTo>
                    <a:pt x="1063078" y="100372"/>
                  </a:lnTo>
                  <a:lnTo>
                    <a:pt x="1024038" y="125988"/>
                  </a:lnTo>
                  <a:lnTo>
                    <a:pt x="989739" y="156062"/>
                  </a:lnTo>
                  <a:lnTo>
                    <a:pt x="960945" y="190420"/>
                  </a:lnTo>
                  <a:lnTo>
                    <a:pt x="915156" y="172800"/>
                  </a:lnTo>
                  <a:lnTo>
                    <a:pt x="867337" y="159178"/>
                  </a:lnTo>
                  <a:lnTo>
                    <a:pt x="817953" y="149623"/>
                  </a:lnTo>
                  <a:lnTo>
                    <a:pt x="767466" y="144205"/>
                  </a:lnTo>
                  <a:lnTo>
                    <a:pt x="716339" y="142994"/>
                  </a:lnTo>
                  <a:lnTo>
                    <a:pt x="665035" y="146059"/>
                  </a:lnTo>
                  <a:lnTo>
                    <a:pt x="612050" y="153815"/>
                  </a:lnTo>
                  <a:lnTo>
                    <a:pt x="561681" y="165833"/>
                  </a:lnTo>
                  <a:lnTo>
                    <a:pt x="514225" y="181821"/>
                  </a:lnTo>
                  <a:lnTo>
                    <a:pt x="469980" y="201486"/>
                  </a:lnTo>
                  <a:lnTo>
                    <a:pt x="429241" y="224536"/>
                  </a:lnTo>
                  <a:lnTo>
                    <a:pt x="392306" y="250678"/>
                  </a:lnTo>
                  <a:lnTo>
                    <a:pt x="359472" y="279620"/>
                  </a:lnTo>
                  <a:lnTo>
                    <a:pt x="331035" y="311069"/>
                  </a:lnTo>
                  <a:lnTo>
                    <a:pt x="307293" y="344732"/>
                  </a:lnTo>
                  <a:lnTo>
                    <a:pt x="288543" y="380317"/>
                  </a:lnTo>
                  <a:lnTo>
                    <a:pt x="275081" y="417531"/>
                  </a:lnTo>
                  <a:lnTo>
                    <a:pt x="267203" y="456083"/>
                  </a:lnTo>
                  <a:lnTo>
                    <a:pt x="265208" y="495678"/>
                  </a:lnTo>
                  <a:lnTo>
                    <a:pt x="269392" y="536025"/>
                  </a:lnTo>
                  <a:lnTo>
                    <a:pt x="266903" y="541092"/>
                  </a:lnTo>
                  <a:lnTo>
                    <a:pt x="211795" y="549397"/>
                  </a:lnTo>
                  <a:lnTo>
                    <a:pt x="160391" y="565118"/>
                  </a:lnTo>
                  <a:lnTo>
                    <a:pt x="113932" y="587654"/>
                  </a:lnTo>
                  <a:lnTo>
                    <a:pt x="73657" y="616405"/>
                  </a:lnTo>
                  <a:lnTo>
                    <a:pt x="40805" y="650770"/>
                  </a:lnTo>
                  <a:lnTo>
                    <a:pt x="17931" y="687357"/>
                  </a:lnTo>
                  <a:lnTo>
                    <a:pt x="4429" y="725335"/>
                  </a:lnTo>
                  <a:lnTo>
                    <a:pt x="0" y="763840"/>
                  </a:lnTo>
                  <a:lnTo>
                    <a:pt x="4342" y="802004"/>
                  </a:lnTo>
                  <a:lnTo>
                    <a:pt x="17157" y="838962"/>
                  </a:lnTo>
                  <a:lnTo>
                    <a:pt x="38143" y="873848"/>
                  </a:lnTo>
                  <a:lnTo>
                    <a:pt x="67000" y="905795"/>
                  </a:lnTo>
                  <a:lnTo>
                    <a:pt x="103429" y="933938"/>
                  </a:lnTo>
                  <a:lnTo>
                    <a:pt x="147129" y="957411"/>
                  </a:lnTo>
                  <a:lnTo>
                    <a:pt x="108104" y="996349"/>
                  </a:lnTo>
                  <a:lnTo>
                    <a:pt x="81534" y="1040158"/>
                  </a:lnTo>
                  <a:lnTo>
                    <a:pt x="68137" y="1087206"/>
                  </a:lnTo>
                  <a:lnTo>
                    <a:pt x="68631" y="1135859"/>
                  </a:lnTo>
                  <a:lnTo>
                    <a:pt x="79659" y="1175269"/>
                  </a:lnTo>
                  <a:lnTo>
                    <a:pt x="99310" y="1211548"/>
                  </a:lnTo>
                  <a:lnTo>
                    <a:pt x="126649" y="1244143"/>
                  </a:lnTo>
                  <a:lnTo>
                    <a:pt x="160740" y="1272502"/>
                  </a:lnTo>
                  <a:lnTo>
                    <a:pt x="200649" y="1296073"/>
                  </a:lnTo>
                  <a:lnTo>
                    <a:pt x="245440" y="1314302"/>
                  </a:lnTo>
                  <a:lnTo>
                    <a:pt x="294179" y="1326639"/>
                  </a:lnTo>
                  <a:lnTo>
                    <a:pt x="345930" y="1332531"/>
                  </a:lnTo>
                  <a:lnTo>
                    <a:pt x="399758" y="1331426"/>
                  </a:lnTo>
                  <a:lnTo>
                    <a:pt x="405346" y="1338589"/>
                  </a:lnTo>
                  <a:lnTo>
                    <a:pt x="433633" y="1370457"/>
                  </a:lnTo>
                  <a:lnTo>
                    <a:pt x="465234" y="1399625"/>
                  </a:lnTo>
                  <a:lnTo>
                    <a:pt x="499845" y="1426036"/>
                  </a:lnTo>
                  <a:lnTo>
                    <a:pt x="537163" y="1449634"/>
                  </a:lnTo>
                  <a:lnTo>
                    <a:pt x="576883" y="1470361"/>
                  </a:lnTo>
                  <a:lnTo>
                    <a:pt x="618702" y="1488161"/>
                  </a:lnTo>
                  <a:lnTo>
                    <a:pt x="662316" y="1502976"/>
                  </a:lnTo>
                  <a:lnTo>
                    <a:pt x="707421" y="1514750"/>
                  </a:lnTo>
                  <a:lnTo>
                    <a:pt x="753713" y="1523425"/>
                  </a:lnTo>
                  <a:lnTo>
                    <a:pt x="800889" y="1528945"/>
                  </a:lnTo>
                  <a:lnTo>
                    <a:pt x="848644" y="1531253"/>
                  </a:lnTo>
                  <a:lnTo>
                    <a:pt x="896676" y="1530292"/>
                  </a:lnTo>
                  <a:lnTo>
                    <a:pt x="944679" y="1526004"/>
                  </a:lnTo>
                  <a:lnTo>
                    <a:pt x="992351" y="1518334"/>
                  </a:lnTo>
                  <a:lnTo>
                    <a:pt x="1039387" y="1507223"/>
                  </a:lnTo>
                  <a:lnTo>
                    <a:pt x="1085484" y="1492615"/>
                  </a:lnTo>
                  <a:lnTo>
                    <a:pt x="1130338" y="1474454"/>
                  </a:lnTo>
                  <a:lnTo>
                    <a:pt x="1162409" y="1506371"/>
                  </a:lnTo>
                  <a:lnTo>
                    <a:pt x="1198893" y="1535128"/>
                  </a:lnTo>
                  <a:lnTo>
                    <a:pt x="1239372" y="1560490"/>
                  </a:lnTo>
                  <a:lnTo>
                    <a:pt x="1283428" y="1582224"/>
                  </a:lnTo>
                  <a:lnTo>
                    <a:pt x="1330640" y="1600097"/>
                  </a:lnTo>
                  <a:lnTo>
                    <a:pt x="1380592" y="1613874"/>
                  </a:lnTo>
                  <a:lnTo>
                    <a:pt x="1433068" y="1623375"/>
                  </a:lnTo>
                  <a:lnTo>
                    <a:pt x="1485531" y="1628172"/>
                  </a:lnTo>
                  <a:lnTo>
                    <a:pt x="1537550" y="1628438"/>
                  </a:lnTo>
                  <a:lnTo>
                    <a:pt x="1588690" y="1624346"/>
                  </a:lnTo>
                  <a:lnTo>
                    <a:pt x="1638522" y="1616072"/>
                  </a:lnTo>
                  <a:lnTo>
                    <a:pt x="1686611" y="1603788"/>
                  </a:lnTo>
                  <a:lnTo>
                    <a:pt x="1732526" y="1587669"/>
                  </a:lnTo>
                  <a:lnTo>
                    <a:pt x="1775835" y="1567889"/>
                  </a:lnTo>
                  <a:lnTo>
                    <a:pt x="1816104" y="1544622"/>
                  </a:lnTo>
                  <a:lnTo>
                    <a:pt x="1852903" y="1518041"/>
                  </a:lnTo>
                  <a:lnTo>
                    <a:pt x="1885798" y="1488320"/>
                  </a:lnTo>
                  <a:lnTo>
                    <a:pt x="1914357" y="1455634"/>
                  </a:lnTo>
                  <a:lnTo>
                    <a:pt x="1938149" y="1420157"/>
                  </a:lnTo>
                  <a:lnTo>
                    <a:pt x="1956740" y="1382061"/>
                  </a:lnTo>
                  <a:lnTo>
                    <a:pt x="2004870" y="1401256"/>
                  </a:lnTo>
                  <a:lnTo>
                    <a:pt x="2055820" y="1415260"/>
                  </a:lnTo>
                  <a:lnTo>
                    <a:pt x="2108850" y="1423915"/>
                  </a:lnTo>
                  <a:lnTo>
                    <a:pt x="2163216" y="1427057"/>
                  </a:lnTo>
                  <a:lnTo>
                    <a:pt x="2216965" y="1424672"/>
                  </a:lnTo>
                  <a:lnTo>
                    <a:pt x="2268572" y="1417095"/>
                  </a:lnTo>
                  <a:lnTo>
                    <a:pt x="2317563" y="1404676"/>
                  </a:lnTo>
                  <a:lnTo>
                    <a:pt x="2363462" y="1387767"/>
                  </a:lnTo>
                  <a:lnTo>
                    <a:pt x="2405792" y="1366718"/>
                  </a:lnTo>
                  <a:lnTo>
                    <a:pt x="2444080" y="1341878"/>
                  </a:lnTo>
                  <a:lnTo>
                    <a:pt x="2477849" y="1313599"/>
                  </a:lnTo>
                  <a:lnTo>
                    <a:pt x="2506624" y="1282231"/>
                  </a:lnTo>
                  <a:lnTo>
                    <a:pt x="2529930" y="1248124"/>
                  </a:lnTo>
                  <a:lnTo>
                    <a:pt x="2547291" y="1211629"/>
                  </a:lnTo>
                  <a:lnTo>
                    <a:pt x="2558231" y="1173095"/>
                  </a:lnTo>
                  <a:lnTo>
                    <a:pt x="2562276" y="1132874"/>
                  </a:lnTo>
                  <a:lnTo>
                    <a:pt x="2609058" y="1126006"/>
                  </a:lnTo>
                  <a:lnTo>
                    <a:pt x="2654475" y="1115621"/>
                  </a:lnTo>
                  <a:lnTo>
                    <a:pt x="2698180" y="1101830"/>
                  </a:lnTo>
                  <a:lnTo>
                    <a:pt x="2739829" y="1084740"/>
                  </a:lnTo>
                  <a:lnTo>
                    <a:pt x="2779077" y="1064459"/>
                  </a:lnTo>
                  <a:lnTo>
                    <a:pt x="2823000" y="1035754"/>
                  </a:lnTo>
                  <a:lnTo>
                    <a:pt x="2860989" y="1003911"/>
                  </a:lnTo>
                  <a:lnTo>
                    <a:pt x="2892964" y="969385"/>
                  </a:lnTo>
                  <a:lnTo>
                    <a:pt x="2918845" y="932634"/>
                  </a:lnTo>
                  <a:lnTo>
                    <a:pt x="2938553" y="894115"/>
                  </a:lnTo>
                  <a:lnTo>
                    <a:pt x="2952006" y="854284"/>
                  </a:lnTo>
                  <a:lnTo>
                    <a:pt x="2959126" y="813598"/>
                  </a:lnTo>
                  <a:lnTo>
                    <a:pt x="2959833" y="772515"/>
                  </a:lnTo>
                  <a:lnTo>
                    <a:pt x="2954045" y="731489"/>
                  </a:lnTo>
                  <a:lnTo>
                    <a:pt x="2941684" y="690980"/>
                  </a:lnTo>
                  <a:lnTo>
                    <a:pt x="2922669" y="651442"/>
                  </a:lnTo>
                  <a:lnTo>
                    <a:pt x="2896920" y="613333"/>
                  </a:lnTo>
                  <a:lnTo>
                    <a:pt x="2864358" y="577110"/>
                  </a:lnTo>
                  <a:lnTo>
                    <a:pt x="2869163" y="568269"/>
                  </a:lnTo>
                  <a:lnTo>
                    <a:pt x="2891423" y="501220"/>
                  </a:lnTo>
                  <a:lnTo>
                    <a:pt x="2893856" y="461641"/>
                  </a:lnTo>
                  <a:lnTo>
                    <a:pt x="2888766" y="422875"/>
                  </a:lnTo>
                  <a:lnTo>
                    <a:pt x="2876551" y="385444"/>
                  </a:lnTo>
                  <a:lnTo>
                    <a:pt x="2857606" y="349868"/>
                  </a:lnTo>
                  <a:lnTo>
                    <a:pt x="2832327" y="316667"/>
                  </a:lnTo>
                  <a:lnTo>
                    <a:pt x="2801112" y="286363"/>
                  </a:lnTo>
                  <a:lnTo>
                    <a:pt x="2764356" y="259475"/>
                  </a:lnTo>
                  <a:lnTo>
                    <a:pt x="2722457" y="236524"/>
                  </a:lnTo>
                  <a:lnTo>
                    <a:pt x="2675809" y="218031"/>
                  </a:lnTo>
                  <a:lnTo>
                    <a:pt x="2624811" y="204517"/>
                  </a:lnTo>
                  <a:lnTo>
                    <a:pt x="2609786" y="163059"/>
                  </a:lnTo>
                  <a:lnTo>
                    <a:pt x="2585653" y="124428"/>
                  </a:lnTo>
                  <a:lnTo>
                    <a:pt x="2553048" y="89449"/>
                  </a:lnTo>
                  <a:lnTo>
                    <a:pt x="2512606" y="58950"/>
                  </a:lnTo>
                  <a:lnTo>
                    <a:pt x="2472808" y="37250"/>
                  </a:lnTo>
                  <a:lnTo>
                    <a:pt x="2430278" y="20550"/>
                  </a:lnTo>
                  <a:lnTo>
                    <a:pt x="2385739" y="8805"/>
                  </a:lnTo>
                  <a:lnTo>
                    <a:pt x="2339918" y="1970"/>
                  </a:lnTo>
                  <a:lnTo>
                    <a:pt x="2293539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7" name="object 17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965926" y="4635093"/>
              <a:ext cx="180949" cy="263791"/>
            </a:xfrm>
            <a:prstGeom prst="rect">
              <a:avLst/>
            </a:prstGeom>
          </p:spPr>
        </p:pic>
        <p:sp>
          <p:nvSpPr>
            <p:cNvPr id="18" name="object 18" descr=""/>
            <p:cNvSpPr/>
            <p:nvPr/>
          </p:nvSpPr>
          <p:spPr>
            <a:xfrm>
              <a:off x="5930252" y="4891163"/>
              <a:ext cx="271780" cy="271780"/>
            </a:xfrm>
            <a:custGeom>
              <a:avLst/>
              <a:gdLst/>
              <a:ahLst/>
              <a:cxnLst/>
              <a:rect l="l" t="t" r="r" b="b"/>
              <a:pathLst>
                <a:path w="271779" h="271779">
                  <a:moveTo>
                    <a:pt x="135712" y="0"/>
                  </a:moveTo>
                  <a:lnTo>
                    <a:pt x="92820" y="6918"/>
                  </a:lnTo>
                  <a:lnTo>
                    <a:pt x="55566" y="26183"/>
                  </a:lnTo>
                  <a:lnTo>
                    <a:pt x="26187" y="55560"/>
                  </a:lnTo>
                  <a:lnTo>
                    <a:pt x="6919" y="92815"/>
                  </a:lnTo>
                  <a:lnTo>
                    <a:pt x="0" y="135712"/>
                  </a:lnTo>
                  <a:lnTo>
                    <a:pt x="6919" y="178609"/>
                  </a:lnTo>
                  <a:lnTo>
                    <a:pt x="26187" y="215863"/>
                  </a:lnTo>
                  <a:lnTo>
                    <a:pt x="55566" y="245240"/>
                  </a:lnTo>
                  <a:lnTo>
                    <a:pt x="92820" y="264506"/>
                  </a:lnTo>
                  <a:lnTo>
                    <a:pt x="135712" y="271424"/>
                  </a:lnTo>
                  <a:lnTo>
                    <a:pt x="178609" y="264506"/>
                  </a:lnTo>
                  <a:lnTo>
                    <a:pt x="215863" y="245240"/>
                  </a:lnTo>
                  <a:lnTo>
                    <a:pt x="245240" y="215863"/>
                  </a:lnTo>
                  <a:lnTo>
                    <a:pt x="264506" y="178609"/>
                  </a:lnTo>
                  <a:lnTo>
                    <a:pt x="271424" y="135712"/>
                  </a:lnTo>
                  <a:lnTo>
                    <a:pt x="264506" y="92815"/>
                  </a:lnTo>
                  <a:lnTo>
                    <a:pt x="245240" y="55560"/>
                  </a:lnTo>
                  <a:lnTo>
                    <a:pt x="215863" y="26183"/>
                  </a:lnTo>
                  <a:lnTo>
                    <a:pt x="178609" y="6918"/>
                  </a:lnTo>
                  <a:lnTo>
                    <a:pt x="135712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 descr=""/>
            <p:cNvSpPr/>
            <p:nvPr/>
          </p:nvSpPr>
          <p:spPr>
            <a:xfrm>
              <a:off x="4626457" y="5160402"/>
              <a:ext cx="2960370" cy="1628775"/>
            </a:xfrm>
            <a:custGeom>
              <a:avLst/>
              <a:gdLst/>
              <a:ahLst/>
              <a:cxnLst/>
              <a:rect l="l" t="t" r="r" b="b"/>
              <a:pathLst>
                <a:path w="2960370" h="1628775">
                  <a:moveTo>
                    <a:pt x="269392" y="536025"/>
                  </a:moveTo>
                  <a:lnTo>
                    <a:pt x="265208" y="495678"/>
                  </a:lnTo>
                  <a:lnTo>
                    <a:pt x="267203" y="456083"/>
                  </a:lnTo>
                  <a:lnTo>
                    <a:pt x="275081" y="417531"/>
                  </a:lnTo>
                  <a:lnTo>
                    <a:pt x="288543" y="380317"/>
                  </a:lnTo>
                  <a:lnTo>
                    <a:pt x="307293" y="344732"/>
                  </a:lnTo>
                  <a:lnTo>
                    <a:pt x="331035" y="311069"/>
                  </a:lnTo>
                  <a:lnTo>
                    <a:pt x="359472" y="279620"/>
                  </a:lnTo>
                  <a:lnTo>
                    <a:pt x="392306" y="250678"/>
                  </a:lnTo>
                  <a:lnTo>
                    <a:pt x="429241" y="224536"/>
                  </a:lnTo>
                  <a:lnTo>
                    <a:pt x="469980" y="201486"/>
                  </a:lnTo>
                  <a:lnTo>
                    <a:pt x="514225" y="181821"/>
                  </a:lnTo>
                  <a:lnTo>
                    <a:pt x="561681" y="165833"/>
                  </a:lnTo>
                  <a:lnTo>
                    <a:pt x="612050" y="153815"/>
                  </a:lnTo>
                  <a:lnTo>
                    <a:pt x="665035" y="146059"/>
                  </a:lnTo>
                  <a:lnTo>
                    <a:pt x="716339" y="142994"/>
                  </a:lnTo>
                  <a:lnTo>
                    <a:pt x="767466" y="144205"/>
                  </a:lnTo>
                  <a:lnTo>
                    <a:pt x="817953" y="149623"/>
                  </a:lnTo>
                  <a:lnTo>
                    <a:pt x="867337" y="159178"/>
                  </a:lnTo>
                  <a:lnTo>
                    <a:pt x="915156" y="172800"/>
                  </a:lnTo>
                  <a:lnTo>
                    <a:pt x="960945" y="190420"/>
                  </a:lnTo>
                  <a:lnTo>
                    <a:pt x="989739" y="156062"/>
                  </a:lnTo>
                  <a:lnTo>
                    <a:pt x="1024038" y="125988"/>
                  </a:lnTo>
                  <a:lnTo>
                    <a:pt x="1063078" y="100372"/>
                  </a:lnTo>
                  <a:lnTo>
                    <a:pt x="1106096" y="79390"/>
                  </a:lnTo>
                  <a:lnTo>
                    <a:pt x="1152329" y="63217"/>
                  </a:lnTo>
                  <a:lnTo>
                    <a:pt x="1201012" y="52029"/>
                  </a:lnTo>
                  <a:lnTo>
                    <a:pt x="1251383" y="46001"/>
                  </a:lnTo>
                  <a:lnTo>
                    <a:pt x="1302677" y="45308"/>
                  </a:lnTo>
                  <a:lnTo>
                    <a:pt x="1354132" y="50127"/>
                  </a:lnTo>
                  <a:lnTo>
                    <a:pt x="1404983" y="60631"/>
                  </a:lnTo>
                  <a:lnTo>
                    <a:pt x="1454467" y="76996"/>
                  </a:lnTo>
                  <a:lnTo>
                    <a:pt x="1499130" y="98045"/>
                  </a:lnTo>
                  <a:lnTo>
                    <a:pt x="1539278" y="123694"/>
                  </a:lnTo>
                  <a:lnTo>
                    <a:pt x="1567554" y="89262"/>
                  </a:lnTo>
                  <a:lnTo>
                    <a:pt x="1602531" y="59982"/>
                  </a:lnTo>
                  <a:lnTo>
                    <a:pt x="1643077" y="36141"/>
                  </a:lnTo>
                  <a:lnTo>
                    <a:pt x="1688060" y="18021"/>
                  </a:lnTo>
                  <a:lnTo>
                    <a:pt x="1736349" y="5908"/>
                  </a:lnTo>
                  <a:lnTo>
                    <a:pt x="1786812" y="85"/>
                  </a:lnTo>
                  <a:lnTo>
                    <a:pt x="1838319" y="836"/>
                  </a:lnTo>
                  <a:lnTo>
                    <a:pt x="1889738" y="8446"/>
                  </a:lnTo>
                  <a:lnTo>
                    <a:pt x="1939938" y="23199"/>
                  </a:lnTo>
                  <a:lnTo>
                    <a:pt x="1996972" y="51039"/>
                  </a:lnTo>
                  <a:lnTo>
                    <a:pt x="2044128" y="87842"/>
                  </a:lnTo>
                  <a:lnTo>
                    <a:pt x="2078636" y="61561"/>
                  </a:lnTo>
                  <a:lnTo>
                    <a:pt x="2116935" y="39876"/>
                  </a:lnTo>
                  <a:lnTo>
                    <a:pt x="2158299" y="22833"/>
                  </a:lnTo>
                  <a:lnTo>
                    <a:pt x="2202005" y="10476"/>
                  </a:lnTo>
                  <a:lnTo>
                    <a:pt x="2247326" y="2850"/>
                  </a:lnTo>
                  <a:lnTo>
                    <a:pt x="2293539" y="0"/>
                  </a:lnTo>
                  <a:lnTo>
                    <a:pt x="2339918" y="1970"/>
                  </a:lnTo>
                  <a:lnTo>
                    <a:pt x="2385739" y="8805"/>
                  </a:lnTo>
                  <a:lnTo>
                    <a:pt x="2430278" y="20550"/>
                  </a:lnTo>
                  <a:lnTo>
                    <a:pt x="2472808" y="37250"/>
                  </a:lnTo>
                  <a:lnTo>
                    <a:pt x="2512606" y="58950"/>
                  </a:lnTo>
                  <a:lnTo>
                    <a:pt x="2553048" y="89449"/>
                  </a:lnTo>
                  <a:lnTo>
                    <a:pt x="2585653" y="124428"/>
                  </a:lnTo>
                  <a:lnTo>
                    <a:pt x="2609786" y="163059"/>
                  </a:lnTo>
                  <a:lnTo>
                    <a:pt x="2624811" y="204517"/>
                  </a:lnTo>
                  <a:lnTo>
                    <a:pt x="2675809" y="218031"/>
                  </a:lnTo>
                  <a:lnTo>
                    <a:pt x="2722457" y="236524"/>
                  </a:lnTo>
                  <a:lnTo>
                    <a:pt x="2764356" y="259475"/>
                  </a:lnTo>
                  <a:lnTo>
                    <a:pt x="2801112" y="286363"/>
                  </a:lnTo>
                  <a:lnTo>
                    <a:pt x="2832327" y="316667"/>
                  </a:lnTo>
                  <a:lnTo>
                    <a:pt x="2857606" y="349868"/>
                  </a:lnTo>
                  <a:lnTo>
                    <a:pt x="2876551" y="385444"/>
                  </a:lnTo>
                  <a:lnTo>
                    <a:pt x="2888766" y="422875"/>
                  </a:lnTo>
                  <a:lnTo>
                    <a:pt x="2893856" y="461641"/>
                  </a:lnTo>
                  <a:lnTo>
                    <a:pt x="2891423" y="501220"/>
                  </a:lnTo>
                  <a:lnTo>
                    <a:pt x="2881071" y="541092"/>
                  </a:lnTo>
                  <a:lnTo>
                    <a:pt x="2864358" y="577110"/>
                  </a:lnTo>
                  <a:lnTo>
                    <a:pt x="2896920" y="613333"/>
                  </a:lnTo>
                  <a:lnTo>
                    <a:pt x="2922669" y="651442"/>
                  </a:lnTo>
                  <a:lnTo>
                    <a:pt x="2941684" y="690980"/>
                  </a:lnTo>
                  <a:lnTo>
                    <a:pt x="2954045" y="731489"/>
                  </a:lnTo>
                  <a:lnTo>
                    <a:pt x="2959833" y="772515"/>
                  </a:lnTo>
                  <a:lnTo>
                    <a:pt x="2959126" y="813598"/>
                  </a:lnTo>
                  <a:lnTo>
                    <a:pt x="2952006" y="854284"/>
                  </a:lnTo>
                  <a:lnTo>
                    <a:pt x="2938553" y="894115"/>
                  </a:lnTo>
                  <a:lnTo>
                    <a:pt x="2918845" y="932634"/>
                  </a:lnTo>
                  <a:lnTo>
                    <a:pt x="2892964" y="969385"/>
                  </a:lnTo>
                  <a:lnTo>
                    <a:pt x="2860989" y="1003911"/>
                  </a:lnTo>
                  <a:lnTo>
                    <a:pt x="2823000" y="1035754"/>
                  </a:lnTo>
                  <a:lnTo>
                    <a:pt x="2779077" y="1064459"/>
                  </a:lnTo>
                  <a:lnTo>
                    <a:pt x="2739829" y="1084740"/>
                  </a:lnTo>
                  <a:lnTo>
                    <a:pt x="2698180" y="1101830"/>
                  </a:lnTo>
                  <a:lnTo>
                    <a:pt x="2654475" y="1115621"/>
                  </a:lnTo>
                  <a:lnTo>
                    <a:pt x="2609058" y="1126006"/>
                  </a:lnTo>
                  <a:lnTo>
                    <a:pt x="2562276" y="1132874"/>
                  </a:lnTo>
                  <a:lnTo>
                    <a:pt x="2558231" y="1173095"/>
                  </a:lnTo>
                  <a:lnTo>
                    <a:pt x="2547291" y="1211629"/>
                  </a:lnTo>
                  <a:lnTo>
                    <a:pt x="2529930" y="1248124"/>
                  </a:lnTo>
                  <a:lnTo>
                    <a:pt x="2506624" y="1282231"/>
                  </a:lnTo>
                  <a:lnTo>
                    <a:pt x="2477849" y="1313599"/>
                  </a:lnTo>
                  <a:lnTo>
                    <a:pt x="2444080" y="1341878"/>
                  </a:lnTo>
                  <a:lnTo>
                    <a:pt x="2405792" y="1366718"/>
                  </a:lnTo>
                  <a:lnTo>
                    <a:pt x="2363462" y="1387767"/>
                  </a:lnTo>
                  <a:lnTo>
                    <a:pt x="2317563" y="1404676"/>
                  </a:lnTo>
                  <a:lnTo>
                    <a:pt x="2268572" y="1417095"/>
                  </a:lnTo>
                  <a:lnTo>
                    <a:pt x="2216965" y="1424672"/>
                  </a:lnTo>
                  <a:lnTo>
                    <a:pt x="2163216" y="1427057"/>
                  </a:lnTo>
                  <a:lnTo>
                    <a:pt x="2108850" y="1423915"/>
                  </a:lnTo>
                  <a:lnTo>
                    <a:pt x="2055820" y="1415260"/>
                  </a:lnTo>
                  <a:lnTo>
                    <a:pt x="2004870" y="1401256"/>
                  </a:lnTo>
                  <a:lnTo>
                    <a:pt x="1956740" y="1382061"/>
                  </a:lnTo>
                  <a:lnTo>
                    <a:pt x="1938149" y="1420157"/>
                  </a:lnTo>
                  <a:lnTo>
                    <a:pt x="1914357" y="1455634"/>
                  </a:lnTo>
                  <a:lnTo>
                    <a:pt x="1885798" y="1488320"/>
                  </a:lnTo>
                  <a:lnTo>
                    <a:pt x="1852903" y="1518041"/>
                  </a:lnTo>
                  <a:lnTo>
                    <a:pt x="1816104" y="1544622"/>
                  </a:lnTo>
                  <a:lnTo>
                    <a:pt x="1775835" y="1567889"/>
                  </a:lnTo>
                  <a:lnTo>
                    <a:pt x="1732526" y="1587669"/>
                  </a:lnTo>
                  <a:lnTo>
                    <a:pt x="1686611" y="1603788"/>
                  </a:lnTo>
                  <a:lnTo>
                    <a:pt x="1638522" y="1616072"/>
                  </a:lnTo>
                  <a:lnTo>
                    <a:pt x="1588690" y="1624346"/>
                  </a:lnTo>
                  <a:lnTo>
                    <a:pt x="1537550" y="1628438"/>
                  </a:lnTo>
                  <a:lnTo>
                    <a:pt x="1485531" y="1628172"/>
                  </a:lnTo>
                  <a:lnTo>
                    <a:pt x="1433068" y="1623375"/>
                  </a:lnTo>
                  <a:lnTo>
                    <a:pt x="1380592" y="1613874"/>
                  </a:lnTo>
                  <a:lnTo>
                    <a:pt x="1330640" y="1600097"/>
                  </a:lnTo>
                  <a:lnTo>
                    <a:pt x="1283428" y="1582224"/>
                  </a:lnTo>
                  <a:lnTo>
                    <a:pt x="1239372" y="1560490"/>
                  </a:lnTo>
                  <a:lnTo>
                    <a:pt x="1198893" y="1535128"/>
                  </a:lnTo>
                  <a:lnTo>
                    <a:pt x="1162409" y="1506371"/>
                  </a:lnTo>
                  <a:lnTo>
                    <a:pt x="1130338" y="1474454"/>
                  </a:lnTo>
                  <a:lnTo>
                    <a:pt x="1085484" y="1492615"/>
                  </a:lnTo>
                  <a:lnTo>
                    <a:pt x="1039387" y="1507223"/>
                  </a:lnTo>
                  <a:lnTo>
                    <a:pt x="992351" y="1518334"/>
                  </a:lnTo>
                  <a:lnTo>
                    <a:pt x="944679" y="1526004"/>
                  </a:lnTo>
                  <a:lnTo>
                    <a:pt x="896676" y="1530292"/>
                  </a:lnTo>
                  <a:lnTo>
                    <a:pt x="848644" y="1531253"/>
                  </a:lnTo>
                  <a:lnTo>
                    <a:pt x="800889" y="1528945"/>
                  </a:lnTo>
                  <a:lnTo>
                    <a:pt x="753713" y="1523425"/>
                  </a:lnTo>
                  <a:lnTo>
                    <a:pt x="707421" y="1514750"/>
                  </a:lnTo>
                  <a:lnTo>
                    <a:pt x="662316" y="1502976"/>
                  </a:lnTo>
                  <a:lnTo>
                    <a:pt x="618702" y="1488161"/>
                  </a:lnTo>
                  <a:lnTo>
                    <a:pt x="576883" y="1470361"/>
                  </a:lnTo>
                  <a:lnTo>
                    <a:pt x="537163" y="1449634"/>
                  </a:lnTo>
                  <a:lnTo>
                    <a:pt x="499845" y="1426036"/>
                  </a:lnTo>
                  <a:lnTo>
                    <a:pt x="465234" y="1399625"/>
                  </a:lnTo>
                  <a:lnTo>
                    <a:pt x="433633" y="1370457"/>
                  </a:lnTo>
                  <a:lnTo>
                    <a:pt x="405346" y="1338589"/>
                  </a:lnTo>
                  <a:lnTo>
                    <a:pt x="399758" y="1331426"/>
                  </a:lnTo>
                  <a:lnTo>
                    <a:pt x="345930" y="1332531"/>
                  </a:lnTo>
                  <a:lnTo>
                    <a:pt x="294179" y="1326639"/>
                  </a:lnTo>
                  <a:lnTo>
                    <a:pt x="245440" y="1314302"/>
                  </a:lnTo>
                  <a:lnTo>
                    <a:pt x="200649" y="1296073"/>
                  </a:lnTo>
                  <a:lnTo>
                    <a:pt x="160740" y="1272502"/>
                  </a:lnTo>
                  <a:lnTo>
                    <a:pt x="126649" y="1244143"/>
                  </a:lnTo>
                  <a:lnTo>
                    <a:pt x="99310" y="1211548"/>
                  </a:lnTo>
                  <a:lnTo>
                    <a:pt x="79659" y="1175269"/>
                  </a:lnTo>
                  <a:lnTo>
                    <a:pt x="68631" y="1135859"/>
                  </a:lnTo>
                  <a:lnTo>
                    <a:pt x="68137" y="1087206"/>
                  </a:lnTo>
                  <a:lnTo>
                    <a:pt x="81534" y="1040158"/>
                  </a:lnTo>
                  <a:lnTo>
                    <a:pt x="108104" y="996349"/>
                  </a:lnTo>
                  <a:lnTo>
                    <a:pt x="147129" y="957411"/>
                  </a:lnTo>
                  <a:lnTo>
                    <a:pt x="103429" y="933938"/>
                  </a:lnTo>
                  <a:lnTo>
                    <a:pt x="67000" y="905795"/>
                  </a:lnTo>
                  <a:lnTo>
                    <a:pt x="38143" y="873848"/>
                  </a:lnTo>
                  <a:lnTo>
                    <a:pt x="17157" y="838962"/>
                  </a:lnTo>
                  <a:lnTo>
                    <a:pt x="4342" y="802004"/>
                  </a:lnTo>
                  <a:lnTo>
                    <a:pt x="0" y="763840"/>
                  </a:lnTo>
                  <a:lnTo>
                    <a:pt x="4429" y="725335"/>
                  </a:lnTo>
                  <a:lnTo>
                    <a:pt x="17931" y="687357"/>
                  </a:lnTo>
                  <a:lnTo>
                    <a:pt x="40805" y="650770"/>
                  </a:lnTo>
                  <a:lnTo>
                    <a:pt x="73657" y="616405"/>
                  </a:lnTo>
                  <a:lnTo>
                    <a:pt x="113932" y="587654"/>
                  </a:lnTo>
                  <a:lnTo>
                    <a:pt x="160391" y="565118"/>
                  </a:lnTo>
                  <a:lnTo>
                    <a:pt x="211795" y="549397"/>
                  </a:lnTo>
                  <a:lnTo>
                    <a:pt x="266903" y="541092"/>
                  </a:lnTo>
                  <a:lnTo>
                    <a:pt x="269392" y="536025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959589" y="4628743"/>
              <a:ext cx="193649" cy="276491"/>
            </a:xfrm>
            <a:prstGeom prst="rect">
              <a:avLst/>
            </a:prstGeom>
          </p:spPr>
        </p:pic>
        <p:sp>
          <p:nvSpPr>
            <p:cNvPr id="21" name="object 21" descr=""/>
            <p:cNvSpPr/>
            <p:nvPr/>
          </p:nvSpPr>
          <p:spPr>
            <a:xfrm>
              <a:off x="5930252" y="4891163"/>
              <a:ext cx="271780" cy="271780"/>
            </a:xfrm>
            <a:custGeom>
              <a:avLst/>
              <a:gdLst/>
              <a:ahLst/>
              <a:cxnLst/>
              <a:rect l="l" t="t" r="r" b="b"/>
              <a:pathLst>
                <a:path w="271779" h="271779">
                  <a:moveTo>
                    <a:pt x="271424" y="135712"/>
                  </a:moveTo>
                  <a:lnTo>
                    <a:pt x="264506" y="178609"/>
                  </a:lnTo>
                  <a:lnTo>
                    <a:pt x="245240" y="215863"/>
                  </a:lnTo>
                  <a:lnTo>
                    <a:pt x="215863" y="245240"/>
                  </a:lnTo>
                  <a:lnTo>
                    <a:pt x="178609" y="264506"/>
                  </a:lnTo>
                  <a:lnTo>
                    <a:pt x="135712" y="271424"/>
                  </a:lnTo>
                  <a:lnTo>
                    <a:pt x="92820" y="264506"/>
                  </a:lnTo>
                  <a:lnTo>
                    <a:pt x="55566" y="245240"/>
                  </a:lnTo>
                  <a:lnTo>
                    <a:pt x="26187" y="215863"/>
                  </a:lnTo>
                  <a:lnTo>
                    <a:pt x="6919" y="178609"/>
                  </a:lnTo>
                  <a:lnTo>
                    <a:pt x="0" y="135712"/>
                  </a:lnTo>
                  <a:lnTo>
                    <a:pt x="6919" y="92815"/>
                  </a:lnTo>
                  <a:lnTo>
                    <a:pt x="26187" y="55560"/>
                  </a:lnTo>
                  <a:lnTo>
                    <a:pt x="55566" y="26183"/>
                  </a:lnTo>
                  <a:lnTo>
                    <a:pt x="92820" y="6918"/>
                  </a:lnTo>
                  <a:lnTo>
                    <a:pt x="135712" y="0"/>
                  </a:lnTo>
                  <a:lnTo>
                    <a:pt x="178609" y="6918"/>
                  </a:lnTo>
                  <a:lnTo>
                    <a:pt x="215863" y="26183"/>
                  </a:lnTo>
                  <a:lnTo>
                    <a:pt x="245240" y="55560"/>
                  </a:lnTo>
                  <a:lnTo>
                    <a:pt x="264506" y="92815"/>
                  </a:lnTo>
                  <a:lnTo>
                    <a:pt x="271424" y="135712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4776762" y="5242952"/>
              <a:ext cx="2712720" cy="1385570"/>
            </a:xfrm>
            <a:custGeom>
              <a:avLst/>
              <a:gdLst/>
              <a:ahLst/>
              <a:cxnLst/>
              <a:rect l="l" t="t" r="r" b="b"/>
              <a:pathLst>
                <a:path w="2712720" h="1385570">
                  <a:moveTo>
                    <a:pt x="173354" y="898563"/>
                  </a:moveTo>
                  <a:lnTo>
                    <a:pt x="128107" y="898618"/>
                  </a:lnTo>
                  <a:lnTo>
                    <a:pt x="83624" y="893540"/>
                  </a:lnTo>
                  <a:lnTo>
                    <a:pt x="40668" y="883461"/>
                  </a:lnTo>
                  <a:lnTo>
                    <a:pt x="0" y="868514"/>
                  </a:lnTo>
                </a:path>
                <a:path w="2712720" h="1385570">
                  <a:moveTo>
                    <a:pt x="326313" y="1227353"/>
                  </a:moveTo>
                  <a:lnTo>
                    <a:pt x="307854" y="1232344"/>
                  </a:lnTo>
                  <a:lnTo>
                    <a:pt x="289018" y="1236413"/>
                  </a:lnTo>
                  <a:lnTo>
                    <a:pt x="269865" y="1239545"/>
                  </a:lnTo>
                  <a:lnTo>
                    <a:pt x="250456" y="1241729"/>
                  </a:lnTo>
                </a:path>
                <a:path w="2712720" h="1385570">
                  <a:moveTo>
                    <a:pt x="979868" y="1385341"/>
                  </a:moveTo>
                  <a:lnTo>
                    <a:pt x="966706" y="1369650"/>
                  </a:lnTo>
                  <a:lnTo>
                    <a:pt x="954685" y="1353462"/>
                  </a:lnTo>
                  <a:lnTo>
                    <a:pt x="943830" y="1336815"/>
                  </a:lnTo>
                  <a:lnTo>
                    <a:pt x="934161" y="1319745"/>
                  </a:lnTo>
                </a:path>
                <a:path w="2712720" h="1385570">
                  <a:moveTo>
                    <a:pt x="1824977" y="1221778"/>
                  </a:moveTo>
                  <a:lnTo>
                    <a:pt x="1822318" y="1240024"/>
                  </a:lnTo>
                  <a:lnTo>
                    <a:pt x="1818385" y="1258125"/>
                  </a:lnTo>
                  <a:lnTo>
                    <a:pt x="1813186" y="1276045"/>
                  </a:lnTo>
                  <a:lnTo>
                    <a:pt x="1806727" y="1293749"/>
                  </a:lnTo>
                </a:path>
                <a:path w="2712720" h="1385570">
                  <a:moveTo>
                    <a:pt x="2187829" y="777062"/>
                  </a:moveTo>
                  <a:lnTo>
                    <a:pt x="2236820" y="798302"/>
                  </a:lnTo>
                  <a:lnTo>
                    <a:pt x="2280632" y="824134"/>
                  </a:lnTo>
                  <a:lnTo>
                    <a:pt x="2318830" y="854032"/>
                  </a:lnTo>
                  <a:lnTo>
                    <a:pt x="2350977" y="887468"/>
                  </a:lnTo>
                  <a:lnTo>
                    <a:pt x="2376637" y="923915"/>
                  </a:lnTo>
                  <a:lnTo>
                    <a:pt x="2395374" y="962847"/>
                  </a:lnTo>
                  <a:lnTo>
                    <a:pt x="2406751" y="1003738"/>
                  </a:lnTo>
                  <a:lnTo>
                    <a:pt x="2410332" y="1046060"/>
                  </a:lnTo>
                </a:path>
                <a:path w="2712720" h="1385570">
                  <a:moveTo>
                    <a:pt x="2712656" y="490575"/>
                  </a:moveTo>
                  <a:lnTo>
                    <a:pt x="2693843" y="518894"/>
                  </a:lnTo>
                  <a:lnTo>
                    <a:pt x="2670890" y="545312"/>
                  </a:lnTo>
                  <a:lnTo>
                    <a:pt x="2644049" y="569578"/>
                  </a:lnTo>
                  <a:lnTo>
                    <a:pt x="2613571" y="591439"/>
                  </a:lnTo>
                </a:path>
                <a:path w="2712720" h="1385570">
                  <a:moveTo>
                    <a:pt x="2474912" y="116319"/>
                  </a:moveTo>
                  <a:lnTo>
                    <a:pt x="2477369" y="128143"/>
                  </a:lnTo>
                  <a:lnTo>
                    <a:pt x="2479062" y="140038"/>
                  </a:lnTo>
                  <a:lnTo>
                    <a:pt x="2479988" y="151982"/>
                  </a:lnTo>
                  <a:lnTo>
                    <a:pt x="2480144" y="163957"/>
                  </a:lnTo>
                </a:path>
                <a:path w="2712720" h="1385570">
                  <a:moveTo>
                    <a:pt x="1842160" y="60756"/>
                  </a:moveTo>
                  <a:lnTo>
                    <a:pt x="1852615" y="44564"/>
                  </a:lnTo>
                  <a:lnTo>
                    <a:pt x="1864591" y="29002"/>
                  </a:lnTo>
                  <a:lnTo>
                    <a:pt x="1878039" y="14127"/>
                  </a:lnTo>
                  <a:lnTo>
                    <a:pt x="1892909" y="0"/>
                  </a:lnTo>
                </a:path>
                <a:path w="2712720" h="1385570">
                  <a:moveTo>
                    <a:pt x="1367421" y="89700"/>
                  </a:moveTo>
                  <a:lnTo>
                    <a:pt x="1371925" y="76190"/>
                  </a:lnTo>
                  <a:lnTo>
                    <a:pt x="1377537" y="62930"/>
                  </a:lnTo>
                  <a:lnTo>
                    <a:pt x="1384234" y="49957"/>
                  </a:lnTo>
                  <a:lnTo>
                    <a:pt x="1391996" y="37312"/>
                  </a:lnTo>
                </a:path>
                <a:path w="2712720" h="1385570">
                  <a:moveTo>
                    <a:pt x="810285" y="107492"/>
                  </a:moveTo>
                  <a:lnTo>
                    <a:pt x="834035" y="118667"/>
                  </a:lnTo>
                  <a:lnTo>
                    <a:pt x="856818" y="130887"/>
                  </a:lnTo>
                  <a:lnTo>
                    <a:pt x="878572" y="144120"/>
                  </a:lnTo>
                  <a:lnTo>
                    <a:pt x="899236" y="158330"/>
                  </a:lnTo>
                </a:path>
                <a:path w="2712720" h="1385570">
                  <a:moveTo>
                    <a:pt x="134619" y="506971"/>
                  </a:moveTo>
                  <a:lnTo>
                    <a:pt x="129682" y="493782"/>
                  </a:lnTo>
                  <a:lnTo>
                    <a:pt x="125445" y="480460"/>
                  </a:lnTo>
                  <a:lnTo>
                    <a:pt x="121916" y="467023"/>
                  </a:lnTo>
                  <a:lnTo>
                    <a:pt x="119100" y="453491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 descr=""/>
          <p:cNvSpPr txBox="1"/>
          <p:nvPr/>
        </p:nvSpPr>
        <p:spPr>
          <a:xfrm>
            <a:off x="5350092" y="5468961"/>
            <a:ext cx="1304925" cy="878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275590">
              <a:lnSpc>
                <a:spcPct val="100000"/>
              </a:lnSpc>
              <a:spcBef>
                <a:spcPts val="95"/>
              </a:spcBef>
            </a:pPr>
            <a:r>
              <a:rPr dirty="0" sz="2800" spc="-20" b="1">
                <a:latin typeface="Calibri"/>
                <a:cs typeface="Calibri"/>
              </a:rPr>
              <a:t>Було </a:t>
            </a:r>
            <a:r>
              <a:rPr dirty="0" sz="2800" spc="-10" b="1">
                <a:latin typeface="Calibri"/>
                <a:cs typeface="Calibri"/>
              </a:rPr>
              <a:t>складно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24" name="object 24" descr=""/>
          <p:cNvGrpSpPr/>
          <p:nvPr/>
        </p:nvGrpSpPr>
        <p:grpSpPr>
          <a:xfrm>
            <a:off x="8255017" y="4625175"/>
            <a:ext cx="3517265" cy="2167255"/>
            <a:chOff x="8255017" y="4625175"/>
            <a:chExt cx="3517265" cy="2167255"/>
          </a:xfrm>
        </p:grpSpPr>
        <p:sp>
          <p:nvSpPr>
            <p:cNvPr id="25" name="object 25" descr=""/>
            <p:cNvSpPr/>
            <p:nvPr/>
          </p:nvSpPr>
          <p:spPr>
            <a:xfrm>
              <a:off x="8261367" y="5156500"/>
              <a:ext cx="3504565" cy="1629410"/>
            </a:xfrm>
            <a:custGeom>
              <a:avLst/>
              <a:gdLst/>
              <a:ahLst/>
              <a:cxnLst/>
              <a:rect l="l" t="t" r="r" b="b"/>
              <a:pathLst>
                <a:path w="3504565" h="1629409">
                  <a:moveTo>
                    <a:pt x="2148411" y="0"/>
                  </a:moveTo>
                  <a:lnTo>
                    <a:pt x="2098750" y="1371"/>
                  </a:lnTo>
                  <a:lnTo>
                    <a:pt x="2050159" y="7093"/>
                  </a:lnTo>
                  <a:lnTo>
                    <a:pt x="2003374" y="17008"/>
                  </a:lnTo>
                  <a:lnTo>
                    <a:pt x="1959126" y="30961"/>
                  </a:lnTo>
                  <a:lnTo>
                    <a:pt x="1918151" y="48797"/>
                  </a:lnTo>
                  <a:lnTo>
                    <a:pt x="1881180" y="70360"/>
                  </a:lnTo>
                  <a:lnTo>
                    <a:pt x="1848949" y="95495"/>
                  </a:lnTo>
                  <a:lnTo>
                    <a:pt x="1822190" y="124045"/>
                  </a:lnTo>
                  <a:lnTo>
                    <a:pt x="1799142" y="110660"/>
                  </a:lnTo>
                  <a:lnTo>
                    <a:pt x="1748845" y="87262"/>
                  </a:lnTo>
                  <a:lnTo>
                    <a:pt x="1672355" y="63101"/>
                  </a:lnTo>
                  <a:lnTo>
                    <a:pt x="1621656" y="53083"/>
                  </a:lnTo>
                  <a:lnTo>
                    <a:pt x="1570248" y="47175"/>
                  </a:lnTo>
                  <a:lnTo>
                    <a:pt x="1518676" y="45270"/>
                  </a:lnTo>
                  <a:lnTo>
                    <a:pt x="1467490" y="47263"/>
                  </a:lnTo>
                  <a:lnTo>
                    <a:pt x="1417236" y="53047"/>
                  </a:lnTo>
                  <a:lnTo>
                    <a:pt x="1368463" y="62515"/>
                  </a:lnTo>
                  <a:lnTo>
                    <a:pt x="1321716" y="75562"/>
                  </a:lnTo>
                  <a:lnTo>
                    <a:pt x="1277545" y="92082"/>
                  </a:lnTo>
                  <a:lnTo>
                    <a:pt x="1236496" y="111967"/>
                  </a:lnTo>
                  <a:lnTo>
                    <a:pt x="1199117" y="135113"/>
                  </a:lnTo>
                  <a:lnTo>
                    <a:pt x="1165955" y="161412"/>
                  </a:lnTo>
                  <a:lnTo>
                    <a:pt x="1137559" y="190758"/>
                  </a:lnTo>
                  <a:lnTo>
                    <a:pt x="1091259" y="175412"/>
                  </a:lnTo>
                  <a:lnTo>
                    <a:pt x="1043136" y="162996"/>
                  </a:lnTo>
                  <a:lnTo>
                    <a:pt x="993535" y="153553"/>
                  </a:lnTo>
                  <a:lnTo>
                    <a:pt x="942802" y="147128"/>
                  </a:lnTo>
                  <a:lnTo>
                    <a:pt x="891280" y="143765"/>
                  </a:lnTo>
                  <a:lnTo>
                    <a:pt x="839316" y="143506"/>
                  </a:lnTo>
                  <a:lnTo>
                    <a:pt x="787255" y="146397"/>
                  </a:lnTo>
                  <a:lnTo>
                    <a:pt x="728620" y="153500"/>
                  </a:lnTo>
                  <a:lnTo>
                    <a:pt x="672664" y="164333"/>
                  </a:lnTo>
                  <a:lnTo>
                    <a:pt x="619671" y="178658"/>
                  </a:lnTo>
                  <a:lnTo>
                    <a:pt x="569927" y="196237"/>
                  </a:lnTo>
                  <a:lnTo>
                    <a:pt x="523717" y="216833"/>
                  </a:lnTo>
                  <a:lnTo>
                    <a:pt x="481329" y="240207"/>
                  </a:lnTo>
                  <a:lnTo>
                    <a:pt x="443047" y="266122"/>
                  </a:lnTo>
                  <a:lnTo>
                    <a:pt x="409157" y="294340"/>
                  </a:lnTo>
                  <a:lnTo>
                    <a:pt x="379944" y="324623"/>
                  </a:lnTo>
                  <a:lnTo>
                    <a:pt x="355695" y="356732"/>
                  </a:lnTo>
                  <a:lnTo>
                    <a:pt x="336696" y="390431"/>
                  </a:lnTo>
                  <a:lnTo>
                    <a:pt x="315587" y="461646"/>
                  </a:lnTo>
                  <a:lnTo>
                    <a:pt x="314050" y="498686"/>
                  </a:lnTo>
                  <a:lnTo>
                    <a:pt x="318904" y="536363"/>
                  </a:lnTo>
                  <a:lnTo>
                    <a:pt x="315958" y="541430"/>
                  </a:lnTo>
                  <a:lnTo>
                    <a:pt x="261328" y="547820"/>
                  </a:lnTo>
                  <a:lnTo>
                    <a:pt x="209575" y="559429"/>
                  </a:lnTo>
                  <a:lnTo>
                    <a:pt x="161548" y="575909"/>
                  </a:lnTo>
                  <a:lnTo>
                    <a:pt x="118094" y="596914"/>
                  </a:lnTo>
                  <a:lnTo>
                    <a:pt x="80064" y="622096"/>
                  </a:lnTo>
                  <a:lnTo>
                    <a:pt x="48305" y="651108"/>
                  </a:lnTo>
                  <a:lnTo>
                    <a:pt x="21226" y="687694"/>
                  </a:lnTo>
                  <a:lnTo>
                    <a:pt x="5243" y="725673"/>
                  </a:lnTo>
                  <a:lnTo>
                    <a:pt x="0" y="764178"/>
                  </a:lnTo>
                  <a:lnTo>
                    <a:pt x="5141" y="802342"/>
                  </a:lnTo>
                  <a:lnTo>
                    <a:pt x="20311" y="839300"/>
                  </a:lnTo>
                  <a:lnTo>
                    <a:pt x="45155" y="874185"/>
                  </a:lnTo>
                  <a:lnTo>
                    <a:pt x="79317" y="906133"/>
                  </a:lnTo>
                  <a:lnTo>
                    <a:pt x="122442" y="934276"/>
                  </a:lnTo>
                  <a:lnTo>
                    <a:pt x="174175" y="957749"/>
                  </a:lnTo>
                  <a:lnTo>
                    <a:pt x="127973" y="996687"/>
                  </a:lnTo>
                  <a:lnTo>
                    <a:pt x="96518" y="1040497"/>
                  </a:lnTo>
                  <a:lnTo>
                    <a:pt x="80660" y="1087549"/>
                  </a:lnTo>
                  <a:lnTo>
                    <a:pt x="81249" y="1136209"/>
                  </a:lnTo>
                  <a:lnTo>
                    <a:pt x="112145" y="1204914"/>
                  </a:lnTo>
                  <a:lnTo>
                    <a:pt x="139324" y="1235127"/>
                  </a:lnTo>
                  <a:lnTo>
                    <a:pt x="173248" y="1262043"/>
                  </a:lnTo>
                  <a:lnTo>
                    <a:pt x="213110" y="1285260"/>
                  </a:lnTo>
                  <a:lnTo>
                    <a:pt x="258102" y="1304375"/>
                  </a:lnTo>
                  <a:lnTo>
                    <a:pt x="307418" y="1318986"/>
                  </a:lnTo>
                  <a:lnTo>
                    <a:pt x="360250" y="1328689"/>
                  </a:lnTo>
                  <a:lnTo>
                    <a:pt x="415791" y="1333083"/>
                  </a:lnTo>
                  <a:lnTo>
                    <a:pt x="473234" y="1331764"/>
                  </a:lnTo>
                  <a:lnTo>
                    <a:pt x="479838" y="1338927"/>
                  </a:lnTo>
                  <a:lnTo>
                    <a:pt x="509610" y="1367566"/>
                  </a:lnTo>
                  <a:lnTo>
                    <a:pt x="542552" y="1394049"/>
                  </a:lnTo>
                  <a:lnTo>
                    <a:pt x="578407" y="1418335"/>
                  </a:lnTo>
                  <a:lnTo>
                    <a:pt x="616918" y="1440382"/>
                  </a:lnTo>
                  <a:lnTo>
                    <a:pt x="657827" y="1460151"/>
                  </a:lnTo>
                  <a:lnTo>
                    <a:pt x="700877" y="1477600"/>
                  </a:lnTo>
                  <a:lnTo>
                    <a:pt x="745810" y="1492689"/>
                  </a:lnTo>
                  <a:lnTo>
                    <a:pt x="792368" y="1505376"/>
                  </a:lnTo>
                  <a:lnTo>
                    <a:pt x="840293" y="1515622"/>
                  </a:lnTo>
                  <a:lnTo>
                    <a:pt x="889329" y="1523385"/>
                  </a:lnTo>
                  <a:lnTo>
                    <a:pt x="939216" y="1528624"/>
                  </a:lnTo>
                  <a:lnTo>
                    <a:pt x="989699" y="1531298"/>
                  </a:lnTo>
                  <a:lnTo>
                    <a:pt x="1040519" y="1531368"/>
                  </a:lnTo>
                  <a:lnTo>
                    <a:pt x="1091418" y="1528791"/>
                  </a:lnTo>
                  <a:lnTo>
                    <a:pt x="1142140" y="1523528"/>
                  </a:lnTo>
                  <a:lnTo>
                    <a:pt x="1192425" y="1515537"/>
                  </a:lnTo>
                  <a:lnTo>
                    <a:pt x="1242018" y="1504778"/>
                  </a:lnTo>
                  <a:lnTo>
                    <a:pt x="1290659" y="1491210"/>
                  </a:lnTo>
                  <a:lnTo>
                    <a:pt x="1338092" y="1474791"/>
                  </a:lnTo>
                  <a:lnTo>
                    <a:pt x="1370300" y="1502337"/>
                  </a:lnTo>
                  <a:lnTo>
                    <a:pt x="1406398" y="1527585"/>
                  </a:lnTo>
                  <a:lnTo>
                    <a:pt x="1446074" y="1550389"/>
                  </a:lnTo>
                  <a:lnTo>
                    <a:pt x="1489018" y="1570600"/>
                  </a:lnTo>
                  <a:lnTo>
                    <a:pt x="1534916" y="1588072"/>
                  </a:lnTo>
                  <a:lnTo>
                    <a:pt x="1583458" y="1602659"/>
                  </a:lnTo>
                  <a:lnTo>
                    <a:pt x="1634332" y="1614212"/>
                  </a:lnTo>
                  <a:lnTo>
                    <a:pt x="1688679" y="1622787"/>
                  </a:lnTo>
                  <a:lnTo>
                    <a:pt x="1743063" y="1627742"/>
                  </a:lnTo>
                  <a:lnTo>
                    <a:pt x="1797141" y="1629196"/>
                  </a:lnTo>
                  <a:lnTo>
                    <a:pt x="1850572" y="1627263"/>
                  </a:lnTo>
                  <a:lnTo>
                    <a:pt x="1903011" y="1622062"/>
                  </a:lnTo>
                  <a:lnTo>
                    <a:pt x="1954116" y="1613708"/>
                  </a:lnTo>
                  <a:lnTo>
                    <a:pt x="2003544" y="1602317"/>
                  </a:lnTo>
                  <a:lnTo>
                    <a:pt x="2050952" y="1588007"/>
                  </a:lnTo>
                  <a:lnTo>
                    <a:pt x="2095998" y="1570894"/>
                  </a:lnTo>
                  <a:lnTo>
                    <a:pt x="2138339" y="1551094"/>
                  </a:lnTo>
                  <a:lnTo>
                    <a:pt x="2177631" y="1528724"/>
                  </a:lnTo>
                  <a:lnTo>
                    <a:pt x="2213533" y="1503900"/>
                  </a:lnTo>
                  <a:lnTo>
                    <a:pt x="2245701" y="1476739"/>
                  </a:lnTo>
                  <a:lnTo>
                    <a:pt x="2273792" y="1447358"/>
                  </a:lnTo>
                  <a:lnTo>
                    <a:pt x="2297463" y="1415872"/>
                  </a:lnTo>
                  <a:lnTo>
                    <a:pt x="2316373" y="1382399"/>
                  </a:lnTo>
                  <a:lnTo>
                    <a:pt x="2361661" y="1398165"/>
                  </a:lnTo>
                  <a:lnTo>
                    <a:pt x="2409199" y="1410630"/>
                  </a:lnTo>
                  <a:lnTo>
                    <a:pt x="2458537" y="1419711"/>
                  </a:lnTo>
                  <a:lnTo>
                    <a:pt x="2509224" y="1425327"/>
                  </a:lnTo>
                  <a:lnTo>
                    <a:pt x="2560810" y="1427395"/>
                  </a:lnTo>
                  <a:lnTo>
                    <a:pt x="2619625" y="1425382"/>
                  </a:lnTo>
                  <a:lnTo>
                    <a:pt x="2676317" y="1418922"/>
                  </a:lnTo>
                  <a:lnTo>
                    <a:pt x="2730445" y="1408291"/>
                  </a:lnTo>
                  <a:lnTo>
                    <a:pt x="2781563" y="1393765"/>
                  </a:lnTo>
                  <a:lnTo>
                    <a:pt x="2829231" y="1375619"/>
                  </a:lnTo>
                  <a:lnTo>
                    <a:pt x="2873005" y="1354129"/>
                  </a:lnTo>
                  <a:lnTo>
                    <a:pt x="2912443" y="1329570"/>
                  </a:lnTo>
                  <a:lnTo>
                    <a:pt x="2947102" y="1302219"/>
                  </a:lnTo>
                  <a:lnTo>
                    <a:pt x="2976538" y="1272350"/>
                  </a:lnTo>
                  <a:lnTo>
                    <a:pt x="3000311" y="1240239"/>
                  </a:lnTo>
                  <a:lnTo>
                    <a:pt x="3017975" y="1206162"/>
                  </a:lnTo>
                  <a:lnTo>
                    <a:pt x="3033212" y="1133212"/>
                  </a:lnTo>
                  <a:lnTo>
                    <a:pt x="3088586" y="1126343"/>
                  </a:lnTo>
                  <a:lnTo>
                    <a:pt x="3142348" y="1115959"/>
                  </a:lnTo>
                  <a:lnTo>
                    <a:pt x="3194086" y="1102167"/>
                  </a:lnTo>
                  <a:lnTo>
                    <a:pt x="3243391" y="1085077"/>
                  </a:lnTo>
                  <a:lnTo>
                    <a:pt x="3289853" y="1064797"/>
                  </a:lnTo>
                  <a:lnTo>
                    <a:pt x="3338367" y="1038252"/>
                  </a:lnTo>
                  <a:lnTo>
                    <a:pt x="3380829" y="1008973"/>
                  </a:lnTo>
                  <a:lnTo>
                    <a:pt x="3417164" y="977325"/>
                  </a:lnTo>
                  <a:lnTo>
                    <a:pt x="3447297" y="943675"/>
                  </a:lnTo>
                  <a:lnTo>
                    <a:pt x="3471151" y="908387"/>
                  </a:lnTo>
                  <a:lnTo>
                    <a:pt x="3488651" y="871828"/>
                  </a:lnTo>
                  <a:lnTo>
                    <a:pt x="3499721" y="834362"/>
                  </a:lnTo>
                  <a:lnTo>
                    <a:pt x="3504285" y="796356"/>
                  </a:lnTo>
                  <a:lnTo>
                    <a:pt x="3502267" y="758176"/>
                  </a:lnTo>
                  <a:lnTo>
                    <a:pt x="3493592" y="720186"/>
                  </a:lnTo>
                  <a:lnTo>
                    <a:pt x="3478185" y="682753"/>
                  </a:lnTo>
                  <a:lnTo>
                    <a:pt x="3455968" y="646241"/>
                  </a:lnTo>
                  <a:lnTo>
                    <a:pt x="3426867" y="611018"/>
                  </a:lnTo>
                  <a:lnTo>
                    <a:pt x="3390805" y="577448"/>
                  </a:lnTo>
                  <a:lnTo>
                    <a:pt x="3396494" y="568607"/>
                  </a:lnTo>
                  <a:lnTo>
                    <a:pt x="3422191" y="504876"/>
                  </a:lnTo>
                  <a:lnTo>
                    <a:pt x="3425880" y="468533"/>
                  </a:lnTo>
                  <a:lnTo>
                    <a:pt x="3422020" y="432800"/>
                  </a:lnTo>
                  <a:lnTo>
                    <a:pt x="3393100" y="364770"/>
                  </a:lnTo>
                  <a:lnTo>
                    <a:pt x="3368763" y="333276"/>
                  </a:lnTo>
                  <a:lnTo>
                    <a:pt x="3338323" y="303996"/>
                  </a:lnTo>
                  <a:lnTo>
                    <a:pt x="3302142" y="277332"/>
                  </a:lnTo>
                  <a:lnTo>
                    <a:pt x="3260582" y="253685"/>
                  </a:lnTo>
                  <a:lnTo>
                    <a:pt x="3214004" y="233456"/>
                  </a:lnTo>
                  <a:lnTo>
                    <a:pt x="3162769" y="217046"/>
                  </a:lnTo>
                  <a:lnTo>
                    <a:pt x="3107240" y="204855"/>
                  </a:lnTo>
                  <a:lnTo>
                    <a:pt x="3089452" y="163397"/>
                  </a:lnTo>
                  <a:lnTo>
                    <a:pt x="3060880" y="124766"/>
                  </a:lnTo>
                  <a:lnTo>
                    <a:pt x="3022281" y="89787"/>
                  </a:lnTo>
                  <a:lnTo>
                    <a:pt x="2974411" y="59288"/>
                  </a:lnTo>
                  <a:lnTo>
                    <a:pt x="2931358" y="39205"/>
                  </a:lnTo>
                  <a:lnTo>
                    <a:pt x="2885528" y="23326"/>
                  </a:lnTo>
                  <a:lnTo>
                    <a:pt x="2837581" y="11617"/>
                  </a:lnTo>
                  <a:lnTo>
                    <a:pt x="2788178" y="4043"/>
                  </a:lnTo>
                  <a:lnTo>
                    <a:pt x="2737979" y="570"/>
                  </a:lnTo>
                  <a:lnTo>
                    <a:pt x="2687646" y="1163"/>
                  </a:lnTo>
                  <a:lnTo>
                    <a:pt x="2637839" y="5788"/>
                  </a:lnTo>
                  <a:lnTo>
                    <a:pt x="2589220" y="14410"/>
                  </a:lnTo>
                  <a:lnTo>
                    <a:pt x="2542448" y="26994"/>
                  </a:lnTo>
                  <a:lnTo>
                    <a:pt x="2498184" y="43507"/>
                  </a:lnTo>
                  <a:lnTo>
                    <a:pt x="2457091" y="63914"/>
                  </a:lnTo>
                  <a:lnTo>
                    <a:pt x="2419827" y="88180"/>
                  </a:lnTo>
                  <a:lnTo>
                    <a:pt x="2393527" y="68737"/>
                  </a:lnTo>
                  <a:lnTo>
                    <a:pt x="2331550" y="36257"/>
                  </a:lnTo>
                  <a:lnTo>
                    <a:pt x="2248012" y="10927"/>
                  </a:lnTo>
                  <a:lnTo>
                    <a:pt x="2198410" y="3133"/>
                  </a:lnTo>
                  <a:lnTo>
                    <a:pt x="2148411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6" name="object 26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863658" y="4631525"/>
              <a:ext cx="180949" cy="263804"/>
            </a:xfrm>
            <a:prstGeom prst="rect">
              <a:avLst/>
            </a:prstGeom>
          </p:spPr>
        </p:pic>
        <p:sp>
          <p:nvSpPr>
            <p:cNvPr id="27" name="object 27" descr=""/>
            <p:cNvSpPr/>
            <p:nvPr/>
          </p:nvSpPr>
          <p:spPr>
            <a:xfrm>
              <a:off x="9829736" y="4887595"/>
              <a:ext cx="271780" cy="271780"/>
            </a:xfrm>
            <a:custGeom>
              <a:avLst/>
              <a:gdLst/>
              <a:ahLst/>
              <a:cxnLst/>
              <a:rect l="l" t="t" r="r" b="b"/>
              <a:pathLst>
                <a:path w="271779" h="271779">
                  <a:moveTo>
                    <a:pt x="135699" y="0"/>
                  </a:moveTo>
                  <a:lnTo>
                    <a:pt x="92808" y="6918"/>
                  </a:lnTo>
                  <a:lnTo>
                    <a:pt x="55558" y="26183"/>
                  </a:lnTo>
                  <a:lnTo>
                    <a:pt x="26182" y="55560"/>
                  </a:lnTo>
                  <a:lnTo>
                    <a:pt x="6918" y="92815"/>
                  </a:lnTo>
                  <a:lnTo>
                    <a:pt x="0" y="135712"/>
                  </a:lnTo>
                  <a:lnTo>
                    <a:pt x="6918" y="178609"/>
                  </a:lnTo>
                  <a:lnTo>
                    <a:pt x="26182" y="215863"/>
                  </a:lnTo>
                  <a:lnTo>
                    <a:pt x="55558" y="245240"/>
                  </a:lnTo>
                  <a:lnTo>
                    <a:pt x="92808" y="264506"/>
                  </a:lnTo>
                  <a:lnTo>
                    <a:pt x="135699" y="271424"/>
                  </a:lnTo>
                  <a:lnTo>
                    <a:pt x="178596" y="264506"/>
                  </a:lnTo>
                  <a:lnTo>
                    <a:pt x="215850" y="245240"/>
                  </a:lnTo>
                  <a:lnTo>
                    <a:pt x="245228" y="215863"/>
                  </a:lnTo>
                  <a:lnTo>
                    <a:pt x="264493" y="178609"/>
                  </a:lnTo>
                  <a:lnTo>
                    <a:pt x="271411" y="135712"/>
                  </a:lnTo>
                  <a:lnTo>
                    <a:pt x="264493" y="92815"/>
                  </a:lnTo>
                  <a:lnTo>
                    <a:pt x="245228" y="55560"/>
                  </a:lnTo>
                  <a:lnTo>
                    <a:pt x="215850" y="26183"/>
                  </a:lnTo>
                  <a:lnTo>
                    <a:pt x="178596" y="6918"/>
                  </a:lnTo>
                  <a:lnTo>
                    <a:pt x="135699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 descr=""/>
            <p:cNvSpPr/>
            <p:nvPr/>
          </p:nvSpPr>
          <p:spPr>
            <a:xfrm>
              <a:off x="8261367" y="5156500"/>
              <a:ext cx="3504565" cy="1629410"/>
            </a:xfrm>
            <a:custGeom>
              <a:avLst/>
              <a:gdLst/>
              <a:ahLst/>
              <a:cxnLst/>
              <a:rect l="l" t="t" r="r" b="b"/>
              <a:pathLst>
                <a:path w="3504565" h="1629409">
                  <a:moveTo>
                    <a:pt x="318904" y="536363"/>
                  </a:moveTo>
                  <a:lnTo>
                    <a:pt x="314050" y="498686"/>
                  </a:lnTo>
                  <a:lnTo>
                    <a:pt x="315587" y="461646"/>
                  </a:lnTo>
                  <a:lnTo>
                    <a:pt x="323231" y="425482"/>
                  </a:lnTo>
                  <a:lnTo>
                    <a:pt x="355695" y="356732"/>
                  </a:lnTo>
                  <a:lnTo>
                    <a:pt x="379944" y="324623"/>
                  </a:lnTo>
                  <a:lnTo>
                    <a:pt x="409157" y="294340"/>
                  </a:lnTo>
                  <a:lnTo>
                    <a:pt x="443047" y="266122"/>
                  </a:lnTo>
                  <a:lnTo>
                    <a:pt x="481329" y="240207"/>
                  </a:lnTo>
                  <a:lnTo>
                    <a:pt x="523717" y="216833"/>
                  </a:lnTo>
                  <a:lnTo>
                    <a:pt x="569927" y="196237"/>
                  </a:lnTo>
                  <a:lnTo>
                    <a:pt x="619671" y="178658"/>
                  </a:lnTo>
                  <a:lnTo>
                    <a:pt x="672664" y="164333"/>
                  </a:lnTo>
                  <a:lnTo>
                    <a:pt x="728620" y="153500"/>
                  </a:lnTo>
                  <a:lnTo>
                    <a:pt x="787255" y="146397"/>
                  </a:lnTo>
                  <a:lnTo>
                    <a:pt x="839316" y="143506"/>
                  </a:lnTo>
                  <a:lnTo>
                    <a:pt x="891280" y="143765"/>
                  </a:lnTo>
                  <a:lnTo>
                    <a:pt x="942802" y="147128"/>
                  </a:lnTo>
                  <a:lnTo>
                    <a:pt x="993535" y="153553"/>
                  </a:lnTo>
                  <a:lnTo>
                    <a:pt x="1043136" y="162996"/>
                  </a:lnTo>
                  <a:lnTo>
                    <a:pt x="1091259" y="175412"/>
                  </a:lnTo>
                  <a:lnTo>
                    <a:pt x="1137559" y="190758"/>
                  </a:lnTo>
                  <a:lnTo>
                    <a:pt x="1165955" y="161412"/>
                  </a:lnTo>
                  <a:lnTo>
                    <a:pt x="1199117" y="135113"/>
                  </a:lnTo>
                  <a:lnTo>
                    <a:pt x="1236496" y="111967"/>
                  </a:lnTo>
                  <a:lnTo>
                    <a:pt x="1277545" y="92082"/>
                  </a:lnTo>
                  <a:lnTo>
                    <a:pt x="1321716" y="75562"/>
                  </a:lnTo>
                  <a:lnTo>
                    <a:pt x="1368463" y="62515"/>
                  </a:lnTo>
                  <a:lnTo>
                    <a:pt x="1417236" y="53047"/>
                  </a:lnTo>
                  <a:lnTo>
                    <a:pt x="1467490" y="47263"/>
                  </a:lnTo>
                  <a:lnTo>
                    <a:pt x="1518676" y="45270"/>
                  </a:lnTo>
                  <a:lnTo>
                    <a:pt x="1570248" y="47175"/>
                  </a:lnTo>
                  <a:lnTo>
                    <a:pt x="1621656" y="53083"/>
                  </a:lnTo>
                  <a:lnTo>
                    <a:pt x="1672355" y="63101"/>
                  </a:lnTo>
                  <a:lnTo>
                    <a:pt x="1721797" y="77334"/>
                  </a:lnTo>
                  <a:lnTo>
                    <a:pt x="1774661" y="98385"/>
                  </a:lnTo>
                  <a:lnTo>
                    <a:pt x="1822190" y="124045"/>
                  </a:lnTo>
                  <a:lnTo>
                    <a:pt x="1848949" y="95495"/>
                  </a:lnTo>
                  <a:lnTo>
                    <a:pt x="1881180" y="70360"/>
                  </a:lnTo>
                  <a:lnTo>
                    <a:pt x="1918151" y="48797"/>
                  </a:lnTo>
                  <a:lnTo>
                    <a:pt x="1959126" y="30961"/>
                  </a:lnTo>
                  <a:lnTo>
                    <a:pt x="2003374" y="17008"/>
                  </a:lnTo>
                  <a:lnTo>
                    <a:pt x="2050159" y="7093"/>
                  </a:lnTo>
                  <a:lnTo>
                    <a:pt x="2098750" y="1371"/>
                  </a:lnTo>
                  <a:lnTo>
                    <a:pt x="2148411" y="0"/>
                  </a:lnTo>
                  <a:lnTo>
                    <a:pt x="2198410" y="3133"/>
                  </a:lnTo>
                  <a:lnTo>
                    <a:pt x="2248012" y="10927"/>
                  </a:lnTo>
                  <a:lnTo>
                    <a:pt x="2296485" y="23537"/>
                  </a:lnTo>
                  <a:lnTo>
                    <a:pt x="2363999" y="51377"/>
                  </a:lnTo>
                  <a:lnTo>
                    <a:pt x="2419827" y="88180"/>
                  </a:lnTo>
                  <a:lnTo>
                    <a:pt x="2457091" y="63914"/>
                  </a:lnTo>
                  <a:lnTo>
                    <a:pt x="2498184" y="43507"/>
                  </a:lnTo>
                  <a:lnTo>
                    <a:pt x="2542448" y="26994"/>
                  </a:lnTo>
                  <a:lnTo>
                    <a:pt x="2589220" y="14410"/>
                  </a:lnTo>
                  <a:lnTo>
                    <a:pt x="2637839" y="5788"/>
                  </a:lnTo>
                  <a:lnTo>
                    <a:pt x="2687646" y="1163"/>
                  </a:lnTo>
                  <a:lnTo>
                    <a:pt x="2737979" y="570"/>
                  </a:lnTo>
                  <a:lnTo>
                    <a:pt x="2788178" y="4043"/>
                  </a:lnTo>
                  <a:lnTo>
                    <a:pt x="2837581" y="11617"/>
                  </a:lnTo>
                  <a:lnTo>
                    <a:pt x="2885528" y="23326"/>
                  </a:lnTo>
                  <a:lnTo>
                    <a:pt x="2931358" y="39205"/>
                  </a:lnTo>
                  <a:lnTo>
                    <a:pt x="2974411" y="59288"/>
                  </a:lnTo>
                  <a:lnTo>
                    <a:pt x="3022281" y="89787"/>
                  </a:lnTo>
                  <a:lnTo>
                    <a:pt x="3060880" y="124766"/>
                  </a:lnTo>
                  <a:lnTo>
                    <a:pt x="3089452" y="163397"/>
                  </a:lnTo>
                  <a:lnTo>
                    <a:pt x="3107240" y="204855"/>
                  </a:lnTo>
                  <a:lnTo>
                    <a:pt x="3162769" y="217046"/>
                  </a:lnTo>
                  <a:lnTo>
                    <a:pt x="3214004" y="233456"/>
                  </a:lnTo>
                  <a:lnTo>
                    <a:pt x="3260582" y="253685"/>
                  </a:lnTo>
                  <a:lnTo>
                    <a:pt x="3302142" y="277332"/>
                  </a:lnTo>
                  <a:lnTo>
                    <a:pt x="3338323" y="303996"/>
                  </a:lnTo>
                  <a:lnTo>
                    <a:pt x="3368763" y="333276"/>
                  </a:lnTo>
                  <a:lnTo>
                    <a:pt x="3393100" y="364770"/>
                  </a:lnTo>
                  <a:lnTo>
                    <a:pt x="3422020" y="432800"/>
                  </a:lnTo>
                  <a:lnTo>
                    <a:pt x="3425880" y="468533"/>
                  </a:lnTo>
                  <a:lnTo>
                    <a:pt x="3422191" y="504876"/>
                  </a:lnTo>
                  <a:lnTo>
                    <a:pt x="3410592" y="541430"/>
                  </a:lnTo>
                  <a:lnTo>
                    <a:pt x="3390805" y="577448"/>
                  </a:lnTo>
                  <a:lnTo>
                    <a:pt x="3426867" y="611018"/>
                  </a:lnTo>
                  <a:lnTo>
                    <a:pt x="3455968" y="646241"/>
                  </a:lnTo>
                  <a:lnTo>
                    <a:pt x="3478185" y="682753"/>
                  </a:lnTo>
                  <a:lnTo>
                    <a:pt x="3493592" y="720186"/>
                  </a:lnTo>
                  <a:lnTo>
                    <a:pt x="3502267" y="758176"/>
                  </a:lnTo>
                  <a:lnTo>
                    <a:pt x="3504285" y="796356"/>
                  </a:lnTo>
                  <a:lnTo>
                    <a:pt x="3499721" y="834362"/>
                  </a:lnTo>
                  <a:lnTo>
                    <a:pt x="3488651" y="871828"/>
                  </a:lnTo>
                  <a:lnTo>
                    <a:pt x="3471151" y="908387"/>
                  </a:lnTo>
                  <a:lnTo>
                    <a:pt x="3447297" y="943675"/>
                  </a:lnTo>
                  <a:lnTo>
                    <a:pt x="3417164" y="977325"/>
                  </a:lnTo>
                  <a:lnTo>
                    <a:pt x="3380829" y="1008973"/>
                  </a:lnTo>
                  <a:lnTo>
                    <a:pt x="3338367" y="1038252"/>
                  </a:lnTo>
                  <a:lnTo>
                    <a:pt x="3289853" y="1064797"/>
                  </a:lnTo>
                  <a:lnTo>
                    <a:pt x="3243391" y="1085077"/>
                  </a:lnTo>
                  <a:lnTo>
                    <a:pt x="3194086" y="1102167"/>
                  </a:lnTo>
                  <a:lnTo>
                    <a:pt x="3142348" y="1115959"/>
                  </a:lnTo>
                  <a:lnTo>
                    <a:pt x="3088586" y="1126343"/>
                  </a:lnTo>
                  <a:lnTo>
                    <a:pt x="3033212" y="1133212"/>
                  </a:lnTo>
                  <a:lnTo>
                    <a:pt x="3029090" y="1170395"/>
                  </a:lnTo>
                  <a:lnTo>
                    <a:pt x="3000311" y="1240239"/>
                  </a:lnTo>
                  <a:lnTo>
                    <a:pt x="2976538" y="1272350"/>
                  </a:lnTo>
                  <a:lnTo>
                    <a:pt x="2947102" y="1302219"/>
                  </a:lnTo>
                  <a:lnTo>
                    <a:pt x="2912443" y="1329570"/>
                  </a:lnTo>
                  <a:lnTo>
                    <a:pt x="2873005" y="1354129"/>
                  </a:lnTo>
                  <a:lnTo>
                    <a:pt x="2829231" y="1375619"/>
                  </a:lnTo>
                  <a:lnTo>
                    <a:pt x="2781563" y="1393765"/>
                  </a:lnTo>
                  <a:lnTo>
                    <a:pt x="2730445" y="1408291"/>
                  </a:lnTo>
                  <a:lnTo>
                    <a:pt x="2676317" y="1418922"/>
                  </a:lnTo>
                  <a:lnTo>
                    <a:pt x="2619625" y="1425382"/>
                  </a:lnTo>
                  <a:lnTo>
                    <a:pt x="2560810" y="1427395"/>
                  </a:lnTo>
                  <a:lnTo>
                    <a:pt x="2509224" y="1425327"/>
                  </a:lnTo>
                  <a:lnTo>
                    <a:pt x="2458537" y="1419711"/>
                  </a:lnTo>
                  <a:lnTo>
                    <a:pt x="2409199" y="1410630"/>
                  </a:lnTo>
                  <a:lnTo>
                    <a:pt x="2361661" y="1398165"/>
                  </a:lnTo>
                  <a:lnTo>
                    <a:pt x="2316373" y="1382399"/>
                  </a:lnTo>
                  <a:lnTo>
                    <a:pt x="2297463" y="1415872"/>
                  </a:lnTo>
                  <a:lnTo>
                    <a:pt x="2273792" y="1447358"/>
                  </a:lnTo>
                  <a:lnTo>
                    <a:pt x="2245701" y="1476739"/>
                  </a:lnTo>
                  <a:lnTo>
                    <a:pt x="2213533" y="1503900"/>
                  </a:lnTo>
                  <a:lnTo>
                    <a:pt x="2177631" y="1528724"/>
                  </a:lnTo>
                  <a:lnTo>
                    <a:pt x="2138339" y="1551094"/>
                  </a:lnTo>
                  <a:lnTo>
                    <a:pt x="2095998" y="1570894"/>
                  </a:lnTo>
                  <a:lnTo>
                    <a:pt x="2050952" y="1588007"/>
                  </a:lnTo>
                  <a:lnTo>
                    <a:pt x="2003544" y="1602317"/>
                  </a:lnTo>
                  <a:lnTo>
                    <a:pt x="1954116" y="1613708"/>
                  </a:lnTo>
                  <a:lnTo>
                    <a:pt x="1903011" y="1622062"/>
                  </a:lnTo>
                  <a:lnTo>
                    <a:pt x="1850572" y="1627263"/>
                  </a:lnTo>
                  <a:lnTo>
                    <a:pt x="1797141" y="1629196"/>
                  </a:lnTo>
                  <a:lnTo>
                    <a:pt x="1743063" y="1627742"/>
                  </a:lnTo>
                  <a:lnTo>
                    <a:pt x="1688679" y="1622787"/>
                  </a:lnTo>
                  <a:lnTo>
                    <a:pt x="1634332" y="1614212"/>
                  </a:lnTo>
                  <a:lnTo>
                    <a:pt x="1583458" y="1602659"/>
                  </a:lnTo>
                  <a:lnTo>
                    <a:pt x="1534916" y="1588072"/>
                  </a:lnTo>
                  <a:lnTo>
                    <a:pt x="1489018" y="1570600"/>
                  </a:lnTo>
                  <a:lnTo>
                    <a:pt x="1446074" y="1550389"/>
                  </a:lnTo>
                  <a:lnTo>
                    <a:pt x="1406398" y="1527585"/>
                  </a:lnTo>
                  <a:lnTo>
                    <a:pt x="1370300" y="1502337"/>
                  </a:lnTo>
                  <a:lnTo>
                    <a:pt x="1338092" y="1474791"/>
                  </a:lnTo>
                  <a:lnTo>
                    <a:pt x="1290659" y="1491210"/>
                  </a:lnTo>
                  <a:lnTo>
                    <a:pt x="1242018" y="1504778"/>
                  </a:lnTo>
                  <a:lnTo>
                    <a:pt x="1192425" y="1515537"/>
                  </a:lnTo>
                  <a:lnTo>
                    <a:pt x="1142140" y="1523528"/>
                  </a:lnTo>
                  <a:lnTo>
                    <a:pt x="1091418" y="1528791"/>
                  </a:lnTo>
                  <a:lnTo>
                    <a:pt x="1040519" y="1531368"/>
                  </a:lnTo>
                  <a:lnTo>
                    <a:pt x="989699" y="1531298"/>
                  </a:lnTo>
                  <a:lnTo>
                    <a:pt x="939216" y="1528624"/>
                  </a:lnTo>
                  <a:lnTo>
                    <a:pt x="889329" y="1523385"/>
                  </a:lnTo>
                  <a:lnTo>
                    <a:pt x="840293" y="1515622"/>
                  </a:lnTo>
                  <a:lnTo>
                    <a:pt x="792368" y="1505376"/>
                  </a:lnTo>
                  <a:lnTo>
                    <a:pt x="745810" y="1492689"/>
                  </a:lnTo>
                  <a:lnTo>
                    <a:pt x="700877" y="1477600"/>
                  </a:lnTo>
                  <a:lnTo>
                    <a:pt x="657827" y="1460151"/>
                  </a:lnTo>
                  <a:lnTo>
                    <a:pt x="616918" y="1440382"/>
                  </a:lnTo>
                  <a:lnTo>
                    <a:pt x="578407" y="1418335"/>
                  </a:lnTo>
                  <a:lnTo>
                    <a:pt x="542552" y="1394049"/>
                  </a:lnTo>
                  <a:lnTo>
                    <a:pt x="509610" y="1367566"/>
                  </a:lnTo>
                  <a:lnTo>
                    <a:pt x="479838" y="1338927"/>
                  </a:lnTo>
                  <a:lnTo>
                    <a:pt x="473234" y="1331764"/>
                  </a:lnTo>
                  <a:lnTo>
                    <a:pt x="415791" y="1333083"/>
                  </a:lnTo>
                  <a:lnTo>
                    <a:pt x="360250" y="1328689"/>
                  </a:lnTo>
                  <a:lnTo>
                    <a:pt x="307418" y="1318986"/>
                  </a:lnTo>
                  <a:lnTo>
                    <a:pt x="258102" y="1304375"/>
                  </a:lnTo>
                  <a:lnTo>
                    <a:pt x="213110" y="1285260"/>
                  </a:lnTo>
                  <a:lnTo>
                    <a:pt x="173248" y="1262043"/>
                  </a:lnTo>
                  <a:lnTo>
                    <a:pt x="139324" y="1235127"/>
                  </a:lnTo>
                  <a:lnTo>
                    <a:pt x="112145" y="1204914"/>
                  </a:lnTo>
                  <a:lnTo>
                    <a:pt x="92517" y="1171807"/>
                  </a:lnTo>
                  <a:lnTo>
                    <a:pt x="80660" y="1087549"/>
                  </a:lnTo>
                  <a:lnTo>
                    <a:pt x="96518" y="1040497"/>
                  </a:lnTo>
                  <a:lnTo>
                    <a:pt x="127973" y="996687"/>
                  </a:lnTo>
                  <a:lnTo>
                    <a:pt x="174175" y="957749"/>
                  </a:lnTo>
                  <a:lnTo>
                    <a:pt x="122442" y="934276"/>
                  </a:lnTo>
                  <a:lnTo>
                    <a:pt x="79317" y="906133"/>
                  </a:lnTo>
                  <a:lnTo>
                    <a:pt x="45155" y="874185"/>
                  </a:lnTo>
                  <a:lnTo>
                    <a:pt x="20311" y="839300"/>
                  </a:lnTo>
                  <a:lnTo>
                    <a:pt x="5141" y="802342"/>
                  </a:lnTo>
                  <a:lnTo>
                    <a:pt x="0" y="764178"/>
                  </a:lnTo>
                  <a:lnTo>
                    <a:pt x="5243" y="725673"/>
                  </a:lnTo>
                  <a:lnTo>
                    <a:pt x="21226" y="687694"/>
                  </a:lnTo>
                  <a:lnTo>
                    <a:pt x="48305" y="651108"/>
                  </a:lnTo>
                  <a:lnTo>
                    <a:pt x="80064" y="622096"/>
                  </a:lnTo>
                  <a:lnTo>
                    <a:pt x="118094" y="596914"/>
                  </a:lnTo>
                  <a:lnTo>
                    <a:pt x="161548" y="575909"/>
                  </a:lnTo>
                  <a:lnTo>
                    <a:pt x="209575" y="559429"/>
                  </a:lnTo>
                  <a:lnTo>
                    <a:pt x="261328" y="547820"/>
                  </a:lnTo>
                  <a:lnTo>
                    <a:pt x="315958" y="541430"/>
                  </a:lnTo>
                  <a:lnTo>
                    <a:pt x="318904" y="536363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9" name="object 29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857308" y="4625175"/>
              <a:ext cx="193649" cy="276504"/>
            </a:xfrm>
            <a:prstGeom prst="rect">
              <a:avLst/>
            </a:prstGeom>
          </p:spPr>
        </p:pic>
        <p:sp>
          <p:nvSpPr>
            <p:cNvPr id="30" name="object 30" descr=""/>
            <p:cNvSpPr/>
            <p:nvPr/>
          </p:nvSpPr>
          <p:spPr>
            <a:xfrm>
              <a:off x="9829736" y="4887595"/>
              <a:ext cx="271780" cy="271780"/>
            </a:xfrm>
            <a:custGeom>
              <a:avLst/>
              <a:gdLst/>
              <a:ahLst/>
              <a:cxnLst/>
              <a:rect l="l" t="t" r="r" b="b"/>
              <a:pathLst>
                <a:path w="271779" h="271779">
                  <a:moveTo>
                    <a:pt x="271411" y="135712"/>
                  </a:moveTo>
                  <a:lnTo>
                    <a:pt x="264493" y="178609"/>
                  </a:lnTo>
                  <a:lnTo>
                    <a:pt x="245228" y="215863"/>
                  </a:lnTo>
                  <a:lnTo>
                    <a:pt x="215850" y="245240"/>
                  </a:lnTo>
                  <a:lnTo>
                    <a:pt x="178596" y="264506"/>
                  </a:lnTo>
                  <a:lnTo>
                    <a:pt x="135699" y="271424"/>
                  </a:lnTo>
                  <a:lnTo>
                    <a:pt x="92808" y="264506"/>
                  </a:lnTo>
                  <a:lnTo>
                    <a:pt x="55558" y="245240"/>
                  </a:lnTo>
                  <a:lnTo>
                    <a:pt x="26182" y="215863"/>
                  </a:lnTo>
                  <a:lnTo>
                    <a:pt x="6918" y="178609"/>
                  </a:lnTo>
                  <a:lnTo>
                    <a:pt x="0" y="135712"/>
                  </a:lnTo>
                  <a:lnTo>
                    <a:pt x="6918" y="92815"/>
                  </a:lnTo>
                  <a:lnTo>
                    <a:pt x="26182" y="55560"/>
                  </a:lnTo>
                  <a:lnTo>
                    <a:pt x="55558" y="26183"/>
                  </a:lnTo>
                  <a:lnTo>
                    <a:pt x="92808" y="6918"/>
                  </a:lnTo>
                  <a:lnTo>
                    <a:pt x="135699" y="0"/>
                  </a:lnTo>
                  <a:lnTo>
                    <a:pt x="178596" y="6918"/>
                  </a:lnTo>
                  <a:lnTo>
                    <a:pt x="215850" y="26183"/>
                  </a:lnTo>
                  <a:lnTo>
                    <a:pt x="245228" y="55560"/>
                  </a:lnTo>
                  <a:lnTo>
                    <a:pt x="264493" y="92815"/>
                  </a:lnTo>
                  <a:lnTo>
                    <a:pt x="271411" y="135712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 descr=""/>
            <p:cNvSpPr/>
            <p:nvPr/>
          </p:nvSpPr>
          <p:spPr>
            <a:xfrm>
              <a:off x="8439302" y="5239386"/>
              <a:ext cx="3211830" cy="1385570"/>
            </a:xfrm>
            <a:custGeom>
              <a:avLst/>
              <a:gdLst/>
              <a:ahLst/>
              <a:cxnLst/>
              <a:rect l="l" t="t" r="r" b="b"/>
              <a:pathLst>
                <a:path w="3211829" h="1385570">
                  <a:moveTo>
                    <a:pt x="205219" y="898563"/>
                  </a:moveTo>
                  <a:lnTo>
                    <a:pt x="151658" y="898618"/>
                  </a:lnTo>
                  <a:lnTo>
                    <a:pt x="98999" y="893540"/>
                  </a:lnTo>
                  <a:lnTo>
                    <a:pt x="48146" y="883461"/>
                  </a:lnTo>
                  <a:lnTo>
                    <a:pt x="0" y="868514"/>
                  </a:lnTo>
                </a:path>
                <a:path w="3211829" h="1385570">
                  <a:moveTo>
                    <a:pt x="386283" y="1227353"/>
                  </a:moveTo>
                  <a:lnTo>
                    <a:pt x="364433" y="1232344"/>
                  </a:lnTo>
                  <a:lnTo>
                    <a:pt x="342136" y="1236413"/>
                  </a:lnTo>
                  <a:lnTo>
                    <a:pt x="319465" y="1239545"/>
                  </a:lnTo>
                  <a:lnTo>
                    <a:pt x="296494" y="1241729"/>
                  </a:lnTo>
                </a:path>
                <a:path w="3211829" h="1385570">
                  <a:moveTo>
                    <a:pt x="1159967" y="1385341"/>
                  </a:moveTo>
                  <a:lnTo>
                    <a:pt x="1144384" y="1369650"/>
                  </a:lnTo>
                  <a:lnTo>
                    <a:pt x="1130153" y="1353462"/>
                  </a:lnTo>
                  <a:lnTo>
                    <a:pt x="1117304" y="1336815"/>
                  </a:lnTo>
                  <a:lnTo>
                    <a:pt x="1105865" y="1319745"/>
                  </a:lnTo>
                </a:path>
                <a:path w="3211829" h="1385570">
                  <a:moveTo>
                    <a:pt x="2160397" y="1221778"/>
                  </a:moveTo>
                  <a:lnTo>
                    <a:pt x="2157253" y="1240024"/>
                  </a:lnTo>
                  <a:lnTo>
                    <a:pt x="2152596" y="1258125"/>
                  </a:lnTo>
                  <a:lnTo>
                    <a:pt x="2146438" y="1276045"/>
                  </a:lnTo>
                  <a:lnTo>
                    <a:pt x="2138794" y="1293749"/>
                  </a:lnTo>
                </a:path>
                <a:path w="3211829" h="1385570">
                  <a:moveTo>
                    <a:pt x="2589936" y="777062"/>
                  </a:moveTo>
                  <a:lnTo>
                    <a:pt x="2647935" y="798302"/>
                  </a:lnTo>
                  <a:lnTo>
                    <a:pt x="2699802" y="824134"/>
                  </a:lnTo>
                  <a:lnTo>
                    <a:pt x="2745022" y="854032"/>
                  </a:lnTo>
                  <a:lnTo>
                    <a:pt x="2783077" y="887468"/>
                  </a:lnTo>
                  <a:lnTo>
                    <a:pt x="2813454" y="923915"/>
                  </a:lnTo>
                  <a:lnTo>
                    <a:pt x="2835634" y="962847"/>
                  </a:lnTo>
                  <a:lnTo>
                    <a:pt x="2849104" y="1003738"/>
                  </a:lnTo>
                  <a:lnTo>
                    <a:pt x="2853347" y="1046060"/>
                  </a:lnTo>
                </a:path>
                <a:path w="3211829" h="1385570">
                  <a:moveTo>
                    <a:pt x="3211233" y="490575"/>
                  </a:moveTo>
                  <a:lnTo>
                    <a:pt x="3188960" y="518894"/>
                  </a:lnTo>
                  <a:lnTo>
                    <a:pt x="3161790" y="545312"/>
                  </a:lnTo>
                  <a:lnTo>
                    <a:pt x="3130017" y="569578"/>
                  </a:lnTo>
                  <a:lnTo>
                    <a:pt x="3093935" y="591439"/>
                  </a:lnTo>
                </a:path>
                <a:path w="3211829" h="1385570">
                  <a:moveTo>
                    <a:pt x="2929788" y="116319"/>
                  </a:moveTo>
                  <a:lnTo>
                    <a:pt x="2932698" y="128143"/>
                  </a:lnTo>
                  <a:lnTo>
                    <a:pt x="2934701" y="140038"/>
                  </a:lnTo>
                  <a:lnTo>
                    <a:pt x="2935798" y="151982"/>
                  </a:lnTo>
                  <a:lnTo>
                    <a:pt x="2935985" y="163957"/>
                  </a:lnTo>
                </a:path>
                <a:path w="3211829" h="1385570">
                  <a:moveTo>
                    <a:pt x="2180729" y="60756"/>
                  </a:moveTo>
                  <a:lnTo>
                    <a:pt x="2193114" y="44564"/>
                  </a:lnTo>
                  <a:lnTo>
                    <a:pt x="2207296" y="29002"/>
                  </a:lnTo>
                  <a:lnTo>
                    <a:pt x="2223218" y="14127"/>
                  </a:lnTo>
                  <a:lnTo>
                    <a:pt x="2240826" y="0"/>
                  </a:lnTo>
                </a:path>
                <a:path w="3211829" h="1385570">
                  <a:moveTo>
                    <a:pt x="1618742" y="89700"/>
                  </a:moveTo>
                  <a:lnTo>
                    <a:pt x="1624079" y="76190"/>
                  </a:lnTo>
                  <a:lnTo>
                    <a:pt x="1630724" y="62930"/>
                  </a:lnTo>
                  <a:lnTo>
                    <a:pt x="1638655" y="49957"/>
                  </a:lnTo>
                  <a:lnTo>
                    <a:pt x="1647850" y="37312"/>
                  </a:lnTo>
                </a:path>
                <a:path w="3211829" h="1385570">
                  <a:moveTo>
                    <a:pt x="959218" y="107492"/>
                  </a:moveTo>
                  <a:lnTo>
                    <a:pt x="987332" y="118667"/>
                  </a:lnTo>
                  <a:lnTo>
                    <a:pt x="1014304" y="130887"/>
                  </a:lnTo>
                  <a:lnTo>
                    <a:pt x="1040056" y="144120"/>
                  </a:lnTo>
                  <a:lnTo>
                    <a:pt x="1064514" y="158330"/>
                  </a:lnTo>
                </a:path>
                <a:path w="3211829" h="1385570">
                  <a:moveTo>
                    <a:pt x="159359" y="506971"/>
                  </a:moveTo>
                  <a:lnTo>
                    <a:pt x="153516" y="493782"/>
                  </a:lnTo>
                  <a:lnTo>
                    <a:pt x="148504" y="480460"/>
                  </a:lnTo>
                  <a:lnTo>
                    <a:pt x="144325" y="467023"/>
                  </a:lnTo>
                  <a:lnTo>
                    <a:pt x="140982" y="453491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2" name="object 32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948927" y="5385816"/>
              <a:ext cx="1991868" cy="789431"/>
            </a:xfrm>
            <a:prstGeom prst="rect">
              <a:avLst/>
            </a:prstGeom>
          </p:spPr>
        </p:pic>
        <p:pic>
          <p:nvPicPr>
            <p:cNvPr id="33" name="object 33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729471" y="5812536"/>
              <a:ext cx="2346960" cy="789432"/>
            </a:xfrm>
            <a:prstGeom prst="rect">
              <a:avLst/>
            </a:prstGeom>
          </p:spPr>
        </p:pic>
      </p:grpSp>
      <p:sp>
        <p:nvSpPr>
          <p:cNvPr id="34" name="object 34" descr=""/>
          <p:cNvSpPr txBox="1"/>
          <p:nvPr/>
        </p:nvSpPr>
        <p:spPr>
          <a:xfrm>
            <a:off x="8937434" y="5465397"/>
            <a:ext cx="1903095" cy="878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219075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solidFill>
                  <a:srgbClr val="FFFFFF"/>
                </a:solidFill>
                <a:latin typeface="Calibri"/>
                <a:cs typeface="Calibri"/>
              </a:rPr>
              <a:t>Нічого</a:t>
            </a:r>
            <a:r>
              <a:rPr dirty="0" sz="28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35" b="1">
                <a:solidFill>
                  <a:srgbClr val="FFFFFF"/>
                </a:solidFill>
                <a:latin typeface="Calibri"/>
                <a:cs typeface="Calibri"/>
              </a:rPr>
              <a:t>не </a:t>
            </a:r>
            <a:r>
              <a:rPr dirty="0" sz="2800" spc="-20" b="1">
                <a:solidFill>
                  <a:srgbClr val="FFFFFF"/>
                </a:solidFill>
                <a:latin typeface="Calibri"/>
                <a:cs typeface="Calibri"/>
              </a:rPr>
              <a:t>зрозумів/ла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5" name="object 35" descr=""/>
          <p:cNvGrpSpPr/>
          <p:nvPr/>
        </p:nvGrpSpPr>
        <p:grpSpPr>
          <a:xfrm>
            <a:off x="632946" y="1305648"/>
            <a:ext cx="10587990" cy="3333115"/>
            <a:chOff x="632946" y="1305648"/>
            <a:chExt cx="10587990" cy="3333115"/>
          </a:xfrm>
        </p:grpSpPr>
        <p:pic>
          <p:nvPicPr>
            <p:cNvPr id="36" name="object 36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32946" y="1450403"/>
              <a:ext cx="2983839" cy="3170212"/>
            </a:xfrm>
            <a:prstGeom prst="rect">
              <a:avLst/>
            </a:prstGeom>
          </p:spPr>
        </p:pic>
        <p:pic>
          <p:nvPicPr>
            <p:cNvPr id="37" name="object 37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146808" y="1305648"/>
              <a:ext cx="3073933" cy="3332784"/>
            </a:xfrm>
            <a:prstGeom prst="rect">
              <a:avLst/>
            </a:prstGeom>
          </p:spPr>
        </p:pic>
        <p:pic>
          <p:nvPicPr>
            <p:cNvPr id="38" name="object 38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522381" y="1323479"/>
              <a:ext cx="3169081" cy="329713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5"/>
            <a:ext cx="12192000" cy="685799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3945280" y="3693795"/>
            <a:ext cx="4303395" cy="13665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8800" spc="-10" b="1" i="1">
                <a:solidFill>
                  <a:srgbClr val="6F2F9F"/>
                </a:solidFill>
                <a:latin typeface="Calibri"/>
                <a:cs typeface="Calibri"/>
              </a:rPr>
              <a:t>ПЕРЕРВА</a:t>
            </a:r>
            <a:endParaRPr sz="8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1144" y="320040"/>
            <a:ext cx="3329940" cy="3319271"/>
          </a:xfrm>
          <a:prstGeom prst="rect">
            <a:avLst/>
          </a:prstGeom>
        </p:spPr>
      </p:pic>
    </p:spTree>
  </p:cSld>
  <p:clrMapOvr>
    <a:masterClrMapping/>
  </p:clrMapOvr>
  <p:transition spd="med">
    <p:fade thruBlk="0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5"/>
            <a:ext cx="12192000" cy="685799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54773" y="784009"/>
            <a:ext cx="9093835" cy="27076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 indent="1203960">
              <a:lnSpc>
                <a:spcPct val="100000"/>
              </a:lnSpc>
              <a:spcBef>
                <a:spcPts val="95"/>
              </a:spcBef>
            </a:pPr>
            <a:r>
              <a:rPr dirty="0" sz="8800" spc="-10" b="1">
                <a:solidFill>
                  <a:srgbClr val="FFC000"/>
                </a:solidFill>
                <a:latin typeface="Calibri"/>
                <a:cs typeface="Calibri"/>
              </a:rPr>
              <a:t>Використано </a:t>
            </a:r>
            <a:r>
              <a:rPr dirty="0" sz="8800" spc="-60" b="1">
                <a:solidFill>
                  <a:srgbClr val="FFC000"/>
                </a:solidFill>
                <a:latin typeface="Calibri"/>
                <a:cs typeface="Calibri"/>
              </a:rPr>
              <a:t>інтернет-</a:t>
            </a:r>
            <a:r>
              <a:rPr dirty="0" sz="8800" spc="-10" b="1">
                <a:solidFill>
                  <a:srgbClr val="FFC000"/>
                </a:solidFill>
                <a:latin typeface="Calibri"/>
                <a:cs typeface="Calibri"/>
              </a:rPr>
              <a:t>ресурси</a:t>
            </a:r>
            <a:endParaRPr sz="8800">
              <a:latin typeface="Calibri"/>
              <a:cs typeface="Calibri"/>
            </a:endParaRPr>
          </a:p>
        </p:txBody>
      </p:sp>
    </p:spTree>
  </p:cSld>
  <p:clrMapOvr>
    <a:masterClrMapping/>
  </p:clrMapOvr>
  <p:transition spd="med">
    <p:fade thruBlk="0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dcterms:created xsi:type="dcterms:W3CDTF">2025-02-20T16:50:24Z</dcterms:created>
  <dcterms:modified xsi:type="dcterms:W3CDTF">2025-02-20T16:50:24Z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2025-02-18T00:00:00Z</vt:filetime>
  </property>
  <property fmtid="{D5CDD505-2E9C-101B-9397-08002B2CF9AE}" pid="3" name="Creator">
    <vt:lpwstr>Acrobat PDFMaker 22 для PowerPoint</vt:lpwstr>
  </property>
  <property fmtid="{D5CDD505-2E9C-101B-9397-08002B2CF9AE}" pid="4" name="LastSaved">
    <vt:filetime>2025-02-20T00:00:00Z</vt:filetime>
  </property>
  <property fmtid="{D5CDD505-2E9C-101B-9397-08002B2CF9AE}" pid="5" name="Producer">
    <vt:lpwstr>3-Heights(TM) PDF Security Shell 4.8.25.2 (http://www.pdf-tools.com)</vt:lpwstr>
  </property>
</Properties>
</file>