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63" r:id="rId6"/>
    <p:sldId id="259" r:id="rId7"/>
    <p:sldId id="261" r:id="rId8"/>
    <p:sldId id="264" r:id="rId9"/>
    <p:sldId id="262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375206-0FE0-45F2-AC46-A2FBE2CF40FE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107620-C0D1-4786-8CC3-C530CA731051}">
      <dgm:prSet phldrT="[Текст]" custT="1"/>
      <dgm:spPr/>
      <dgm:t>
        <a:bodyPr/>
        <a:lstStyle/>
        <a:p>
          <a:r>
            <a:rPr lang="uk-UA" sz="8000" b="1" dirty="0" smtClean="0">
              <a:solidFill>
                <a:schemeClr val="accent4">
                  <a:lumMod val="50000"/>
                </a:schemeClr>
              </a:solidFill>
            </a:rPr>
            <a:t>К</a:t>
          </a:r>
          <a:endParaRPr lang="ru-RU" sz="8000" b="1" dirty="0">
            <a:solidFill>
              <a:schemeClr val="accent4">
                <a:lumMod val="50000"/>
              </a:schemeClr>
            </a:solidFill>
          </a:endParaRPr>
        </a:p>
      </dgm:t>
    </dgm:pt>
    <dgm:pt modelId="{C78E15BA-E0B7-4EAC-8D07-FA841E581496}" type="parTrans" cxnId="{D03DD1E9-5B1E-411E-B57D-D2C1C8FE5D05}">
      <dgm:prSet/>
      <dgm:spPr/>
      <dgm:t>
        <a:bodyPr/>
        <a:lstStyle/>
        <a:p>
          <a:endParaRPr lang="ru-RU"/>
        </a:p>
      </dgm:t>
    </dgm:pt>
    <dgm:pt modelId="{9109FA01-051D-4A7C-A5B9-3F194DB4CCB7}" type="sibTrans" cxnId="{D03DD1E9-5B1E-411E-B57D-D2C1C8FE5D05}">
      <dgm:prSet/>
      <dgm:spPr/>
      <dgm:t>
        <a:bodyPr/>
        <a:lstStyle/>
        <a:p>
          <a:endParaRPr lang="ru-RU"/>
        </a:p>
      </dgm:t>
    </dgm:pt>
    <dgm:pt modelId="{A88AADAA-ABA7-424D-99DA-AFF5BC4B33E6}">
      <dgm:prSet phldrT="[Текст]"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а</a:t>
          </a:r>
          <a:endParaRPr lang="ru-RU" sz="8000" b="1" dirty="0">
            <a:solidFill>
              <a:srgbClr val="FF0000"/>
            </a:solidFill>
          </a:endParaRPr>
        </a:p>
      </dgm:t>
    </dgm:pt>
    <dgm:pt modelId="{72F23153-0896-494D-A602-7671A9419C78}" type="parTrans" cxnId="{8F3E829D-2C59-4ADA-B3E6-77D91381FE5D}">
      <dgm:prSet/>
      <dgm:spPr/>
      <dgm:t>
        <a:bodyPr/>
        <a:lstStyle/>
        <a:p>
          <a:endParaRPr lang="ru-RU"/>
        </a:p>
      </dgm:t>
    </dgm:pt>
    <dgm:pt modelId="{99878DDA-D0B4-4AC5-9302-F06F1BA817A6}" type="sibTrans" cxnId="{8F3E829D-2C59-4ADA-B3E6-77D91381FE5D}">
      <dgm:prSet/>
      <dgm:spPr/>
      <dgm:t>
        <a:bodyPr/>
        <a:lstStyle/>
        <a:p>
          <a:endParaRPr lang="ru-RU"/>
        </a:p>
      </dgm:t>
    </dgm:pt>
    <dgm:pt modelId="{CD020574-8E50-48C5-8F63-6AD49C307C06}">
      <dgm:prSet phldrT="[Текст]"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у</a:t>
          </a:r>
          <a:endParaRPr lang="ru-RU" sz="8000" b="1" dirty="0">
            <a:solidFill>
              <a:srgbClr val="FF0000"/>
            </a:solidFill>
          </a:endParaRPr>
        </a:p>
      </dgm:t>
    </dgm:pt>
    <dgm:pt modelId="{8881BD60-D98C-4E1F-AAB0-CD8785F7CF01}" type="parTrans" cxnId="{69B45E91-D366-47EE-817F-811FB619AB3A}">
      <dgm:prSet/>
      <dgm:spPr/>
      <dgm:t>
        <a:bodyPr/>
        <a:lstStyle/>
        <a:p>
          <a:endParaRPr lang="ru-RU"/>
        </a:p>
      </dgm:t>
    </dgm:pt>
    <dgm:pt modelId="{7C208627-3B4B-44FD-A348-A7C0F3AB994E}" type="sibTrans" cxnId="{69B45E91-D366-47EE-817F-811FB619AB3A}">
      <dgm:prSet/>
      <dgm:spPr/>
      <dgm:t>
        <a:bodyPr/>
        <a:lstStyle/>
        <a:p>
          <a:endParaRPr lang="ru-RU"/>
        </a:p>
      </dgm:t>
    </dgm:pt>
    <dgm:pt modelId="{36FA6BC3-ACCB-459B-9CAA-C81286B2FFB5}">
      <dgm:prSet phldrT="[Текст]"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и</a:t>
          </a:r>
          <a:endParaRPr lang="ru-RU" sz="8000" b="1" dirty="0">
            <a:solidFill>
              <a:srgbClr val="FF0000"/>
            </a:solidFill>
          </a:endParaRPr>
        </a:p>
      </dgm:t>
    </dgm:pt>
    <dgm:pt modelId="{EFC9B95E-8588-4296-9C66-9D15D0A281E8}" type="parTrans" cxnId="{FB4CC058-4FFE-4DD1-B99C-4EF1E239C15D}">
      <dgm:prSet/>
      <dgm:spPr/>
      <dgm:t>
        <a:bodyPr/>
        <a:lstStyle/>
        <a:p>
          <a:endParaRPr lang="ru-RU"/>
        </a:p>
      </dgm:t>
    </dgm:pt>
    <dgm:pt modelId="{22373EBD-AD3D-4335-972C-EFD1145D4FB3}" type="sibTrans" cxnId="{FB4CC058-4FFE-4DD1-B99C-4EF1E239C15D}">
      <dgm:prSet/>
      <dgm:spPr/>
      <dgm:t>
        <a:bodyPr/>
        <a:lstStyle/>
        <a:p>
          <a:endParaRPr lang="ru-RU"/>
        </a:p>
      </dgm:t>
    </dgm:pt>
    <dgm:pt modelId="{C795C835-49AA-42A9-A651-FF777164CE63}">
      <dgm:prSet phldrT="[Текст]"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е</a:t>
          </a:r>
          <a:endParaRPr lang="ru-RU" sz="8000" b="1" dirty="0">
            <a:solidFill>
              <a:srgbClr val="FF0000"/>
            </a:solidFill>
          </a:endParaRPr>
        </a:p>
      </dgm:t>
    </dgm:pt>
    <dgm:pt modelId="{F5DEDBC1-8AA8-4A7D-A514-8BD657B71B67}" type="parTrans" cxnId="{9EB422B0-BDF4-4022-A2F0-FF4973744E73}">
      <dgm:prSet/>
      <dgm:spPr/>
      <dgm:t>
        <a:bodyPr/>
        <a:lstStyle/>
        <a:p>
          <a:endParaRPr lang="ru-RU"/>
        </a:p>
      </dgm:t>
    </dgm:pt>
    <dgm:pt modelId="{3205AD60-0B88-4892-AAA7-284FE375B92D}" type="sibTrans" cxnId="{9EB422B0-BDF4-4022-A2F0-FF4973744E73}">
      <dgm:prSet/>
      <dgm:spPr/>
      <dgm:t>
        <a:bodyPr/>
        <a:lstStyle/>
        <a:p>
          <a:endParaRPr lang="ru-RU"/>
        </a:p>
      </dgm:t>
    </dgm:pt>
    <dgm:pt modelId="{E9DC410C-3D33-41AD-B258-B0A235917A07}">
      <dgm:prSet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і</a:t>
          </a:r>
          <a:endParaRPr lang="ru-RU" sz="8000" b="1" dirty="0">
            <a:solidFill>
              <a:srgbClr val="FF0000"/>
            </a:solidFill>
          </a:endParaRPr>
        </a:p>
      </dgm:t>
    </dgm:pt>
    <dgm:pt modelId="{B96F1A39-43F2-4E14-A1E5-D61D27A6A10C}" type="parTrans" cxnId="{3062ED23-831F-4F57-B4EA-AF2DD64CA21B}">
      <dgm:prSet/>
      <dgm:spPr/>
      <dgm:t>
        <a:bodyPr/>
        <a:lstStyle/>
        <a:p>
          <a:endParaRPr lang="ru-RU"/>
        </a:p>
      </dgm:t>
    </dgm:pt>
    <dgm:pt modelId="{F2BEC8BC-3C3B-43C6-83FD-62074B1941A7}" type="sibTrans" cxnId="{3062ED23-831F-4F57-B4EA-AF2DD64CA21B}">
      <dgm:prSet/>
      <dgm:spPr/>
      <dgm:t>
        <a:bodyPr/>
        <a:lstStyle/>
        <a:p>
          <a:endParaRPr lang="ru-RU"/>
        </a:p>
      </dgm:t>
    </dgm:pt>
    <dgm:pt modelId="{34157C95-33B3-4CC2-842E-4BF359783992}">
      <dgm:prSet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о</a:t>
          </a:r>
          <a:endParaRPr lang="ru-RU" sz="8000" b="1" dirty="0">
            <a:solidFill>
              <a:srgbClr val="FF0000"/>
            </a:solidFill>
          </a:endParaRPr>
        </a:p>
      </dgm:t>
    </dgm:pt>
    <dgm:pt modelId="{5D5F0305-07BB-40B9-AEB9-9D2D031D8108}" type="parTrans" cxnId="{7A240E3F-7F5D-4920-8B73-FA2C46360746}">
      <dgm:prSet/>
      <dgm:spPr/>
      <dgm:t>
        <a:bodyPr/>
        <a:lstStyle/>
        <a:p>
          <a:endParaRPr lang="ru-RU"/>
        </a:p>
      </dgm:t>
    </dgm:pt>
    <dgm:pt modelId="{FBC7E5C1-8C22-4259-B580-84FC25093A8F}" type="sibTrans" cxnId="{7A240E3F-7F5D-4920-8B73-FA2C46360746}">
      <dgm:prSet/>
      <dgm:spPr/>
      <dgm:t>
        <a:bodyPr/>
        <a:lstStyle/>
        <a:p>
          <a:endParaRPr lang="ru-RU"/>
        </a:p>
      </dgm:t>
    </dgm:pt>
    <dgm:pt modelId="{C3E279A2-6EE6-442E-B1B2-F9DD0F9E299A}">
      <dgm:prSet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я</a:t>
          </a:r>
          <a:endParaRPr lang="ru-RU" sz="8000" b="1" dirty="0">
            <a:solidFill>
              <a:srgbClr val="FF0000"/>
            </a:solidFill>
          </a:endParaRPr>
        </a:p>
      </dgm:t>
    </dgm:pt>
    <dgm:pt modelId="{6FA262DF-734A-4E05-ACE8-4C98966B3DE9}" type="parTrans" cxnId="{508511F9-124A-4C96-9266-E4DEF77130DB}">
      <dgm:prSet/>
      <dgm:spPr/>
      <dgm:t>
        <a:bodyPr/>
        <a:lstStyle/>
        <a:p>
          <a:endParaRPr lang="ru-RU"/>
        </a:p>
      </dgm:t>
    </dgm:pt>
    <dgm:pt modelId="{C7F9666E-D0DC-4801-A361-466E1D0557BA}" type="sibTrans" cxnId="{508511F9-124A-4C96-9266-E4DEF77130DB}">
      <dgm:prSet/>
      <dgm:spPr/>
      <dgm:t>
        <a:bodyPr/>
        <a:lstStyle/>
        <a:p>
          <a:endParaRPr lang="ru-RU"/>
        </a:p>
      </dgm:t>
    </dgm:pt>
    <dgm:pt modelId="{A79C5E8A-2CEC-492A-84F6-EC0777F452E2}">
      <dgm:prSet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ю</a:t>
          </a:r>
          <a:endParaRPr lang="ru-RU" sz="8000" b="1" dirty="0">
            <a:solidFill>
              <a:srgbClr val="FF0000"/>
            </a:solidFill>
          </a:endParaRPr>
        </a:p>
      </dgm:t>
    </dgm:pt>
    <dgm:pt modelId="{07073739-47BE-4132-B471-5DA127EA379A}" type="parTrans" cxnId="{5BD75488-0670-4580-9D86-48E71DD499EF}">
      <dgm:prSet/>
      <dgm:spPr/>
      <dgm:t>
        <a:bodyPr/>
        <a:lstStyle/>
        <a:p>
          <a:endParaRPr lang="ru-RU"/>
        </a:p>
      </dgm:t>
    </dgm:pt>
    <dgm:pt modelId="{C831E375-9AEB-4847-A513-3F2F94D408BC}" type="sibTrans" cxnId="{5BD75488-0670-4580-9D86-48E71DD499EF}">
      <dgm:prSet/>
      <dgm:spPr/>
      <dgm:t>
        <a:bodyPr/>
        <a:lstStyle/>
        <a:p>
          <a:endParaRPr lang="ru-RU"/>
        </a:p>
      </dgm:t>
    </dgm:pt>
    <dgm:pt modelId="{7A30D9BF-60DA-4FBA-86AD-1773840B0F0A}" type="pres">
      <dgm:prSet presAssocID="{0D375206-0FE0-45F2-AC46-A2FBE2CF40F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0A8EBE-CE3B-410D-AB83-C4CEBE29DDDF}" type="pres">
      <dgm:prSet presAssocID="{45107620-C0D1-4786-8CC3-C530CA731051}" presName="centerShape" presStyleLbl="node0" presStyleIdx="0" presStyleCnt="1"/>
      <dgm:spPr/>
      <dgm:t>
        <a:bodyPr/>
        <a:lstStyle/>
        <a:p>
          <a:endParaRPr lang="ru-RU"/>
        </a:p>
      </dgm:t>
    </dgm:pt>
    <dgm:pt modelId="{A4A83D63-4B10-432D-BC6B-4744FE895169}" type="pres">
      <dgm:prSet presAssocID="{72F23153-0896-494D-A602-7671A9419C78}" presName="parTrans" presStyleLbl="sibTrans2D1" presStyleIdx="0" presStyleCnt="8"/>
      <dgm:spPr/>
      <dgm:t>
        <a:bodyPr/>
        <a:lstStyle/>
        <a:p>
          <a:endParaRPr lang="ru-RU"/>
        </a:p>
      </dgm:t>
    </dgm:pt>
    <dgm:pt modelId="{B05330B1-F62E-463C-A06E-E93479189DC3}" type="pres">
      <dgm:prSet presAssocID="{72F23153-0896-494D-A602-7671A9419C78}" presName="connectorText" presStyleLbl="sibTrans2D1" presStyleIdx="0" presStyleCnt="8"/>
      <dgm:spPr/>
      <dgm:t>
        <a:bodyPr/>
        <a:lstStyle/>
        <a:p>
          <a:endParaRPr lang="ru-RU"/>
        </a:p>
      </dgm:t>
    </dgm:pt>
    <dgm:pt modelId="{E831EC0B-02BC-4B42-AE0F-75E00CCC501B}" type="pres">
      <dgm:prSet presAssocID="{A88AADAA-ABA7-424D-99DA-AFF5BC4B33E6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362F73-2F69-45FF-B8DF-2A399B3DF365}" type="pres">
      <dgm:prSet presAssocID="{8881BD60-D98C-4E1F-AAB0-CD8785F7CF01}" presName="parTrans" presStyleLbl="sibTrans2D1" presStyleIdx="1" presStyleCnt="8"/>
      <dgm:spPr/>
      <dgm:t>
        <a:bodyPr/>
        <a:lstStyle/>
        <a:p>
          <a:endParaRPr lang="ru-RU"/>
        </a:p>
      </dgm:t>
    </dgm:pt>
    <dgm:pt modelId="{C2174767-9CD7-4EB5-9348-D79C6FDAAFDC}" type="pres">
      <dgm:prSet presAssocID="{8881BD60-D98C-4E1F-AAB0-CD8785F7CF01}" presName="connectorText" presStyleLbl="sibTrans2D1" presStyleIdx="1" presStyleCnt="8"/>
      <dgm:spPr/>
      <dgm:t>
        <a:bodyPr/>
        <a:lstStyle/>
        <a:p>
          <a:endParaRPr lang="ru-RU"/>
        </a:p>
      </dgm:t>
    </dgm:pt>
    <dgm:pt modelId="{312A439A-4AE7-4BC9-A78D-DCC800028A63}" type="pres">
      <dgm:prSet presAssocID="{CD020574-8E50-48C5-8F63-6AD49C307C06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5A460F-45C0-4DC0-86C7-0B66611957AD}" type="pres">
      <dgm:prSet presAssocID="{07073739-47BE-4132-B471-5DA127EA379A}" presName="parTrans" presStyleLbl="sibTrans2D1" presStyleIdx="2" presStyleCnt="8"/>
      <dgm:spPr/>
      <dgm:t>
        <a:bodyPr/>
        <a:lstStyle/>
        <a:p>
          <a:endParaRPr lang="ru-RU"/>
        </a:p>
      </dgm:t>
    </dgm:pt>
    <dgm:pt modelId="{35F4744A-9088-4950-BF5B-A3D8C5C1886C}" type="pres">
      <dgm:prSet presAssocID="{07073739-47BE-4132-B471-5DA127EA379A}" presName="connectorText" presStyleLbl="sibTrans2D1" presStyleIdx="2" presStyleCnt="8"/>
      <dgm:spPr/>
      <dgm:t>
        <a:bodyPr/>
        <a:lstStyle/>
        <a:p>
          <a:endParaRPr lang="ru-RU"/>
        </a:p>
      </dgm:t>
    </dgm:pt>
    <dgm:pt modelId="{B02B2B05-24E2-45ED-866B-E6B23D859A33}" type="pres">
      <dgm:prSet presAssocID="{A79C5E8A-2CEC-492A-84F6-EC0777F452E2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CD0F03-6395-4506-9EF6-7831717764F3}" type="pres">
      <dgm:prSet presAssocID="{EFC9B95E-8588-4296-9C66-9D15D0A281E8}" presName="parTrans" presStyleLbl="sibTrans2D1" presStyleIdx="3" presStyleCnt="8"/>
      <dgm:spPr/>
      <dgm:t>
        <a:bodyPr/>
        <a:lstStyle/>
        <a:p>
          <a:endParaRPr lang="ru-RU"/>
        </a:p>
      </dgm:t>
    </dgm:pt>
    <dgm:pt modelId="{9BB9FB79-A078-4318-9B7A-2B6D0BB84742}" type="pres">
      <dgm:prSet presAssocID="{EFC9B95E-8588-4296-9C66-9D15D0A281E8}" presName="connectorText" presStyleLbl="sibTrans2D1" presStyleIdx="3" presStyleCnt="8"/>
      <dgm:spPr/>
      <dgm:t>
        <a:bodyPr/>
        <a:lstStyle/>
        <a:p>
          <a:endParaRPr lang="ru-RU"/>
        </a:p>
      </dgm:t>
    </dgm:pt>
    <dgm:pt modelId="{B91E4D60-8A95-463F-85D7-0AD4BAB20F97}" type="pres">
      <dgm:prSet presAssocID="{36FA6BC3-ACCB-459B-9CAA-C81286B2FFB5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0980B5-10A0-4D8D-B53B-4B937D45B674}" type="pres">
      <dgm:prSet presAssocID="{F5DEDBC1-8AA8-4A7D-A514-8BD657B71B67}" presName="parTrans" presStyleLbl="sibTrans2D1" presStyleIdx="4" presStyleCnt="8"/>
      <dgm:spPr/>
      <dgm:t>
        <a:bodyPr/>
        <a:lstStyle/>
        <a:p>
          <a:endParaRPr lang="ru-RU"/>
        </a:p>
      </dgm:t>
    </dgm:pt>
    <dgm:pt modelId="{96949B12-7301-4224-8025-19D133A594B8}" type="pres">
      <dgm:prSet presAssocID="{F5DEDBC1-8AA8-4A7D-A514-8BD657B71B67}" presName="connectorText" presStyleLbl="sibTrans2D1" presStyleIdx="4" presStyleCnt="8"/>
      <dgm:spPr/>
      <dgm:t>
        <a:bodyPr/>
        <a:lstStyle/>
        <a:p>
          <a:endParaRPr lang="ru-RU"/>
        </a:p>
      </dgm:t>
    </dgm:pt>
    <dgm:pt modelId="{827D1BA6-E117-4DB4-8375-CFB8A05E0002}" type="pres">
      <dgm:prSet presAssocID="{C795C835-49AA-42A9-A651-FF777164CE6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C09E81-CE6F-48C5-A942-71A97D39653F}" type="pres">
      <dgm:prSet presAssocID="{B96F1A39-43F2-4E14-A1E5-D61D27A6A10C}" presName="parTrans" presStyleLbl="sibTrans2D1" presStyleIdx="5" presStyleCnt="8"/>
      <dgm:spPr/>
      <dgm:t>
        <a:bodyPr/>
        <a:lstStyle/>
        <a:p>
          <a:endParaRPr lang="ru-RU"/>
        </a:p>
      </dgm:t>
    </dgm:pt>
    <dgm:pt modelId="{4969B0DF-8EEC-4FCD-AFB7-968A28624B74}" type="pres">
      <dgm:prSet presAssocID="{B96F1A39-43F2-4E14-A1E5-D61D27A6A10C}" presName="connectorText" presStyleLbl="sibTrans2D1" presStyleIdx="5" presStyleCnt="8"/>
      <dgm:spPr/>
      <dgm:t>
        <a:bodyPr/>
        <a:lstStyle/>
        <a:p>
          <a:endParaRPr lang="ru-RU"/>
        </a:p>
      </dgm:t>
    </dgm:pt>
    <dgm:pt modelId="{CFBBCC35-63BD-4786-8210-59F8D4B3E7CB}" type="pres">
      <dgm:prSet presAssocID="{E9DC410C-3D33-41AD-B258-B0A235917A07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17D1C4-AEC1-47A9-A0A8-D62348D0D983}" type="pres">
      <dgm:prSet presAssocID="{5D5F0305-07BB-40B9-AEB9-9D2D031D8108}" presName="parTrans" presStyleLbl="sibTrans2D1" presStyleIdx="6" presStyleCnt="8"/>
      <dgm:spPr/>
      <dgm:t>
        <a:bodyPr/>
        <a:lstStyle/>
        <a:p>
          <a:endParaRPr lang="ru-RU"/>
        </a:p>
      </dgm:t>
    </dgm:pt>
    <dgm:pt modelId="{BBABF7E1-94EF-46B9-950E-833FAAC530E9}" type="pres">
      <dgm:prSet presAssocID="{5D5F0305-07BB-40B9-AEB9-9D2D031D8108}" presName="connectorText" presStyleLbl="sibTrans2D1" presStyleIdx="6" presStyleCnt="8"/>
      <dgm:spPr/>
      <dgm:t>
        <a:bodyPr/>
        <a:lstStyle/>
        <a:p>
          <a:endParaRPr lang="ru-RU"/>
        </a:p>
      </dgm:t>
    </dgm:pt>
    <dgm:pt modelId="{5D8B8317-41AE-4C14-A95A-017390E161CB}" type="pres">
      <dgm:prSet presAssocID="{34157C95-33B3-4CC2-842E-4BF359783992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92C210-C757-4CD6-ABB4-510A753157FC}" type="pres">
      <dgm:prSet presAssocID="{6FA262DF-734A-4E05-ACE8-4C98966B3DE9}" presName="parTrans" presStyleLbl="sibTrans2D1" presStyleIdx="7" presStyleCnt="8"/>
      <dgm:spPr/>
      <dgm:t>
        <a:bodyPr/>
        <a:lstStyle/>
        <a:p>
          <a:endParaRPr lang="ru-RU"/>
        </a:p>
      </dgm:t>
    </dgm:pt>
    <dgm:pt modelId="{717E1D33-22C6-4B0F-A170-DEBC9E012443}" type="pres">
      <dgm:prSet presAssocID="{6FA262DF-734A-4E05-ACE8-4C98966B3DE9}" presName="connectorText" presStyleLbl="sibTrans2D1" presStyleIdx="7" presStyleCnt="8"/>
      <dgm:spPr/>
      <dgm:t>
        <a:bodyPr/>
        <a:lstStyle/>
        <a:p>
          <a:endParaRPr lang="ru-RU"/>
        </a:p>
      </dgm:t>
    </dgm:pt>
    <dgm:pt modelId="{AAE395A6-578C-426E-B365-8D7F17FC232E}" type="pres">
      <dgm:prSet presAssocID="{C3E279A2-6EE6-442E-B1B2-F9DD0F9E299A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6030AC-67F8-481E-A950-FC23A133F1C5}" type="presOf" srcId="{0D375206-0FE0-45F2-AC46-A2FBE2CF40FE}" destId="{7A30D9BF-60DA-4FBA-86AD-1773840B0F0A}" srcOrd="0" destOrd="0" presId="urn:microsoft.com/office/officeart/2005/8/layout/radial5"/>
    <dgm:cxn modelId="{FFC7F08B-EB10-4103-8506-EA8795A8F098}" type="presOf" srcId="{36FA6BC3-ACCB-459B-9CAA-C81286B2FFB5}" destId="{B91E4D60-8A95-463F-85D7-0AD4BAB20F97}" srcOrd="0" destOrd="0" presId="urn:microsoft.com/office/officeart/2005/8/layout/radial5"/>
    <dgm:cxn modelId="{540C319F-34D9-40F3-A1B6-9086B0020F8E}" type="presOf" srcId="{72F23153-0896-494D-A602-7671A9419C78}" destId="{B05330B1-F62E-463C-A06E-E93479189DC3}" srcOrd="1" destOrd="0" presId="urn:microsoft.com/office/officeart/2005/8/layout/radial5"/>
    <dgm:cxn modelId="{F04EF298-73D5-4C8D-8E21-BDECC19D2904}" type="presOf" srcId="{A79C5E8A-2CEC-492A-84F6-EC0777F452E2}" destId="{B02B2B05-24E2-45ED-866B-E6B23D859A33}" srcOrd="0" destOrd="0" presId="urn:microsoft.com/office/officeart/2005/8/layout/radial5"/>
    <dgm:cxn modelId="{7FFCFCE0-DB82-481E-A133-D1B2B2C2F3FC}" type="presOf" srcId="{34157C95-33B3-4CC2-842E-4BF359783992}" destId="{5D8B8317-41AE-4C14-A95A-017390E161CB}" srcOrd="0" destOrd="0" presId="urn:microsoft.com/office/officeart/2005/8/layout/radial5"/>
    <dgm:cxn modelId="{107014E8-F818-4B5E-84AB-39079A65E4FA}" type="presOf" srcId="{C3E279A2-6EE6-442E-B1B2-F9DD0F9E299A}" destId="{AAE395A6-578C-426E-B365-8D7F17FC232E}" srcOrd="0" destOrd="0" presId="urn:microsoft.com/office/officeart/2005/8/layout/radial5"/>
    <dgm:cxn modelId="{A56EC13E-2CA2-4F39-A76B-18C0E89A9AC9}" type="presOf" srcId="{EFC9B95E-8588-4296-9C66-9D15D0A281E8}" destId="{DECD0F03-6395-4506-9EF6-7831717764F3}" srcOrd="0" destOrd="0" presId="urn:microsoft.com/office/officeart/2005/8/layout/radial5"/>
    <dgm:cxn modelId="{5BD75488-0670-4580-9D86-48E71DD499EF}" srcId="{45107620-C0D1-4786-8CC3-C530CA731051}" destId="{A79C5E8A-2CEC-492A-84F6-EC0777F452E2}" srcOrd="2" destOrd="0" parTransId="{07073739-47BE-4132-B471-5DA127EA379A}" sibTransId="{C831E375-9AEB-4847-A513-3F2F94D408BC}"/>
    <dgm:cxn modelId="{06800117-8253-4F1A-97C8-35988D050A23}" type="presOf" srcId="{EFC9B95E-8588-4296-9C66-9D15D0A281E8}" destId="{9BB9FB79-A078-4318-9B7A-2B6D0BB84742}" srcOrd="1" destOrd="0" presId="urn:microsoft.com/office/officeart/2005/8/layout/radial5"/>
    <dgm:cxn modelId="{747AA2A3-B898-4856-B01B-1A79C676FCB3}" type="presOf" srcId="{6FA262DF-734A-4E05-ACE8-4C98966B3DE9}" destId="{717E1D33-22C6-4B0F-A170-DEBC9E012443}" srcOrd="1" destOrd="0" presId="urn:microsoft.com/office/officeart/2005/8/layout/radial5"/>
    <dgm:cxn modelId="{FC0335E6-FBC3-4C82-82DF-66D54CEC0347}" type="presOf" srcId="{F5DEDBC1-8AA8-4A7D-A514-8BD657B71B67}" destId="{D30980B5-10A0-4D8D-B53B-4B937D45B674}" srcOrd="0" destOrd="0" presId="urn:microsoft.com/office/officeart/2005/8/layout/radial5"/>
    <dgm:cxn modelId="{DCCA781D-A050-4FC4-AF41-78C7937A6BC5}" type="presOf" srcId="{07073739-47BE-4132-B471-5DA127EA379A}" destId="{35F4744A-9088-4950-BF5B-A3D8C5C1886C}" srcOrd="1" destOrd="0" presId="urn:microsoft.com/office/officeart/2005/8/layout/radial5"/>
    <dgm:cxn modelId="{69B45E91-D366-47EE-817F-811FB619AB3A}" srcId="{45107620-C0D1-4786-8CC3-C530CA731051}" destId="{CD020574-8E50-48C5-8F63-6AD49C307C06}" srcOrd="1" destOrd="0" parTransId="{8881BD60-D98C-4E1F-AAB0-CD8785F7CF01}" sibTransId="{7C208627-3B4B-44FD-A348-A7C0F3AB994E}"/>
    <dgm:cxn modelId="{D03DD1E9-5B1E-411E-B57D-D2C1C8FE5D05}" srcId="{0D375206-0FE0-45F2-AC46-A2FBE2CF40FE}" destId="{45107620-C0D1-4786-8CC3-C530CA731051}" srcOrd="0" destOrd="0" parTransId="{C78E15BA-E0B7-4EAC-8D07-FA841E581496}" sibTransId="{9109FA01-051D-4A7C-A5B9-3F194DB4CCB7}"/>
    <dgm:cxn modelId="{EE03E35E-DB51-438F-9503-36D89CA0DE9A}" type="presOf" srcId="{07073739-47BE-4132-B471-5DA127EA379A}" destId="{F85A460F-45C0-4DC0-86C7-0B66611957AD}" srcOrd="0" destOrd="0" presId="urn:microsoft.com/office/officeart/2005/8/layout/radial5"/>
    <dgm:cxn modelId="{8F3E829D-2C59-4ADA-B3E6-77D91381FE5D}" srcId="{45107620-C0D1-4786-8CC3-C530CA731051}" destId="{A88AADAA-ABA7-424D-99DA-AFF5BC4B33E6}" srcOrd="0" destOrd="0" parTransId="{72F23153-0896-494D-A602-7671A9419C78}" sibTransId="{99878DDA-D0B4-4AC5-9302-F06F1BA817A6}"/>
    <dgm:cxn modelId="{3062ED23-831F-4F57-B4EA-AF2DD64CA21B}" srcId="{45107620-C0D1-4786-8CC3-C530CA731051}" destId="{E9DC410C-3D33-41AD-B258-B0A235917A07}" srcOrd="5" destOrd="0" parTransId="{B96F1A39-43F2-4E14-A1E5-D61D27A6A10C}" sibTransId="{F2BEC8BC-3C3B-43C6-83FD-62074B1941A7}"/>
    <dgm:cxn modelId="{E95C5721-A404-44CD-B491-49D0AEAB15C6}" type="presOf" srcId="{CD020574-8E50-48C5-8F63-6AD49C307C06}" destId="{312A439A-4AE7-4BC9-A78D-DCC800028A63}" srcOrd="0" destOrd="0" presId="urn:microsoft.com/office/officeart/2005/8/layout/radial5"/>
    <dgm:cxn modelId="{03AB31DA-CB7C-413C-B8BB-722977A211C2}" type="presOf" srcId="{8881BD60-D98C-4E1F-AAB0-CD8785F7CF01}" destId="{26362F73-2F69-45FF-B8DF-2A399B3DF365}" srcOrd="0" destOrd="0" presId="urn:microsoft.com/office/officeart/2005/8/layout/radial5"/>
    <dgm:cxn modelId="{9BDA0B43-2145-425E-979B-3D80A2363A80}" type="presOf" srcId="{B96F1A39-43F2-4E14-A1E5-D61D27A6A10C}" destId="{11C09E81-CE6F-48C5-A942-71A97D39653F}" srcOrd="0" destOrd="0" presId="urn:microsoft.com/office/officeart/2005/8/layout/radial5"/>
    <dgm:cxn modelId="{31EADEDC-ACFE-4FE7-9B8A-E73CDB00A615}" type="presOf" srcId="{45107620-C0D1-4786-8CC3-C530CA731051}" destId="{F50A8EBE-CE3B-410D-AB83-C4CEBE29DDDF}" srcOrd="0" destOrd="0" presId="urn:microsoft.com/office/officeart/2005/8/layout/radial5"/>
    <dgm:cxn modelId="{9601F18D-47DB-42E6-8F44-EC93C9638C4C}" type="presOf" srcId="{B96F1A39-43F2-4E14-A1E5-D61D27A6A10C}" destId="{4969B0DF-8EEC-4FCD-AFB7-968A28624B74}" srcOrd="1" destOrd="0" presId="urn:microsoft.com/office/officeart/2005/8/layout/radial5"/>
    <dgm:cxn modelId="{D7929FAD-C1B5-424A-B4F8-D08B6A0BCD87}" type="presOf" srcId="{8881BD60-D98C-4E1F-AAB0-CD8785F7CF01}" destId="{C2174767-9CD7-4EB5-9348-D79C6FDAAFDC}" srcOrd="1" destOrd="0" presId="urn:microsoft.com/office/officeart/2005/8/layout/radial5"/>
    <dgm:cxn modelId="{7A240E3F-7F5D-4920-8B73-FA2C46360746}" srcId="{45107620-C0D1-4786-8CC3-C530CA731051}" destId="{34157C95-33B3-4CC2-842E-4BF359783992}" srcOrd="6" destOrd="0" parTransId="{5D5F0305-07BB-40B9-AEB9-9D2D031D8108}" sibTransId="{FBC7E5C1-8C22-4259-B580-84FC25093A8F}"/>
    <dgm:cxn modelId="{D3805136-CCFE-4FEF-9133-B6E32C16A752}" type="presOf" srcId="{C795C835-49AA-42A9-A651-FF777164CE63}" destId="{827D1BA6-E117-4DB4-8375-CFB8A05E0002}" srcOrd="0" destOrd="0" presId="urn:microsoft.com/office/officeart/2005/8/layout/radial5"/>
    <dgm:cxn modelId="{308A726C-A3D6-4FD2-8D7F-883AEC5038E5}" type="presOf" srcId="{F5DEDBC1-8AA8-4A7D-A514-8BD657B71B67}" destId="{96949B12-7301-4224-8025-19D133A594B8}" srcOrd="1" destOrd="0" presId="urn:microsoft.com/office/officeart/2005/8/layout/radial5"/>
    <dgm:cxn modelId="{3C7A21B2-9E8A-4F1D-B485-C273D2CAD5FC}" type="presOf" srcId="{A88AADAA-ABA7-424D-99DA-AFF5BC4B33E6}" destId="{E831EC0B-02BC-4B42-AE0F-75E00CCC501B}" srcOrd="0" destOrd="0" presId="urn:microsoft.com/office/officeart/2005/8/layout/radial5"/>
    <dgm:cxn modelId="{2DD9104D-7551-4605-BD5F-546B9CF2DE5A}" type="presOf" srcId="{E9DC410C-3D33-41AD-B258-B0A235917A07}" destId="{CFBBCC35-63BD-4786-8210-59F8D4B3E7CB}" srcOrd="0" destOrd="0" presId="urn:microsoft.com/office/officeart/2005/8/layout/radial5"/>
    <dgm:cxn modelId="{AE3C2A71-FA14-4341-887D-F9B160471F61}" type="presOf" srcId="{5D5F0305-07BB-40B9-AEB9-9D2D031D8108}" destId="{BBABF7E1-94EF-46B9-950E-833FAAC530E9}" srcOrd="1" destOrd="0" presId="urn:microsoft.com/office/officeart/2005/8/layout/radial5"/>
    <dgm:cxn modelId="{9EB422B0-BDF4-4022-A2F0-FF4973744E73}" srcId="{45107620-C0D1-4786-8CC3-C530CA731051}" destId="{C795C835-49AA-42A9-A651-FF777164CE63}" srcOrd="4" destOrd="0" parTransId="{F5DEDBC1-8AA8-4A7D-A514-8BD657B71B67}" sibTransId="{3205AD60-0B88-4892-AAA7-284FE375B92D}"/>
    <dgm:cxn modelId="{508511F9-124A-4C96-9266-E4DEF77130DB}" srcId="{45107620-C0D1-4786-8CC3-C530CA731051}" destId="{C3E279A2-6EE6-442E-B1B2-F9DD0F9E299A}" srcOrd="7" destOrd="0" parTransId="{6FA262DF-734A-4E05-ACE8-4C98966B3DE9}" sibTransId="{C7F9666E-D0DC-4801-A361-466E1D0557BA}"/>
    <dgm:cxn modelId="{FB4CC058-4FFE-4DD1-B99C-4EF1E239C15D}" srcId="{45107620-C0D1-4786-8CC3-C530CA731051}" destId="{36FA6BC3-ACCB-459B-9CAA-C81286B2FFB5}" srcOrd="3" destOrd="0" parTransId="{EFC9B95E-8588-4296-9C66-9D15D0A281E8}" sibTransId="{22373EBD-AD3D-4335-972C-EFD1145D4FB3}"/>
    <dgm:cxn modelId="{D19C617A-22E7-4380-BFFF-CFF5FB23D05B}" type="presOf" srcId="{5D5F0305-07BB-40B9-AEB9-9D2D031D8108}" destId="{4C17D1C4-AEC1-47A9-A0A8-D62348D0D983}" srcOrd="0" destOrd="0" presId="urn:microsoft.com/office/officeart/2005/8/layout/radial5"/>
    <dgm:cxn modelId="{8B6F7EA1-9CE0-4939-9601-27362C4621B9}" type="presOf" srcId="{72F23153-0896-494D-A602-7671A9419C78}" destId="{A4A83D63-4B10-432D-BC6B-4744FE895169}" srcOrd="0" destOrd="0" presId="urn:microsoft.com/office/officeart/2005/8/layout/radial5"/>
    <dgm:cxn modelId="{817F1877-9CD1-469D-8371-E7A60DD2D781}" type="presOf" srcId="{6FA262DF-734A-4E05-ACE8-4C98966B3DE9}" destId="{9D92C210-C757-4CD6-ABB4-510A753157FC}" srcOrd="0" destOrd="0" presId="urn:microsoft.com/office/officeart/2005/8/layout/radial5"/>
    <dgm:cxn modelId="{4C62444E-6D06-49A3-969F-23E16C5ADD3D}" type="presParOf" srcId="{7A30D9BF-60DA-4FBA-86AD-1773840B0F0A}" destId="{F50A8EBE-CE3B-410D-AB83-C4CEBE29DDDF}" srcOrd="0" destOrd="0" presId="urn:microsoft.com/office/officeart/2005/8/layout/radial5"/>
    <dgm:cxn modelId="{00E294F6-4447-4847-99A6-612907684374}" type="presParOf" srcId="{7A30D9BF-60DA-4FBA-86AD-1773840B0F0A}" destId="{A4A83D63-4B10-432D-BC6B-4744FE895169}" srcOrd="1" destOrd="0" presId="urn:microsoft.com/office/officeart/2005/8/layout/radial5"/>
    <dgm:cxn modelId="{90B9B6C7-B36E-4091-976C-91FF0038DC92}" type="presParOf" srcId="{A4A83D63-4B10-432D-BC6B-4744FE895169}" destId="{B05330B1-F62E-463C-A06E-E93479189DC3}" srcOrd="0" destOrd="0" presId="urn:microsoft.com/office/officeart/2005/8/layout/radial5"/>
    <dgm:cxn modelId="{47BD20F4-DCAE-47BD-880B-C287400B76BD}" type="presParOf" srcId="{7A30D9BF-60DA-4FBA-86AD-1773840B0F0A}" destId="{E831EC0B-02BC-4B42-AE0F-75E00CCC501B}" srcOrd="2" destOrd="0" presId="urn:microsoft.com/office/officeart/2005/8/layout/radial5"/>
    <dgm:cxn modelId="{BECDB029-D838-46E3-A771-34A93872AB9E}" type="presParOf" srcId="{7A30D9BF-60DA-4FBA-86AD-1773840B0F0A}" destId="{26362F73-2F69-45FF-B8DF-2A399B3DF365}" srcOrd="3" destOrd="0" presId="urn:microsoft.com/office/officeart/2005/8/layout/radial5"/>
    <dgm:cxn modelId="{DC58DA86-FDB7-4C34-89EE-E8777177C335}" type="presParOf" srcId="{26362F73-2F69-45FF-B8DF-2A399B3DF365}" destId="{C2174767-9CD7-4EB5-9348-D79C6FDAAFDC}" srcOrd="0" destOrd="0" presId="urn:microsoft.com/office/officeart/2005/8/layout/radial5"/>
    <dgm:cxn modelId="{048C8FA3-3D87-452D-96EC-363517303588}" type="presParOf" srcId="{7A30D9BF-60DA-4FBA-86AD-1773840B0F0A}" destId="{312A439A-4AE7-4BC9-A78D-DCC800028A63}" srcOrd="4" destOrd="0" presId="urn:microsoft.com/office/officeart/2005/8/layout/radial5"/>
    <dgm:cxn modelId="{14975BCE-EA04-4B21-8ED5-96808101A19D}" type="presParOf" srcId="{7A30D9BF-60DA-4FBA-86AD-1773840B0F0A}" destId="{F85A460F-45C0-4DC0-86C7-0B66611957AD}" srcOrd="5" destOrd="0" presId="urn:microsoft.com/office/officeart/2005/8/layout/radial5"/>
    <dgm:cxn modelId="{9412EE77-5287-457E-86ED-6BDB5A1DCEAF}" type="presParOf" srcId="{F85A460F-45C0-4DC0-86C7-0B66611957AD}" destId="{35F4744A-9088-4950-BF5B-A3D8C5C1886C}" srcOrd="0" destOrd="0" presId="urn:microsoft.com/office/officeart/2005/8/layout/radial5"/>
    <dgm:cxn modelId="{1728733B-0F01-4C81-813F-F7101E5A624D}" type="presParOf" srcId="{7A30D9BF-60DA-4FBA-86AD-1773840B0F0A}" destId="{B02B2B05-24E2-45ED-866B-E6B23D859A33}" srcOrd="6" destOrd="0" presId="urn:microsoft.com/office/officeart/2005/8/layout/radial5"/>
    <dgm:cxn modelId="{E4CA492D-2596-439C-8039-C51D267B3930}" type="presParOf" srcId="{7A30D9BF-60DA-4FBA-86AD-1773840B0F0A}" destId="{DECD0F03-6395-4506-9EF6-7831717764F3}" srcOrd="7" destOrd="0" presId="urn:microsoft.com/office/officeart/2005/8/layout/radial5"/>
    <dgm:cxn modelId="{18FCBB31-6659-459C-96BC-C28CF0623C5A}" type="presParOf" srcId="{DECD0F03-6395-4506-9EF6-7831717764F3}" destId="{9BB9FB79-A078-4318-9B7A-2B6D0BB84742}" srcOrd="0" destOrd="0" presId="urn:microsoft.com/office/officeart/2005/8/layout/radial5"/>
    <dgm:cxn modelId="{4CC83655-E1B3-49DC-BC39-B174C40DEF4D}" type="presParOf" srcId="{7A30D9BF-60DA-4FBA-86AD-1773840B0F0A}" destId="{B91E4D60-8A95-463F-85D7-0AD4BAB20F97}" srcOrd="8" destOrd="0" presId="urn:microsoft.com/office/officeart/2005/8/layout/radial5"/>
    <dgm:cxn modelId="{F53315D7-5F9C-459D-8C2A-D8F5B723AE39}" type="presParOf" srcId="{7A30D9BF-60DA-4FBA-86AD-1773840B0F0A}" destId="{D30980B5-10A0-4D8D-B53B-4B937D45B674}" srcOrd="9" destOrd="0" presId="urn:microsoft.com/office/officeart/2005/8/layout/radial5"/>
    <dgm:cxn modelId="{DDD8DED1-058C-4BDD-8BFF-F5D916550555}" type="presParOf" srcId="{D30980B5-10A0-4D8D-B53B-4B937D45B674}" destId="{96949B12-7301-4224-8025-19D133A594B8}" srcOrd="0" destOrd="0" presId="urn:microsoft.com/office/officeart/2005/8/layout/radial5"/>
    <dgm:cxn modelId="{F0E0DD16-CE2C-439B-B3C3-71C5C7C0DCAD}" type="presParOf" srcId="{7A30D9BF-60DA-4FBA-86AD-1773840B0F0A}" destId="{827D1BA6-E117-4DB4-8375-CFB8A05E0002}" srcOrd="10" destOrd="0" presId="urn:microsoft.com/office/officeart/2005/8/layout/radial5"/>
    <dgm:cxn modelId="{7AE4A8A6-5EDF-47A2-B084-08BCA217B04E}" type="presParOf" srcId="{7A30D9BF-60DA-4FBA-86AD-1773840B0F0A}" destId="{11C09E81-CE6F-48C5-A942-71A97D39653F}" srcOrd="11" destOrd="0" presId="urn:microsoft.com/office/officeart/2005/8/layout/radial5"/>
    <dgm:cxn modelId="{5973E573-853D-4963-9E36-197655A0B8F1}" type="presParOf" srcId="{11C09E81-CE6F-48C5-A942-71A97D39653F}" destId="{4969B0DF-8EEC-4FCD-AFB7-968A28624B74}" srcOrd="0" destOrd="0" presId="urn:microsoft.com/office/officeart/2005/8/layout/radial5"/>
    <dgm:cxn modelId="{0CECF762-2E6D-43E7-A0DD-C1E918BAE90E}" type="presParOf" srcId="{7A30D9BF-60DA-4FBA-86AD-1773840B0F0A}" destId="{CFBBCC35-63BD-4786-8210-59F8D4B3E7CB}" srcOrd="12" destOrd="0" presId="urn:microsoft.com/office/officeart/2005/8/layout/radial5"/>
    <dgm:cxn modelId="{E14376C0-ACB1-44F1-AD55-69C926AC486B}" type="presParOf" srcId="{7A30D9BF-60DA-4FBA-86AD-1773840B0F0A}" destId="{4C17D1C4-AEC1-47A9-A0A8-D62348D0D983}" srcOrd="13" destOrd="0" presId="urn:microsoft.com/office/officeart/2005/8/layout/radial5"/>
    <dgm:cxn modelId="{8F2CD3B2-54C9-4AD6-ABC3-8AC9DDB0ACF6}" type="presParOf" srcId="{4C17D1C4-AEC1-47A9-A0A8-D62348D0D983}" destId="{BBABF7E1-94EF-46B9-950E-833FAAC530E9}" srcOrd="0" destOrd="0" presId="urn:microsoft.com/office/officeart/2005/8/layout/radial5"/>
    <dgm:cxn modelId="{D2E7EBEF-05C6-4C21-A330-D966800FD41E}" type="presParOf" srcId="{7A30D9BF-60DA-4FBA-86AD-1773840B0F0A}" destId="{5D8B8317-41AE-4C14-A95A-017390E161CB}" srcOrd="14" destOrd="0" presId="urn:microsoft.com/office/officeart/2005/8/layout/radial5"/>
    <dgm:cxn modelId="{091DA3E6-F45E-456E-B296-241C3361F0D3}" type="presParOf" srcId="{7A30D9BF-60DA-4FBA-86AD-1773840B0F0A}" destId="{9D92C210-C757-4CD6-ABB4-510A753157FC}" srcOrd="15" destOrd="0" presId="urn:microsoft.com/office/officeart/2005/8/layout/radial5"/>
    <dgm:cxn modelId="{4826651D-4F48-4AF7-81D9-27FD17BBD748}" type="presParOf" srcId="{9D92C210-C757-4CD6-ABB4-510A753157FC}" destId="{717E1D33-22C6-4B0F-A170-DEBC9E012443}" srcOrd="0" destOrd="0" presId="urn:microsoft.com/office/officeart/2005/8/layout/radial5"/>
    <dgm:cxn modelId="{6E240D6B-2038-4568-8FFC-16BBDBF15023}" type="presParOf" srcId="{7A30D9BF-60DA-4FBA-86AD-1773840B0F0A}" destId="{AAE395A6-578C-426E-B365-8D7F17FC232E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375206-0FE0-45F2-AC46-A2FBE2CF40FE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107620-C0D1-4786-8CC3-C530CA731051}">
      <dgm:prSet phldrT="[Текст]" custT="1"/>
      <dgm:spPr/>
      <dgm:t>
        <a:bodyPr/>
        <a:lstStyle/>
        <a:p>
          <a:r>
            <a:rPr lang="uk-UA" sz="8000" b="1" dirty="0" smtClean="0">
              <a:solidFill>
                <a:schemeClr val="accent4">
                  <a:lumMod val="50000"/>
                </a:schemeClr>
              </a:solidFill>
            </a:rPr>
            <a:t>К</a:t>
          </a:r>
          <a:endParaRPr lang="ru-RU" sz="8000" b="1" dirty="0">
            <a:solidFill>
              <a:schemeClr val="accent4">
                <a:lumMod val="50000"/>
              </a:schemeClr>
            </a:solidFill>
          </a:endParaRPr>
        </a:p>
      </dgm:t>
    </dgm:pt>
    <dgm:pt modelId="{C78E15BA-E0B7-4EAC-8D07-FA841E581496}" type="parTrans" cxnId="{D03DD1E9-5B1E-411E-B57D-D2C1C8FE5D05}">
      <dgm:prSet/>
      <dgm:spPr/>
      <dgm:t>
        <a:bodyPr/>
        <a:lstStyle/>
        <a:p>
          <a:endParaRPr lang="ru-RU"/>
        </a:p>
      </dgm:t>
    </dgm:pt>
    <dgm:pt modelId="{9109FA01-051D-4A7C-A5B9-3F194DB4CCB7}" type="sibTrans" cxnId="{D03DD1E9-5B1E-411E-B57D-D2C1C8FE5D05}">
      <dgm:prSet/>
      <dgm:spPr/>
      <dgm:t>
        <a:bodyPr/>
        <a:lstStyle/>
        <a:p>
          <a:endParaRPr lang="ru-RU"/>
        </a:p>
      </dgm:t>
    </dgm:pt>
    <dgm:pt modelId="{A88AADAA-ABA7-424D-99DA-AFF5BC4B33E6}">
      <dgm:prSet phldrT="[Текст]"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а</a:t>
          </a:r>
          <a:endParaRPr lang="ru-RU" sz="8000" b="1" dirty="0">
            <a:solidFill>
              <a:srgbClr val="FF0000"/>
            </a:solidFill>
          </a:endParaRPr>
        </a:p>
      </dgm:t>
    </dgm:pt>
    <dgm:pt modelId="{72F23153-0896-494D-A602-7671A9419C78}" type="parTrans" cxnId="{8F3E829D-2C59-4ADA-B3E6-77D91381FE5D}">
      <dgm:prSet/>
      <dgm:spPr/>
      <dgm:t>
        <a:bodyPr/>
        <a:lstStyle/>
        <a:p>
          <a:endParaRPr lang="ru-RU"/>
        </a:p>
      </dgm:t>
    </dgm:pt>
    <dgm:pt modelId="{99878DDA-D0B4-4AC5-9302-F06F1BA817A6}" type="sibTrans" cxnId="{8F3E829D-2C59-4ADA-B3E6-77D91381FE5D}">
      <dgm:prSet/>
      <dgm:spPr/>
      <dgm:t>
        <a:bodyPr/>
        <a:lstStyle/>
        <a:p>
          <a:endParaRPr lang="ru-RU"/>
        </a:p>
      </dgm:t>
    </dgm:pt>
    <dgm:pt modelId="{CD020574-8E50-48C5-8F63-6AD49C307C06}">
      <dgm:prSet phldrT="[Текст]"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у</a:t>
          </a:r>
          <a:endParaRPr lang="ru-RU" sz="8000" b="1" dirty="0">
            <a:solidFill>
              <a:srgbClr val="FF0000"/>
            </a:solidFill>
          </a:endParaRPr>
        </a:p>
      </dgm:t>
    </dgm:pt>
    <dgm:pt modelId="{8881BD60-D98C-4E1F-AAB0-CD8785F7CF01}" type="parTrans" cxnId="{69B45E91-D366-47EE-817F-811FB619AB3A}">
      <dgm:prSet/>
      <dgm:spPr/>
      <dgm:t>
        <a:bodyPr/>
        <a:lstStyle/>
        <a:p>
          <a:endParaRPr lang="ru-RU"/>
        </a:p>
      </dgm:t>
    </dgm:pt>
    <dgm:pt modelId="{7C208627-3B4B-44FD-A348-A7C0F3AB994E}" type="sibTrans" cxnId="{69B45E91-D366-47EE-817F-811FB619AB3A}">
      <dgm:prSet/>
      <dgm:spPr/>
      <dgm:t>
        <a:bodyPr/>
        <a:lstStyle/>
        <a:p>
          <a:endParaRPr lang="ru-RU"/>
        </a:p>
      </dgm:t>
    </dgm:pt>
    <dgm:pt modelId="{36FA6BC3-ACCB-459B-9CAA-C81286B2FFB5}">
      <dgm:prSet phldrT="[Текст]"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и</a:t>
          </a:r>
          <a:endParaRPr lang="ru-RU" sz="8000" b="1" dirty="0">
            <a:solidFill>
              <a:srgbClr val="FF0000"/>
            </a:solidFill>
          </a:endParaRPr>
        </a:p>
      </dgm:t>
    </dgm:pt>
    <dgm:pt modelId="{EFC9B95E-8588-4296-9C66-9D15D0A281E8}" type="parTrans" cxnId="{FB4CC058-4FFE-4DD1-B99C-4EF1E239C15D}">
      <dgm:prSet/>
      <dgm:spPr/>
      <dgm:t>
        <a:bodyPr/>
        <a:lstStyle/>
        <a:p>
          <a:endParaRPr lang="ru-RU"/>
        </a:p>
      </dgm:t>
    </dgm:pt>
    <dgm:pt modelId="{22373EBD-AD3D-4335-972C-EFD1145D4FB3}" type="sibTrans" cxnId="{FB4CC058-4FFE-4DD1-B99C-4EF1E239C15D}">
      <dgm:prSet/>
      <dgm:spPr/>
      <dgm:t>
        <a:bodyPr/>
        <a:lstStyle/>
        <a:p>
          <a:endParaRPr lang="ru-RU"/>
        </a:p>
      </dgm:t>
    </dgm:pt>
    <dgm:pt modelId="{C795C835-49AA-42A9-A651-FF777164CE63}">
      <dgm:prSet phldrT="[Текст]"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е</a:t>
          </a:r>
          <a:endParaRPr lang="ru-RU" sz="8000" b="1" dirty="0">
            <a:solidFill>
              <a:srgbClr val="FF0000"/>
            </a:solidFill>
          </a:endParaRPr>
        </a:p>
      </dgm:t>
    </dgm:pt>
    <dgm:pt modelId="{F5DEDBC1-8AA8-4A7D-A514-8BD657B71B67}" type="parTrans" cxnId="{9EB422B0-BDF4-4022-A2F0-FF4973744E73}">
      <dgm:prSet/>
      <dgm:spPr/>
      <dgm:t>
        <a:bodyPr/>
        <a:lstStyle/>
        <a:p>
          <a:endParaRPr lang="ru-RU"/>
        </a:p>
      </dgm:t>
    </dgm:pt>
    <dgm:pt modelId="{3205AD60-0B88-4892-AAA7-284FE375B92D}" type="sibTrans" cxnId="{9EB422B0-BDF4-4022-A2F0-FF4973744E73}">
      <dgm:prSet/>
      <dgm:spPr/>
      <dgm:t>
        <a:bodyPr/>
        <a:lstStyle/>
        <a:p>
          <a:endParaRPr lang="ru-RU"/>
        </a:p>
      </dgm:t>
    </dgm:pt>
    <dgm:pt modelId="{E9DC410C-3D33-41AD-B258-B0A235917A07}">
      <dgm:prSet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і</a:t>
          </a:r>
          <a:endParaRPr lang="ru-RU" sz="8000" b="1" dirty="0">
            <a:solidFill>
              <a:srgbClr val="FF0000"/>
            </a:solidFill>
          </a:endParaRPr>
        </a:p>
      </dgm:t>
    </dgm:pt>
    <dgm:pt modelId="{B96F1A39-43F2-4E14-A1E5-D61D27A6A10C}" type="parTrans" cxnId="{3062ED23-831F-4F57-B4EA-AF2DD64CA21B}">
      <dgm:prSet/>
      <dgm:spPr/>
      <dgm:t>
        <a:bodyPr/>
        <a:lstStyle/>
        <a:p>
          <a:endParaRPr lang="ru-RU"/>
        </a:p>
      </dgm:t>
    </dgm:pt>
    <dgm:pt modelId="{F2BEC8BC-3C3B-43C6-83FD-62074B1941A7}" type="sibTrans" cxnId="{3062ED23-831F-4F57-B4EA-AF2DD64CA21B}">
      <dgm:prSet/>
      <dgm:spPr/>
      <dgm:t>
        <a:bodyPr/>
        <a:lstStyle/>
        <a:p>
          <a:endParaRPr lang="ru-RU"/>
        </a:p>
      </dgm:t>
    </dgm:pt>
    <dgm:pt modelId="{34157C95-33B3-4CC2-842E-4BF359783992}">
      <dgm:prSet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о</a:t>
          </a:r>
          <a:endParaRPr lang="ru-RU" sz="8000" b="1" dirty="0">
            <a:solidFill>
              <a:srgbClr val="FF0000"/>
            </a:solidFill>
          </a:endParaRPr>
        </a:p>
      </dgm:t>
    </dgm:pt>
    <dgm:pt modelId="{5D5F0305-07BB-40B9-AEB9-9D2D031D8108}" type="parTrans" cxnId="{7A240E3F-7F5D-4920-8B73-FA2C46360746}">
      <dgm:prSet/>
      <dgm:spPr/>
      <dgm:t>
        <a:bodyPr/>
        <a:lstStyle/>
        <a:p>
          <a:endParaRPr lang="ru-RU"/>
        </a:p>
      </dgm:t>
    </dgm:pt>
    <dgm:pt modelId="{FBC7E5C1-8C22-4259-B580-84FC25093A8F}" type="sibTrans" cxnId="{7A240E3F-7F5D-4920-8B73-FA2C46360746}">
      <dgm:prSet/>
      <dgm:spPr/>
      <dgm:t>
        <a:bodyPr/>
        <a:lstStyle/>
        <a:p>
          <a:endParaRPr lang="ru-RU"/>
        </a:p>
      </dgm:t>
    </dgm:pt>
    <dgm:pt modelId="{C3E279A2-6EE6-442E-B1B2-F9DD0F9E299A}">
      <dgm:prSet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я</a:t>
          </a:r>
          <a:endParaRPr lang="ru-RU" sz="8000" b="1" dirty="0">
            <a:solidFill>
              <a:srgbClr val="FF0000"/>
            </a:solidFill>
          </a:endParaRPr>
        </a:p>
      </dgm:t>
    </dgm:pt>
    <dgm:pt modelId="{6FA262DF-734A-4E05-ACE8-4C98966B3DE9}" type="parTrans" cxnId="{508511F9-124A-4C96-9266-E4DEF77130DB}">
      <dgm:prSet/>
      <dgm:spPr/>
      <dgm:t>
        <a:bodyPr/>
        <a:lstStyle/>
        <a:p>
          <a:endParaRPr lang="ru-RU"/>
        </a:p>
      </dgm:t>
    </dgm:pt>
    <dgm:pt modelId="{C7F9666E-D0DC-4801-A361-466E1D0557BA}" type="sibTrans" cxnId="{508511F9-124A-4C96-9266-E4DEF77130DB}">
      <dgm:prSet/>
      <dgm:spPr/>
      <dgm:t>
        <a:bodyPr/>
        <a:lstStyle/>
        <a:p>
          <a:endParaRPr lang="ru-RU"/>
        </a:p>
      </dgm:t>
    </dgm:pt>
    <dgm:pt modelId="{A79C5E8A-2CEC-492A-84F6-EC0777F452E2}">
      <dgm:prSet custT="1"/>
      <dgm:spPr/>
      <dgm:t>
        <a:bodyPr/>
        <a:lstStyle/>
        <a:p>
          <a:r>
            <a:rPr lang="uk-UA" sz="8000" b="1" dirty="0" smtClean="0">
              <a:solidFill>
                <a:srgbClr val="FF0000"/>
              </a:solidFill>
            </a:rPr>
            <a:t>ю</a:t>
          </a:r>
          <a:endParaRPr lang="ru-RU" sz="8000" b="1" dirty="0">
            <a:solidFill>
              <a:srgbClr val="FF0000"/>
            </a:solidFill>
          </a:endParaRPr>
        </a:p>
      </dgm:t>
    </dgm:pt>
    <dgm:pt modelId="{07073739-47BE-4132-B471-5DA127EA379A}" type="parTrans" cxnId="{5BD75488-0670-4580-9D86-48E71DD499EF}">
      <dgm:prSet/>
      <dgm:spPr/>
      <dgm:t>
        <a:bodyPr/>
        <a:lstStyle/>
        <a:p>
          <a:endParaRPr lang="ru-RU"/>
        </a:p>
      </dgm:t>
    </dgm:pt>
    <dgm:pt modelId="{C831E375-9AEB-4847-A513-3F2F94D408BC}" type="sibTrans" cxnId="{5BD75488-0670-4580-9D86-48E71DD499EF}">
      <dgm:prSet/>
      <dgm:spPr/>
      <dgm:t>
        <a:bodyPr/>
        <a:lstStyle/>
        <a:p>
          <a:endParaRPr lang="ru-RU"/>
        </a:p>
      </dgm:t>
    </dgm:pt>
    <dgm:pt modelId="{7A30D9BF-60DA-4FBA-86AD-1773840B0F0A}" type="pres">
      <dgm:prSet presAssocID="{0D375206-0FE0-45F2-AC46-A2FBE2CF40F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0A8EBE-CE3B-410D-AB83-C4CEBE29DDDF}" type="pres">
      <dgm:prSet presAssocID="{45107620-C0D1-4786-8CC3-C530CA731051}" presName="centerShape" presStyleLbl="node0" presStyleIdx="0" presStyleCnt="1"/>
      <dgm:spPr/>
      <dgm:t>
        <a:bodyPr/>
        <a:lstStyle/>
        <a:p>
          <a:endParaRPr lang="ru-RU"/>
        </a:p>
      </dgm:t>
    </dgm:pt>
    <dgm:pt modelId="{A4A83D63-4B10-432D-BC6B-4744FE895169}" type="pres">
      <dgm:prSet presAssocID="{72F23153-0896-494D-A602-7671A9419C78}" presName="parTrans" presStyleLbl="sibTrans2D1" presStyleIdx="0" presStyleCnt="8"/>
      <dgm:spPr/>
      <dgm:t>
        <a:bodyPr/>
        <a:lstStyle/>
        <a:p>
          <a:endParaRPr lang="ru-RU"/>
        </a:p>
      </dgm:t>
    </dgm:pt>
    <dgm:pt modelId="{B05330B1-F62E-463C-A06E-E93479189DC3}" type="pres">
      <dgm:prSet presAssocID="{72F23153-0896-494D-A602-7671A9419C78}" presName="connectorText" presStyleLbl="sibTrans2D1" presStyleIdx="0" presStyleCnt="8"/>
      <dgm:spPr/>
      <dgm:t>
        <a:bodyPr/>
        <a:lstStyle/>
        <a:p>
          <a:endParaRPr lang="ru-RU"/>
        </a:p>
      </dgm:t>
    </dgm:pt>
    <dgm:pt modelId="{E831EC0B-02BC-4B42-AE0F-75E00CCC501B}" type="pres">
      <dgm:prSet presAssocID="{A88AADAA-ABA7-424D-99DA-AFF5BC4B33E6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362F73-2F69-45FF-B8DF-2A399B3DF365}" type="pres">
      <dgm:prSet presAssocID="{8881BD60-D98C-4E1F-AAB0-CD8785F7CF01}" presName="parTrans" presStyleLbl="sibTrans2D1" presStyleIdx="1" presStyleCnt="8"/>
      <dgm:spPr/>
      <dgm:t>
        <a:bodyPr/>
        <a:lstStyle/>
        <a:p>
          <a:endParaRPr lang="ru-RU"/>
        </a:p>
      </dgm:t>
    </dgm:pt>
    <dgm:pt modelId="{C2174767-9CD7-4EB5-9348-D79C6FDAAFDC}" type="pres">
      <dgm:prSet presAssocID="{8881BD60-D98C-4E1F-AAB0-CD8785F7CF01}" presName="connectorText" presStyleLbl="sibTrans2D1" presStyleIdx="1" presStyleCnt="8"/>
      <dgm:spPr/>
      <dgm:t>
        <a:bodyPr/>
        <a:lstStyle/>
        <a:p>
          <a:endParaRPr lang="ru-RU"/>
        </a:p>
      </dgm:t>
    </dgm:pt>
    <dgm:pt modelId="{312A439A-4AE7-4BC9-A78D-DCC800028A63}" type="pres">
      <dgm:prSet presAssocID="{CD020574-8E50-48C5-8F63-6AD49C307C06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5A460F-45C0-4DC0-86C7-0B66611957AD}" type="pres">
      <dgm:prSet presAssocID="{07073739-47BE-4132-B471-5DA127EA379A}" presName="parTrans" presStyleLbl="sibTrans2D1" presStyleIdx="2" presStyleCnt="8"/>
      <dgm:spPr/>
      <dgm:t>
        <a:bodyPr/>
        <a:lstStyle/>
        <a:p>
          <a:endParaRPr lang="ru-RU"/>
        </a:p>
      </dgm:t>
    </dgm:pt>
    <dgm:pt modelId="{35F4744A-9088-4950-BF5B-A3D8C5C1886C}" type="pres">
      <dgm:prSet presAssocID="{07073739-47BE-4132-B471-5DA127EA379A}" presName="connectorText" presStyleLbl="sibTrans2D1" presStyleIdx="2" presStyleCnt="8"/>
      <dgm:spPr/>
      <dgm:t>
        <a:bodyPr/>
        <a:lstStyle/>
        <a:p>
          <a:endParaRPr lang="ru-RU"/>
        </a:p>
      </dgm:t>
    </dgm:pt>
    <dgm:pt modelId="{B02B2B05-24E2-45ED-866B-E6B23D859A33}" type="pres">
      <dgm:prSet presAssocID="{A79C5E8A-2CEC-492A-84F6-EC0777F452E2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CD0F03-6395-4506-9EF6-7831717764F3}" type="pres">
      <dgm:prSet presAssocID="{EFC9B95E-8588-4296-9C66-9D15D0A281E8}" presName="parTrans" presStyleLbl="sibTrans2D1" presStyleIdx="3" presStyleCnt="8"/>
      <dgm:spPr/>
      <dgm:t>
        <a:bodyPr/>
        <a:lstStyle/>
        <a:p>
          <a:endParaRPr lang="ru-RU"/>
        </a:p>
      </dgm:t>
    </dgm:pt>
    <dgm:pt modelId="{9BB9FB79-A078-4318-9B7A-2B6D0BB84742}" type="pres">
      <dgm:prSet presAssocID="{EFC9B95E-8588-4296-9C66-9D15D0A281E8}" presName="connectorText" presStyleLbl="sibTrans2D1" presStyleIdx="3" presStyleCnt="8"/>
      <dgm:spPr/>
      <dgm:t>
        <a:bodyPr/>
        <a:lstStyle/>
        <a:p>
          <a:endParaRPr lang="ru-RU"/>
        </a:p>
      </dgm:t>
    </dgm:pt>
    <dgm:pt modelId="{B91E4D60-8A95-463F-85D7-0AD4BAB20F97}" type="pres">
      <dgm:prSet presAssocID="{36FA6BC3-ACCB-459B-9CAA-C81286B2FFB5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0980B5-10A0-4D8D-B53B-4B937D45B674}" type="pres">
      <dgm:prSet presAssocID="{F5DEDBC1-8AA8-4A7D-A514-8BD657B71B67}" presName="parTrans" presStyleLbl="sibTrans2D1" presStyleIdx="4" presStyleCnt="8"/>
      <dgm:spPr/>
      <dgm:t>
        <a:bodyPr/>
        <a:lstStyle/>
        <a:p>
          <a:endParaRPr lang="ru-RU"/>
        </a:p>
      </dgm:t>
    </dgm:pt>
    <dgm:pt modelId="{96949B12-7301-4224-8025-19D133A594B8}" type="pres">
      <dgm:prSet presAssocID="{F5DEDBC1-8AA8-4A7D-A514-8BD657B71B67}" presName="connectorText" presStyleLbl="sibTrans2D1" presStyleIdx="4" presStyleCnt="8"/>
      <dgm:spPr/>
      <dgm:t>
        <a:bodyPr/>
        <a:lstStyle/>
        <a:p>
          <a:endParaRPr lang="ru-RU"/>
        </a:p>
      </dgm:t>
    </dgm:pt>
    <dgm:pt modelId="{827D1BA6-E117-4DB4-8375-CFB8A05E0002}" type="pres">
      <dgm:prSet presAssocID="{C795C835-49AA-42A9-A651-FF777164CE6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C09E81-CE6F-48C5-A942-71A97D39653F}" type="pres">
      <dgm:prSet presAssocID="{B96F1A39-43F2-4E14-A1E5-D61D27A6A10C}" presName="parTrans" presStyleLbl="sibTrans2D1" presStyleIdx="5" presStyleCnt="8"/>
      <dgm:spPr/>
      <dgm:t>
        <a:bodyPr/>
        <a:lstStyle/>
        <a:p>
          <a:endParaRPr lang="ru-RU"/>
        </a:p>
      </dgm:t>
    </dgm:pt>
    <dgm:pt modelId="{4969B0DF-8EEC-4FCD-AFB7-968A28624B74}" type="pres">
      <dgm:prSet presAssocID="{B96F1A39-43F2-4E14-A1E5-D61D27A6A10C}" presName="connectorText" presStyleLbl="sibTrans2D1" presStyleIdx="5" presStyleCnt="8"/>
      <dgm:spPr/>
      <dgm:t>
        <a:bodyPr/>
        <a:lstStyle/>
        <a:p>
          <a:endParaRPr lang="ru-RU"/>
        </a:p>
      </dgm:t>
    </dgm:pt>
    <dgm:pt modelId="{CFBBCC35-63BD-4786-8210-59F8D4B3E7CB}" type="pres">
      <dgm:prSet presAssocID="{E9DC410C-3D33-41AD-B258-B0A235917A07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17D1C4-AEC1-47A9-A0A8-D62348D0D983}" type="pres">
      <dgm:prSet presAssocID="{5D5F0305-07BB-40B9-AEB9-9D2D031D8108}" presName="parTrans" presStyleLbl="sibTrans2D1" presStyleIdx="6" presStyleCnt="8"/>
      <dgm:spPr/>
      <dgm:t>
        <a:bodyPr/>
        <a:lstStyle/>
        <a:p>
          <a:endParaRPr lang="ru-RU"/>
        </a:p>
      </dgm:t>
    </dgm:pt>
    <dgm:pt modelId="{BBABF7E1-94EF-46B9-950E-833FAAC530E9}" type="pres">
      <dgm:prSet presAssocID="{5D5F0305-07BB-40B9-AEB9-9D2D031D8108}" presName="connectorText" presStyleLbl="sibTrans2D1" presStyleIdx="6" presStyleCnt="8"/>
      <dgm:spPr/>
      <dgm:t>
        <a:bodyPr/>
        <a:lstStyle/>
        <a:p>
          <a:endParaRPr lang="ru-RU"/>
        </a:p>
      </dgm:t>
    </dgm:pt>
    <dgm:pt modelId="{5D8B8317-41AE-4C14-A95A-017390E161CB}" type="pres">
      <dgm:prSet presAssocID="{34157C95-33B3-4CC2-842E-4BF359783992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92C210-C757-4CD6-ABB4-510A753157FC}" type="pres">
      <dgm:prSet presAssocID="{6FA262DF-734A-4E05-ACE8-4C98966B3DE9}" presName="parTrans" presStyleLbl="sibTrans2D1" presStyleIdx="7" presStyleCnt="8"/>
      <dgm:spPr/>
      <dgm:t>
        <a:bodyPr/>
        <a:lstStyle/>
        <a:p>
          <a:endParaRPr lang="ru-RU"/>
        </a:p>
      </dgm:t>
    </dgm:pt>
    <dgm:pt modelId="{717E1D33-22C6-4B0F-A170-DEBC9E012443}" type="pres">
      <dgm:prSet presAssocID="{6FA262DF-734A-4E05-ACE8-4C98966B3DE9}" presName="connectorText" presStyleLbl="sibTrans2D1" presStyleIdx="7" presStyleCnt="8"/>
      <dgm:spPr/>
      <dgm:t>
        <a:bodyPr/>
        <a:lstStyle/>
        <a:p>
          <a:endParaRPr lang="ru-RU"/>
        </a:p>
      </dgm:t>
    </dgm:pt>
    <dgm:pt modelId="{AAE395A6-578C-426E-B365-8D7F17FC232E}" type="pres">
      <dgm:prSet presAssocID="{C3E279A2-6EE6-442E-B1B2-F9DD0F9E299A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1CE272-BFB7-44E6-81FA-204D8D615ABF}" type="presOf" srcId="{72F23153-0896-494D-A602-7671A9419C78}" destId="{A4A83D63-4B10-432D-BC6B-4744FE895169}" srcOrd="0" destOrd="0" presId="urn:microsoft.com/office/officeart/2005/8/layout/radial5"/>
    <dgm:cxn modelId="{C00E90AC-DAC0-46D7-9E61-8757A5926625}" type="presOf" srcId="{8881BD60-D98C-4E1F-AAB0-CD8785F7CF01}" destId="{C2174767-9CD7-4EB5-9348-D79C6FDAAFDC}" srcOrd="1" destOrd="0" presId="urn:microsoft.com/office/officeart/2005/8/layout/radial5"/>
    <dgm:cxn modelId="{7EB8B8D0-30B5-45B4-B575-C592E3CED967}" type="presOf" srcId="{07073739-47BE-4132-B471-5DA127EA379A}" destId="{35F4744A-9088-4950-BF5B-A3D8C5C1886C}" srcOrd="1" destOrd="0" presId="urn:microsoft.com/office/officeart/2005/8/layout/radial5"/>
    <dgm:cxn modelId="{22145928-08D7-4D8A-84A0-6616B2D361ED}" type="presOf" srcId="{45107620-C0D1-4786-8CC3-C530CA731051}" destId="{F50A8EBE-CE3B-410D-AB83-C4CEBE29DDDF}" srcOrd="0" destOrd="0" presId="urn:microsoft.com/office/officeart/2005/8/layout/radial5"/>
    <dgm:cxn modelId="{5E10C519-129C-4B60-B74F-04B673B068D3}" type="presOf" srcId="{07073739-47BE-4132-B471-5DA127EA379A}" destId="{F85A460F-45C0-4DC0-86C7-0B66611957AD}" srcOrd="0" destOrd="0" presId="urn:microsoft.com/office/officeart/2005/8/layout/radial5"/>
    <dgm:cxn modelId="{5CEF50AE-BDF7-4961-AD6F-DE9AFD696580}" type="presOf" srcId="{5D5F0305-07BB-40B9-AEB9-9D2D031D8108}" destId="{4C17D1C4-AEC1-47A9-A0A8-D62348D0D983}" srcOrd="0" destOrd="0" presId="urn:microsoft.com/office/officeart/2005/8/layout/radial5"/>
    <dgm:cxn modelId="{5BD75488-0670-4580-9D86-48E71DD499EF}" srcId="{45107620-C0D1-4786-8CC3-C530CA731051}" destId="{A79C5E8A-2CEC-492A-84F6-EC0777F452E2}" srcOrd="2" destOrd="0" parTransId="{07073739-47BE-4132-B471-5DA127EA379A}" sibTransId="{C831E375-9AEB-4847-A513-3F2F94D408BC}"/>
    <dgm:cxn modelId="{4E0CFBD4-706D-4EFC-8C52-E95021B6D2A3}" type="presOf" srcId="{EFC9B95E-8588-4296-9C66-9D15D0A281E8}" destId="{9BB9FB79-A078-4318-9B7A-2B6D0BB84742}" srcOrd="1" destOrd="0" presId="urn:microsoft.com/office/officeart/2005/8/layout/radial5"/>
    <dgm:cxn modelId="{72147D71-22C9-4BED-8C14-83672479EA03}" type="presOf" srcId="{5D5F0305-07BB-40B9-AEB9-9D2D031D8108}" destId="{BBABF7E1-94EF-46B9-950E-833FAAC530E9}" srcOrd="1" destOrd="0" presId="urn:microsoft.com/office/officeart/2005/8/layout/radial5"/>
    <dgm:cxn modelId="{4D63425A-F280-434C-9B8C-5B525130DAD4}" type="presOf" srcId="{A88AADAA-ABA7-424D-99DA-AFF5BC4B33E6}" destId="{E831EC0B-02BC-4B42-AE0F-75E00CCC501B}" srcOrd="0" destOrd="0" presId="urn:microsoft.com/office/officeart/2005/8/layout/radial5"/>
    <dgm:cxn modelId="{BDB80A96-32F9-4F8A-9B36-DE8A708D99D4}" type="presOf" srcId="{0D375206-0FE0-45F2-AC46-A2FBE2CF40FE}" destId="{7A30D9BF-60DA-4FBA-86AD-1773840B0F0A}" srcOrd="0" destOrd="0" presId="urn:microsoft.com/office/officeart/2005/8/layout/radial5"/>
    <dgm:cxn modelId="{69B45E91-D366-47EE-817F-811FB619AB3A}" srcId="{45107620-C0D1-4786-8CC3-C530CA731051}" destId="{CD020574-8E50-48C5-8F63-6AD49C307C06}" srcOrd="1" destOrd="0" parTransId="{8881BD60-D98C-4E1F-AAB0-CD8785F7CF01}" sibTransId="{7C208627-3B4B-44FD-A348-A7C0F3AB994E}"/>
    <dgm:cxn modelId="{D03DD1E9-5B1E-411E-B57D-D2C1C8FE5D05}" srcId="{0D375206-0FE0-45F2-AC46-A2FBE2CF40FE}" destId="{45107620-C0D1-4786-8CC3-C530CA731051}" srcOrd="0" destOrd="0" parTransId="{C78E15BA-E0B7-4EAC-8D07-FA841E581496}" sibTransId="{9109FA01-051D-4A7C-A5B9-3F194DB4CCB7}"/>
    <dgm:cxn modelId="{3062ED23-831F-4F57-B4EA-AF2DD64CA21B}" srcId="{45107620-C0D1-4786-8CC3-C530CA731051}" destId="{E9DC410C-3D33-41AD-B258-B0A235917A07}" srcOrd="5" destOrd="0" parTransId="{B96F1A39-43F2-4E14-A1E5-D61D27A6A10C}" sibTransId="{F2BEC8BC-3C3B-43C6-83FD-62074B1941A7}"/>
    <dgm:cxn modelId="{8F3E829D-2C59-4ADA-B3E6-77D91381FE5D}" srcId="{45107620-C0D1-4786-8CC3-C530CA731051}" destId="{A88AADAA-ABA7-424D-99DA-AFF5BC4B33E6}" srcOrd="0" destOrd="0" parTransId="{72F23153-0896-494D-A602-7671A9419C78}" sibTransId="{99878DDA-D0B4-4AC5-9302-F06F1BA817A6}"/>
    <dgm:cxn modelId="{3D8B8319-4563-4AEA-973A-8B2C44A4D5C5}" type="presOf" srcId="{8881BD60-D98C-4E1F-AAB0-CD8785F7CF01}" destId="{26362F73-2F69-45FF-B8DF-2A399B3DF365}" srcOrd="0" destOrd="0" presId="urn:microsoft.com/office/officeart/2005/8/layout/radial5"/>
    <dgm:cxn modelId="{FC2AC521-1A3A-4CB2-9FD3-B75157037D93}" type="presOf" srcId="{EFC9B95E-8588-4296-9C66-9D15D0A281E8}" destId="{DECD0F03-6395-4506-9EF6-7831717764F3}" srcOrd="0" destOrd="0" presId="urn:microsoft.com/office/officeart/2005/8/layout/radial5"/>
    <dgm:cxn modelId="{74764A3D-305B-4DB6-AAB4-3EF73B57BFBA}" type="presOf" srcId="{CD020574-8E50-48C5-8F63-6AD49C307C06}" destId="{312A439A-4AE7-4BC9-A78D-DCC800028A63}" srcOrd="0" destOrd="0" presId="urn:microsoft.com/office/officeart/2005/8/layout/radial5"/>
    <dgm:cxn modelId="{964BBDE9-DE61-439E-BB79-0096759A0DE9}" type="presOf" srcId="{72F23153-0896-494D-A602-7671A9419C78}" destId="{B05330B1-F62E-463C-A06E-E93479189DC3}" srcOrd="1" destOrd="0" presId="urn:microsoft.com/office/officeart/2005/8/layout/radial5"/>
    <dgm:cxn modelId="{9B56D24A-9E91-480F-9D3E-988025054472}" type="presOf" srcId="{F5DEDBC1-8AA8-4A7D-A514-8BD657B71B67}" destId="{D30980B5-10A0-4D8D-B53B-4B937D45B674}" srcOrd="0" destOrd="0" presId="urn:microsoft.com/office/officeart/2005/8/layout/radial5"/>
    <dgm:cxn modelId="{06173D2F-8434-4A40-B623-E305A3CEFBA9}" type="presOf" srcId="{C795C835-49AA-42A9-A651-FF777164CE63}" destId="{827D1BA6-E117-4DB4-8375-CFB8A05E0002}" srcOrd="0" destOrd="0" presId="urn:microsoft.com/office/officeart/2005/8/layout/radial5"/>
    <dgm:cxn modelId="{B8E904D1-C900-40BE-A050-28EFF20E1A11}" type="presOf" srcId="{6FA262DF-734A-4E05-ACE8-4C98966B3DE9}" destId="{9D92C210-C757-4CD6-ABB4-510A753157FC}" srcOrd="0" destOrd="0" presId="urn:microsoft.com/office/officeart/2005/8/layout/radial5"/>
    <dgm:cxn modelId="{24CD176C-D3DE-4718-A834-CA91EE0EF91F}" type="presOf" srcId="{B96F1A39-43F2-4E14-A1E5-D61D27A6A10C}" destId="{4969B0DF-8EEC-4FCD-AFB7-968A28624B74}" srcOrd="1" destOrd="0" presId="urn:microsoft.com/office/officeart/2005/8/layout/radial5"/>
    <dgm:cxn modelId="{6C88382F-4185-4357-919F-C2F073DD3F2F}" type="presOf" srcId="{A79C5E8A-2CEC-492A-84F6-EC0777F452E2}" destId="{B02B2B05-24E2-45ED-866B-E6B23D859A33}" srcOrd="0" destOrd="0" presId="urn:microsoft.com/office/officeart/2005/8/layout/radial5"/>
    <dgm:cxn modelId="{7A240E3F-7F5D-4920-8B73-FA2C46360746}" srcId="{45107620-C0D1-4786-8CC3-C530CA731051}" destId="{34157C95-33B3-4CC2-842E-4BF359783992}" srcOrd="6" destOrd="0" parTransId="{5D5F0305-07BB-40B9-AEB9-9D2D031D8108}" sibTransId="{FBC7E5C1-8C22-4259-B580-84FC25093A8F}"/>
    <dgm:cxn modelId="{F4FAFA5B-C896-47F8-8B80-9E8F03102C7A}" type="presOf" srcId="{F5DEDBC1-8AA8-4A7D-A514-8BD657B71B67}" destId="{96949B12-7301-4224-8025-19D133A594B8}" srcOrd="1" destOrd="0" presId="urn:microsoft.com/office/officeart/2005/8/layout/radial5"/>
    <dgm:cxn modelId="{354529B4-AC1D-4B00-8184-9DA123947BDC}" type="presOf" srcId="{C3E279A2-6EE6-442E-B1B2-F9DD0F9E299A}" destId="{AAE395A6-578C-426E-B365-8D7F17FC232E}" srcOrd="0" destOrd="0" presId="urn:microsoft.com/office/officeart/2005/8/layout/radial5"/>
    <dgm:cxn modelId="{E6F27269-4A12-44E4-A66F-9B7953AB3F0B}" type="presOf" srcId="{E9DC410C-3D33-41AD-B258-B0A235917A07}" destId="{CFBBCC35-63BD-4786-8210-59F8D4B3E7CB}" srcOrd="0" destOrd="0" presId="urn:microsoft.com/office/officeart/2005/8/layout/radial5"/>
    <dgm:cxn modelId="{7EC0052E-40EA-4A01-B10D-0A2CBEF8EAAC}" type="presOf" srcId="{6FA262DF-734A-4E05-ACE8-4C98966B3DE9}" destId="{717E1D33-22C6-4B0F-A170-DEBC9E012443}" srcOrd="1" destOrd="0" presId="urn:microsoft.com/office/officeart/2005/8/layout/radial5"/>
    <dgm:cxn modelId="{9EB422B0-BDF4-4022-A2F0-FF4973744E73}" srcId="{45107620-C0D1-4786-8CC3-C530CA731051}" destId="{C795C835-49AA-42A9-A651-FF777164CE63}" srcOrd="4" destOrd="0" parTransId="{F5DEDBC1-8AA8-4A7D-A514-8BD657B71B67}" sibTransId="{3205AD60-0B88-4892-AAA7-284FE375B92D}"/>
    <dgm:cxn modelId="{43BE20BA-250F-4107-AA44-5A728EED7E44}" type="presOf" srcId="{34157C95-33B3-4CC2-842E-4BF359783992}" destId="{5D8B8317-41AE-4C14-A95A-017390E161CB}" srcOrd="0" destOrd="0" presId="urn:microsoft.com/office/officeart/2005/8/layout/radial5"/>
    <dgm:cxn modelId="{508511F9-124A-4C96-9266-E4DEF77130DB}" srcId="{45107620-C0D1-4786-8CC3-C530CA731051}" destId="{C3E279A2-6EE6-442E-B1B2-F9DD0F9E299A}" srcOrd="7" destOrd="0" parTransId="{6FA262DF-734A-4E05-ACE8-4C98966B3DE9}" sibTransId="{C7F9666E-D0DC-4801-A361-466E1D0557BA}"/>
    <dgm:cxn modelId="{FB4CC058-4FFE-4DD1-B99C-4EF1E239C15D}" srcId="{45107620-C0D1-4786-8CC3-C530CA731051}" destId="{36FA6BC3-ACCB-459B-9CAA-C81286B2FFB5}" srcOrd="3" destOrd="0" parTransId="{EFC9B95E-8588-4296-9C66-9D15D0A281E8}" sibTransId="{22373EBD-AD3D-4335-972C-EFD1145D4FB3}"/>
    <dgm:cxn modelId="{78906451-08BC-4410-83B1-1B50C6DAC705}" type="presOf" srcId="{B96F1A39-43F2-4E14-A1E5-D61D27A6A10C}" destId="{11C09E81-CE6F-48C5-A942-71A97D39653F}" srcOrd="0" destOrd="0" presId="urn:microsoft.com/office/officeart/2005/8/layout/radial5"/>
    <dgm:cxn modelId="{B1D17193-64D7-4E4C-BA4A-2D79DDA950E2}" type="presOf" srcId="{36FA6BC3-ACCB-459B-9CAA-C81286B2FFB5}" destId="{B91E4D60-8A95-463F-85D7-0AD4BAB20F97}" srcOrd="0" destOrd="0" presId="urn:microsoft.com/office/officeart/2005/8/layout/radial5"/>
    <dgm:cxn modelId="{35EDAB98-E289-4115-B0E3-2284C51535CB}" type="presParOf" srcId="{7A30D9BF-60DA-4FBA-86AD-1773840B0F0A}" destId="{F50A8EBE-CE3B-410D-AB83-C4CEBE29DDDF}" srcOrd="0" destOrd="0" presId="urn:microsoft.com/office/officeart/2005/8/layout/radial5"/>
    <dgm:cxn modelId="{E1FCF04B-C60C-41D6-8F71-A30A9AEF0775}" type="presParOf" srcId="{7A30D9BF-60DA-4FBA-86AD-1773840B0F0A}" destId="{A4A83D63-4B10-432D-BC6B-4744FE895169}" srcOrd="1" destOrd="0" presId="urn:microsoft.com/office/officeart/2005/8/layout/radial5"/>
    <dgm:cxn modelId="{DE3769EA-9307-4EE6-B2E7-6390E2AACEAF}" type="presParOf" srcId="{A4A83D63-4B10-432D-BC6B-4744FE895169}" destId="{B05330B1-F62E-463C-A06E-E93479189DC3}" srcOrd="0" destOrd="0" presId="urn:microsoft.com/office/officeart/2005/8/layout/radial5"/>
    <dgm:cxn modelId="{BA4EC801-ECEB-4E60-9612-5F409D526459}" type="presParOf" srcId="{7A30D9BF-60DA-4FBA-86AD-1773840B0F0A}" destId="{E831EC0B-02BC-4B42-AE0F-75E00CCC501B}" srcOrd="2" destOrd="0" presId="urn:microsoft.com/office/officeart/2005/8/layout/radial5"/>
    <dgm:cxn modelId="{A510B2C8-074A-461F-9EC8-5067280464D0}" type="presParOf" srcId="{7A30D9BF-60DA-4FBA-86AD-1773840B0F0A}" destId="{26362F73-2F69-45FF-B8DF-2A399B3DF365}" srcOrd="3" destOrd="0" presId="urn:microsoft.com/office/officeart/2005/8/layout/radial5"/>
    <dgm:cxn modelId="{9CA6788F-CD9F-46D7-960A-D5841B26F976}" type="presParOf" srcId="{26362F73-2F69-45FF-B8DF-2A399B3DF365}" destId="{C2174767-9CD7-4EB5-9348-D79C6FDAAFDC}" srcOrd="0" destOrd="0" presId="urn:microsoft.com/office/officeart/2005/8/layout/radial5"/>
    <dgm:cxn modelId="{477705DD-341A-4387-A7F4-BAD622C90B46}" type="presParOf" srcId="{7A30D9BF-60DA-4FBA-86AD-1773840B0F0A}" destId="{312A439A-4AE7-4BC9-A78D-DCC800028A63}" srcOrd="4" destOrd="0" presId="urn:microsoft.com/office/officeart/2005/8/layout/radial5"/>
    <dgm:cxn modelId="{8E06EB96-8D7A-488D-B0AB-DBECEE5F0814}" type="presParOf" srcId="{7A30D9BF-60DA-4FBA-86AD-1773840B0F0A}" destId="{F85A460F-45C0-4DC0-86C7-0B66611957AD}" srcOrd="5" destOrd="0" presId="urn:microsoft.com/office/officeart/2005/8/layout/radial5"/>
    <dgm:cxn modelId="{BFF5A28F-BBCA-4EF9-A3FE-BA726E5A1E96}" type="presParOf" srcId="{F85A460F-45C0-4DC0-86C7-0B66611957AD}" destId="{35F4744A-9088-4950-BF5B-A3D8C5C1886C}" srcOrd="0" destOrd="0" presId="urn:microsoft.com/office/officeart/2005/8/layout/radial5"/>
    <dgm:cxn modelId="{8A04F831-354F-4E17-9FB5-4AA1A2A0E00C}" type="presParOf" srcId="{7A30D9BF-60DA-4FBA-86AD-1773840B0F0A}" destId="{B02B2B05-24E2-45ED-866B-E6B23D859A33}" srcOrd="6" destOrd="0" presId="urn:microsoft.com/office/officeart/2005/8/layout/radial5"/>
    <dgm:cxn modelId="{8AFFA9C1-2D73-4F95-AC88-19E64856E901}" type="presParOf" srcId="{7A30D9BF-60DA-4FBA-86AD-1773840B0F0A}" destId="{DECD0F03-6395-4506-9EF6-7831717764F3}" srcOrd="7" destOrd="0" presId="urn:microsoft.com/office/officeart/2005/8/layout/radial5"/>
    <dgm:cxn modelId="{0B5CD9B9-15C7-4ADE-9845-F216671ACD74}" type="presParOf" srcId="{DECD0F03-6395-4506-9EF6-7831717764F3}" destId="{9BB9FB79-A078-4318-9B7A-2B6D0BB84742}" srcOrd="0" destOrd="0" presId="urn:microsoft.com/office/officeart/2005/8/layout/radial5"/>
    <dgm:cxn modelId="{3147F4C8-0B27-4964-BCA7-C271DD4FFE1C}" type="presParOf" srcId="{7A30D9BF-60DA-4FBA-86AD-1773840B0F0A}" destId="{B91E4D60-8A95-463F-85D7-0AD4BAB20F97}" srcOrd="8" destOrd="0" presId="urn:microsoft.com/office/officeart/2005/8/layout/radial5"/>
    <dgm:cxn modelId="{7D598FE5-DEA2-43D7-A35A-EF4134A8DD47}" type="presParOf" srcId="{7A30D9BF-60DA-4FBA-86AD-1773840B0F0A}" destId="{D30980B5-10A0-4D8D-B53B-4B937D45B674}" srcOrd="9" destOrd="0" presId="urn:microsoft.com/office/officeart/2005/8/layout/radial5"/>
    <dgm:cxn modelId="{76E60E12-92A1-4472-A0AF-BF2C32FDBA0E}" type="presParOf" srcId="{D30980B5-10A0-4D8D-B53B-4B937D45B674}" destId="{96949B12-7301-4224-8025-19D133A594B8}" srcOrd="0" destOrd="0" presId="urn:microsoft.com/office/officeart/2005/8/layout/radial5"/>
    <dgm:cxn modelId="{2E2F00AA-6D89-435B-99D3-BF69C70598D4}" type="presParOf" srcId="{7A30D9BF-60DA-4FBA-86AD-1773840B0F0A}" destId="{827D1BA6-E117-4DB4-8375-CFB8A05E0002}" srcOrd="10" destOrd="0" presId="urn:microsoft.com/office/officeart/2005/8/layout/radial5"/>
    <dgm:cxn modelId="{D538EAD5-3973-44F8-87FC-85FAD6278F20}" type="presParOf" srcId="{7A30D9BF-60DA-4FBA-86AD-1773840B0F0A}" destId="{11C09E81-CE6F-48C5-A942-71A97D39653F}" srcOrd="11" destOrd="0" presId="urn:microsoft.com/office/officeart/2005/8/layout/radial5"/>
    <dgm:cxn modelId="{4C0F838C-582A-4A07-B2C4-BBA5CE2E15F3}" type="presParOf" srcId="{11C09E81-CE6F-48C5-A942-71A97D39653F}" destId="{4969B0DF-8EEC-4FCD-AFB7-968A28624B74}" srcOrd="0" destOrd="0" presId="urn:microsoft.com/office/officeart/2005/8/layout/radial5"/>
    <dgm:cxn modelId="{C930D870-4A4F-41FA-A4F3-669395079C35}" type="presParOf" srcId="{7A30D9BF-60DA-4FBA-86AD-1773840B0F0A}" destId="{CFBBCC35-63BD-4786-8210-59F8D4B3E7CB}" srcOrd="12" destOrd="0" presId="urn:microsoft.com/office/officeart/2005/8/layout/radial5"/>
    <dgm:cxn modelId="{D738A2A8-0D45-41FE-8A4A-C0BEDA21F3A1}" type="presParOf" srcId="{7A30D9BF-60DA-4FBA-86AD-1773840B0F0A}" destId="{4C17D1C4-AEC1-47A9-A0A8-D62348D0D983}" srcOrd="13" destOrd="0" presId="urn:microsoft.com/office/officeart/2005/8/layout/radial5"/>
    <dgm:cxn modelId="{39F94BF0-9216-45A2-A4CF-8AE049DDBD8E}" type="presParOf" srcId="{4C17D1C4-AEC1-47A9-A0A8-D62348D0D983}" destId="{BBABF7E1-94EF-46B9-950E-833FAAC530E9}" srcOrd="0" destOrd="0" presId="urn:microsoft.com/office/officeart/2005/8/layout/radial5"/>
    <dgm:cxn modelId="{F12A62FA-4CD9-4596-A1E8-81051ED7D664}" type="presParOf" srcId="{7A30D9BF-60DA-4FBA-86AD-1773840B0F0A}" destId="{5D8B8317-41AE-4C14-A95A-017390E161CB}" srcOrd="14" destOrd="0" presId="urn:microsoft.com/office/officeart/2005/8/layout/radial5"/>
    <dgm:cxn modelId="{F79DFF60-100A-4424-94B3-6AC6D243A281}" type="presParOf" srcId="{7A30D9BF-60DA-4FBA-86AD-1773840B0F0A}" destId="{9D92C210-C757-4CD6-ABB4-510A753157FC}" srcOrd="15" destOrd="0" presId="urn:microsoft.com/office/officeart/2005/8/layout/radial5"/>
    <dgm:cxn modelId="{4C615560-48F1-47F5-9664-5EFAE3A0E629}" type="presParOf" srcId="{9D92C210-C757-4CD6-ABB4-510A753157FC}" destId="{717E1D33-22C6-4B0F-A170-DEBC9E012443}" srcOrd="0" destOrd="0" presId="urn:microsoft.com/office/officeart/2005/8/layout/radial5"/>
    <dgm:cxn modelId="{8F1FBE53-D76C-46AD-9E7F-7A605281F46D}" type="presParOf" srcId="{7A30D9BF-60DA-4FBA-86AD-1773840B0F0A}" destId="{AAE395A6-578C-426E-B365-8D7F17FC232E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710C25C-D4BF-4C2F-A293-CC836D1F77D0}" type="doc">
      <dgm:prSet loTypeId="urn:microsoft.com/office/officeart/2005/8/layout/radial5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5992560-CF8D-4632-954D-931F71DEE93F}">
      <dgm:prSet phldrT="[Текст]" custT="1"/>
      <dgm:spPr/>
      <dgm:t>
        <a:bodyPr/>
        <a:lstStyle/>
        <a:p>
          <a:r>
            <a:rPr lang="uk-UA" sz="8800" b="1" noProof="0" dirty="0" err="1" smtClean="0">
              <a:solidFill>
                <a:srgbClr val="FF3399"/>
              </a:solidFill>
            </a:rPr>
            <a:t>кр</a:t>
          </a:r>
          <a:endParaRPr lang="uk-UA" sz="8800" b="1" noProof="0" dirty="0">
            <a:solidFill>
              <a:srgbClr val="FF3399"/>
            </a:solidFill>
          </a:endParaRPr>
        </a:p>
      </dgm:t>
    </dgm:pt>
    <dgm:pt modelId="{DDA74569-411C-4AED-9DD2-AD992B9A9CD7}" type="parTrans" cxnId="{DE680426-A105-4919-A848-9089552DC67F}">
      <dgm:prSet/>
      <dgm:spPr/>
      <dgm:t>
        <a:bodyPr/>
        <a:lstStyle/>
        <a:p>
          <a:endParaRPr lang="ru-RU"/>
        </a:p>
      </dgm:t>
    </dgm:pt>
    <dgm:pt modelId="{486EFD69-99C2-4705-92DE-919F498DC8E6}" type="sibTrans" cxnId="{DE680426-A105-4919-A848-9089552DC67F}">
      <dgm:prSet/>
      <dgm:spPr/>
      <dgm:t>
        <a:bodyPr/>
        <a:lstStyle/>
        <a:p>
          <a:endParaRPr lang="ru-RU"/>
        </a:p>
      </dgm:t>
    </dgm:pt>
    <dgm:pt modelId="{49BAFC89-BDD9-438E-ABEC-93979EB3D2DD}">
      <dgm:prSet phldrT="[Текст]" custT="1"/>
      <dgm:spPr/>
      <dgm:t>
        <a:bodyPr/>
        <a:lstStyle/>
        <a:p>
          <a:r>
            <a:rPr lang="uk-UA" sz="8000" b="1" dirty="0" smtClean="0"/>
            <a:t>а</a:t>
          </a:r>
          <a:endParaRPr lang="ru-RU" sz="8000" b="1" dirty="0"/>
        </a:p>
      </dgm:t>
    </dgm:pt>
    <dgm:pt modelId="{12281E4F-66E2-4026-B9B3-77B2D3F34161}" type="parTrans" cxnId="{D30665C7-7DF8-4F24-A73F-7FC0BC2FE64E}">
      <dgm:prSet/>
      <dgm:spPr/>
      <dgm:t>
        <a:bodyPr/>
        <a:lstStyle/>
        <a:p>
          <a:endParaRPr lang="ru-RU"/>
        </a:p>
      </dgm:t>
    </dgm:pt>
    <dgm:pt modelId="{13C46D57-3186-43E6-B367-0D87531F0170}" type="sibTrans" cxnId="{D30665C7-7DF8-4F24-A73F-7FC0BC2FE64E}">
      <dgm:prSet/>
      <dgm:spPr/>
      <dgm:t>
        <a:bodyPr/>
        <a:lstStyle/>
        <a:p>
          <a:endParaRPr lang="ru-RU"/>
        </a:p>
      </dgm:t>
    </dgm:pt>
    <dgm:pt modelId="{1BDDF1E3-1DFD-4FA7-8966-225248F63FD9}">
      <dgm:prSet phldrT="[Текст]" custT="1"/>
      <dgm:spPr/>
      <dgm:t>
        <a:bodyPr/>
        <a:lstStyle/>
        <a:p>
          <a:r>
            <a:rPr lang="uk-UA" sz="8000" b="1" dirty="0" smtClean="0"/>
            <a:t>у</a:t>
          </a:r>
          <a:endParaRPr lang="ru-RU" sz="8000" b="1" dirty="0"/>
        </a:p>
      </dgm:t>
    </dgm:pt>
    <dgm:pt modelId="{1F1DF815-BAAE-4FBB-9472-11722E48B4E4}" type="parTrans" cxnId="{0BDCC075-E23C-48BA-B214-BDFD76112F37}">
      <dgm:prSet/>
      <dgm:spPr/>
      <dgm:t>
        <a:bodyPr/>
        <a:lstStyle/>
        <a:p>
          <a:endParaRPr lang="ru-RU"/>
        </a:p>
      </dgm:t>
    </dgm:pt>
    <dgm:pt modelId="{1D014884-33D0-4C98-94AE-62AD9CC3A56C}" type="sibTrans" cxnId="{0BDCC075-E23C-48BA-B214-BDFD76112F37}">
      <dgm:prSet/>
      <dgm:spPr/>
      <dgm:t>
        <a:bodyPr/>
        <a:lstStyle/>
        <a:p>
          <a:endParaRPr lang="ru-RU"/>
        </a:p>
      </dgm:t>
    </dgm:pt>
    <dgm:pt modelId="{BDD2DCFA-9250-4DE0-B795-9CA3477C69E0}">
      <dgm:prSet phldrT="[Текст]" custT="1"/>
      <dgm:spPr/>
      <dgm:t>
        <a:bodyPr/>
        <a:lstStyle/>
        <a:p>
          <a:r>
            <a:rPr lang="uk-UA" sz="8000" b="1" dirty="0" smtClean="0"/>
            <a:t>е</a:t>
          </a:r>
          <a:endParaRPr lang="ru-RU" sz="8000" b="1" dirty="0"/>
        </a:p>
      </dgm:t>
    </dgm:pt>
    <dgm:pt modelId="{20395BC7-33D0-411F-BF9F-F5AF6B4F2C2C}" type="parTrans" cxnId="{22422879-A130-4121-A7B5-04F6184C80B7}">
      <dgm:prSet/>
      <dgm:spPr/>
      <dgm:t>
        <a:bodyPr/>
        <a:lstStyle/>
        <a:p>
          <a:endParaRPr lang="ru-RU"/>
        </a:p>
      </dgm:t>
    </dgm:pt>
    <dgm:pt modelId="{D072580E-1CF2-4B82-8C16-A3AAFA2D5BA8}" type="sibTrans" cxnId="{22422879-A130-4121-A7B5-04F6184C80B7}">
      <dgm:prSet/>
      <dgm:spPr/>
      <dgm:t>
        <a:bodyPr/>
        <a:lstStyle/>
        <a:p>
          <a:endParaRPr lang="ru-RU"/>
        </a:p>
      </dgm:t>
    </dgm:pt>
    <dgm:pt modelId="{D36900C2-BE90-4A78-AEA1-1858CA420D70}">
      <dgm:prSet phldrT="[Текст]" custT="1"/>
      <dgm:spPr>
        <a:solidFill>
          <a:srgbClr val="FF3399"/>
        </a:solidFill>
      </dgm:spPr>
      <dgm:t>
        <a:bodyPr/>
        <a:lstStyle/>
        <a:p>
          <a:r>
            <a:rPr lang="uk-UA" sz="8000" b="1" dirty="0" smtClean="0"/>
            <a:t>о</a:t>
          </a:r>
          <a:endParaRPr lang="ru-RU" sz="8000" b="1" dirty="0"/>
        </a:p>
      </dgm:t>
    </dgm:pt>
    <dgm:pt modelId="{C5912552-04C4-44E1-B541-EA08C6DA20BE}" type="parTrans" cxnId="{565793C5-8168-45FA-8B0C-8ED95F22200B}">
      <dgm:prSet/>
      <dgm:spPr/>
      <dgm:t>
        <a:bodyPr/>
        <a:lstStyle/>
        <a:p>
          <a:endParaRPr lang="ru-RU"/>
        </a:p>
      </dgm:t>
    </dgm:pt>
    <dgm:pt modelId="{B8C6AB6C-2EEA-4E60-B02D-181D7A33411C}" type="sibTrans" cxnId="{565793C5-8168-45FA-8B0C-8ED95F22200B}">
      <dgm:prSet/>
      <dgm:spPr/>
      <dgm:t>
        <a:bodyPr/>
        <a:lstStyle/>
        <a:p>
          <a:endParaRPr lang="ru-RU"/>
        </a:p>
      </dgm:t>
    </dgm:pt>
    <dgm:pt modelId="{F5A2FD1B-FC93-4949-9782-933CF92FDE4C}">
      <dgm:prSet custT="1"/>
      <dgm:spPr>
        <a:solidFill>
          <a:srgbClr val="00B050"/>
        </a:solidFill>
      </dgm:spPr>
      <dgm:t>
        <a:bodyPr/>
        <a:lstStyle/>
        <a:p>
          <a:r>
            <a:rPr lang="uk-UA" sz="8000" b="1" dirty="0" smtClean="0"/>
            <a:t>і</a:t>
          </a:r>
          <a:endParaRPr lang="ru-RU" sz="8000" b="1" dirty="0"/>
        </a:p>
      </dgm:t>
    </dgm:pt>
    <dgm:pt modelId="{16493E88-29F6-4AF0-885C-EEDC1B91D50F}" type="parTrans" cxnId="{6B8E9620-0820-4015-BB9F-9AC0513D6879}">
      <dgm:prSet/>
      <dgm:spPr/>
      <dgm:t>
        <a:bodyPr/>
        <a:lstStyle/>
        <a:p>
          <a:endParaRPr lang="ru-RU"/>
        </a:p>
      </dgm:t>
    </dgm:pt>
    <dgm:pt modelId="{EE5F3DE2-EE81-418C-AF20-947121ADCCFB}" type="sibTrans" cxnId="{6B8E9620-0820-4015-BB9F-9AC0513D6879}">
      <dgm:prSet/>
      <dgm:spPr/>
      <dgm:t>
        <a:bodyPr/>
        <a:lstStyle/>
        <a:p>
          <a:endParaRPr lang="ru-RU"/>
        </a:p>
      </dgm:t>
    </dgm:pt>
    <dgm:pt modelId="{851535B8-CF1B-479A-ADEF-444587C4FAD5}">
      <dgm:prSet custT="1"/>
      <dgm:spPr/>
      <dgm:t>
        <a:bodyPr/>
        <a:lstStyle/>
        <a:p>
          <a:r>
            <a:rPr lang="uk-UA" sz="8000" b="1" dirty="0" smtClean="0"/>
            <a:t>и</a:t>
          </a:r>
          <a:endParaRPr lang="ru-RU" sz="8000" b="1" dirty="0"/>
        </a:p>
      </dgm:t>
    </dgm:pt>
    <dgm:pt modelId="{76AACB38-8662-48B1-9586-9A664A3FA8A6}" type="parTrans" cxnId="{75728FB3-8A51-4035-AF98-2BE67F51D299}">
      <dgm:prSet/>
      <dgm:spPr/>
      <dgm:t>
        <a:bodyPr/>
        <a:lstStyle/>
        <a:p>
          <a:endParaRPr lang="ru-RU"/>
        </a:p>
      </dgm:t>
    </dgm:pt>
    <dgm:pt modelId="{65C956EF-92F4-4F91-A7EE-561A6F4DFA99}" type="sibTrans" cxnId="{75728FB3-8A51-4035-AF98-2BE67F51D299}">
      <dgm:prSet/>
      <dgm:spPr/>
      <dgm:t>
        <a:bodyPr/>
        <a:lstStyle/>
        <a:p>
          <a:endParaRPr lang="ru-RU"/>
        </a:p>
      </dgm:t>
    </dgm:pt>
    <dgm:pt modelId="{806A0C24-3269-42D4-A90A-300242E3B1F5}" type="pres">
      <dgm:prSet presAssocID="{C710C25C-D4BF-4C2F-A293-CC836D1F77D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3F31B7-E83C-41BB-91EC-96F1AB1BEF3A}" type="pres">
      <dgm:prSet presAssocID="{85992560-CF8D-4632-954D-931F71DEE93F}" presName="centerShape" presStyleLbl="node0" presStyleIdx="0" presStyleCnt="1" custScaleX="150069" custScaleY="152783" custLinFactNeighborX="-1812" custLinFactNeighborY="604"/>
      <dgm:spPr/>
      <dgm:t>
        <a:bodyPr/>
        <a:lstStyle/>
        <a:p>
          <a:endParaRPr lang="ru-RU"/>
        </a:p>
      </dgm:t>
    </dgm:pt>
    <dgm:pt modelId="{0E2A7170-4509-476A-B52F-6F8D4C885A1C}" type="pres">
      <dgm:prSet presAssocID="{12281E4F-66E2-4026-B9B3-77B2D3F34161}" presName="parTrans" presStyleLbl="sibTrans2D1" presStyleIdx="0" presStyleCnt="6"/>
      <dgm:spPr/>
      <dgm:t>
        <a:bodyPr/>
        <a:lstStyle/>
        <a:p>
          <a:endParaRPr lang="ru-RU"/>
        </a:p>
      </dgm:t>
    </dgm:pt>
    <dgm:pt modelId="{2271CA85-2AC8-451F-8870-13CA872D357B}" type="pres">
      <dgm:prSet presAssocID="{12281E4F-66E2-4026-B9B3-77B2D3F34161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1E8F814C-8023-45DB-860B-47C65F5D3C21}" type="pres">
      <dgm:prSet presAssocID="{49BAFC89-BDD9-438E-ABEC-93979EB3D2DD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DD6525-8B3C-43DB-A2DF-BFD61FE878B0}" type="pres">
      <dgm:prSet presAssocID="{1F1DF815-BAAE-4FBB-9472-11722E48B4E4}" presName="parTrans" presStyleLbl="sibTrans2D1" presStyleIdx="1" presStyleCnt="6"/>
      <dgm:spPr/>
      <dgm:t>
        <a:bodyPr/>
        <a:lstStyle/>
        <a:p>
          <a:endParaRPr lang="ru-RU"/>
        </a:p>
      </dgm:t>
    </dgm:pt>
    <dgm:pt modelId="{1FF458BC-C380-4D3D-A0CA-E53EDB94A1D6}" type="pres">
      <dgm:prSet presAssocID="{1F1DF815-BAAE-4FBB-9472-11722E48B4E4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C674ACA2-A6F6-4010-91F5-B2EAF6635D63}" type="pres">
      <dgm:prSet presAssocID="{1BDDF1E3-1DFD-4FA7-8966-225248F63FD9}" presName="node" presStyleLbl="node1" presStyleIdx="1" presStyleCnt="6" custRadScaleRad="127704" custRadScaleInc="205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F23055-F101-4A96-8765-E634F05885CB}" type="pres">
      <dgm:prSet presAssocID="{76AACB38-8662-48B1-9586-9A664A3FA8A6}" presName="parTrans" presStyleLbl="sibTrans2D1" presStyleIdx="2" presStyleCnt="6"/>
      <dgm:spPr/>
      <dgm:t>
        <a:bodyPr/>
        <a:lstStyle/>
        <a:p>
          <a:endParaRPr lang="ru-RU"/>
        </a:p>
      </dgm:t>
    </dgm:pt>
    <dgm:pt modelId="{D9D3B9D4-4777-4D7E-95E8-C4203AE2CF88}" type="pres">
      <dgm:prSet presAssocID="{76AACB38-8662-48B1-9586-9A664A3FA8A6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D949138B-4B33-4F4B-98FA-442EBDC377A8}" type="pres">
      <dgm:prSet presAssocID="{851535B8-CF1B-479A-ADEF-444587C4FAD5}" presName="node" presStyleLbl="node1" presStyleIdx="2" presStyleCnt="6" custRadScaleRad="121522" custRadScaleInc="-41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632D82-6AB1-4485-B08F-0473330DFCA4}" type="pres">
      <dgm:prSet presAssocID="{16493E88-29F6-4AF0-885C-EEDC1B91D50F}" presName="parTrans" presStyleLbl="sibTrans2D1" presStyleIdx="3" presStyleCnt="6"/>
      <dgm:spPr/>
      <dgm:t>
        <a:bodyPr/>
        <a:lstStyle/>
        <a:p>
          <a:endParaRPr lang="ru-RU"/>
        </a:p>
      </dgm:t>
    </dgm:pt>
    <dgm:pt modelId="{FE8FB9E3-2E03-4E4F-A9E9-938B251435B9}" type="pres">
      <dgm:prSet presAssocID="{16493E88-29F6-4AF0-885C-EEDC1B91D50F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848C9DB7-DE55-4618-884F-11EC60335060}" type="pres">
      <dgm:prSet presAssocID="{F5A2FD1B-FC93-4949-9782-933CF92FDE4C}" presName="node" presStyleLbl="node1" presStyleIdx="3" presStyleCnt="6" custRadScaleRad="100175" custRadScaleInc="-28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60211F-FEBE-4A3E-AFC2-D9819C2B9826}" type="pres">
      <dgm:prSet presAssocID="{20395BC7-33D0-411F-BF9F-F5AF6B4F2C2C}" presName="parTrans" presStyleLbl="sibTrans2D1" presStyleIdx="4" presStyleCnt="6"/>
      <dgm:spPr/>
      <dgm:t>
        <a:bodyPr/>
        <a:lstStyle/>
        <a:p>
          <a:endParaRPr lang="ru-RU"/>
        </a:p>
      </dgm:t>
    </dgm:pt>
    <dgm:pt modelId="{6922DE9E-E7F1-4D4E-B219-E134BAE534DF}" type="pres">
      <dgm:prSet presAssocID="{20395BC7-33D0-411F-BF9F-F5AF6B4F2C2C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12A10A1B-EDB8-4343-94D2-5BAB1F2F0BB5}" type="pres">
      <dgm:prSet presAssocID="{BDD2DCFA-9250-4DE0-B795-9CA3477C69E0}" presName="node" presStyleLbl="node1" presStyleIdx="4" presStyleCnt="6" custRadScaleRad="126261" custRadScaleInc="61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B5F71A-D97C-4058-8320-DC91E2DE27D8}" type="pres">
      <dgm:prSet presAssocID="{C5912552-04C4-44E1-B541-EA08C6DA20BE}" presName="parTrans" presStyleLbl="sibTrans2D1" presStyleIdx="5" presStyleCnt="6"/>
      <dgm:spPr/>
      <dgm:t>
        <a:bodyPr/>
        <a:lstStyle/>
        <a:p>
          <a:endParaRPr lang="ru-RU"/>
        </a:p>
      </dgm:t>
    </dgm:pt>
    <dgm:pt modelId="{6FAD7138-0DF3-45A6-B788-E2137BBD0CA4}" type="pres">
      <dgm:prSet presAssocID="{C5912552-04C4-44E1-B541-EA08C6DA20BE}" presName="connectorText" presStyleLbl="sibTrans2D1" presStyleIdx="5" presStyleCnt="6"/>
      <dgm:spPr/>
      <dgm:t>
        <a:bodyPr/>
        <a:lstStyle/>
        <a:p>
          <a:endParaRPr lang="ru-RU"/>
        </a:p>
      </dgm:t>
    </dgm:pt>
    <dgm:pt modelId="{41F86AE5-A697-49B6-8F5C-F9A4448EB8EA}" type="pres">
      <dgm:prSet presAssocID="{D36900C2-BE90-4A78-AEA1-1858CA420D70}" presName="node" presStyleLbl="node1" presStyleIdx="5" presStyleCnt="6" custRadScaleRad="140657" custRadScaleInc="-195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D6DE0E-0E78-4AAB-BD28-2D0CDBFBFDE9}" type="presOf" srcId="{12281E4F-66E2-4026-B9B3-77B2D3F34161}" destId="{2271CA85-2AC8-451F-8870-13CA872D357B}" srcOrd="1" destOrd="0" presId="urn:microsoft.com/office/officeart/2005/8/layout/radial5"/>
    <dgm:cxn modelId="{1CF15144-4840-491E-96C7-6D45E93A69B9}" type="presOf" srcId="{76AACB38-8662-48B1-9586-9A664A3FA8A6}" destId="{1CF23055-F101-4A96-8765-E634F05885CB}" srcOrd="0" destOrd="0" presId="urn:microsoft.com/office/officeart/2005/8/layout/radial5"/>
    <dgm:cxn modelId="{D38D78E0-05F3-4A24-A03F-D1D1CADC0D16}" type="presOf" srcId="{C5912552-04C4-44E1-B541-EA08C6DA20BE}" destId="{6FAD7138-0DF3-45A6-B788-E2137BBD0CA4}" srcOrd="1" destOrd="0" presId="urn:microsoft.com/office/officeart/2005/8/layout/radial5"/>
    <dgm:cxn modelId="{0BDCC075-E23C-48BA-B214-BDFD76112F37}" srcId="{85992560-CF8D-4632-954D-931F71DEE93F}" destId="{1BDDF1E3-1DFD-4FA7-8966-225248F63FD9}" srcOrd="1" destOrd="0" parTransId="{1F1DF815-BAAE-4FBB-9472-11722E48B4E4}" sibTransId="{1D014884-33D0-4C98-94AE-62AD9CC3A56C}"/>
    <dgm:cxn modelId="{AC6E15ED-A29F-4C53-A61C-2144CD0ADC49}" type="presOf" srcId="{C5912552-04C4-44E1-B541-EA08C6DA20BE}" destId="{B6B5F71A-D97C-4058-8320-DC91E2DE27D8}" srcOrd="0" destOrd="0" presId="urn:microsoft.com/office/officeart/2005/8/layout/radial5"/>
    <dgm:cxn modelId="{52DA8FAB-FFBF-466E-96CA-D51397AB7921}" type="presOf" srcId="{12281E4F-66E2-4026-B9B3-77B2D3F34161}" destId="{0E2A7170-4509-476A-B52F-6F8D4C885A1C}" srcOrd="0" destOrd="0" presId="urn:microsoft.com/office/officeart/2005/8/layout/radial5"/>
    <dgm:cxn modelId="{DF1B4D14-9155-42A5-9D72-064B1E0337E0}" type="presOf" srcId="{16493E88-29F6-4AF0-885C-EEDC1B91D50F}" destId="{FE8FB9E3-2E03-4E4F-A9E9-938B251435B9}" srcOrd="1" destOrd="0" presId="urn:microsoft.com/office/officeart/2005/8/layout/radial5"/>
    <dgm:cxn modelId="{0F2670B9-28DD-43C1-8F0F-DC16896CF8EF}" type="presOf" srcId="{20395BC7-33D0-411F-BF9F-F5AF6B4F2C2C}" destId="{1E60211F-FEBE-4A3E-AFC2-D9819C2B9826}" srcOrd="0" destOrd="0" presId="urn:microsoft.com/office/officeart/2005/8/layout/radial5"/>
    <dgm:cxn modelId="{C6349F4F-5AE5-4499-9C5C-E58865919F89}" type="presOf" srcId="{1BDDF1E3-1DFD-4FA7-8966-225248F63FD9}" destId="{C674ACA2-A6F6-4010-91F5-B2EAF6635D63}" srcOrd="0" destOrd="0" presId="urn:microsoft.com/office/officeart/2005/8/layout/radial5"/>
    <dgm:cxn modelId="{54C3FF4D-C5FF-422B-AFD0-AAA8837C969F}" type="presOf" srcId="{16493E88-29F6-4AF0-885C-EEDC1B91D50F}" destId="{38632D82-6AB1-4485-B08F-0473330DFCA4}" srcOrd="0" destOrd="0" presId="urn:microsoft.com/office/officeart/2005/8/layout/radial5"/>
    <dgm:cxn modelId="{22422879-A130-4121-A7B5-04F6184C80B7}" srcId="{85992560-CF8D-4632-954D-931F71DEE93F}" destId="{BDD2DCFA-9250-4DE0-B795-9CA3477C69E0}" srcOrd="4" destOrd="0" parTransId="{20395BC7-33D0-411F-BF9F-F5AF6B4F2C2C}" sibTransId="{D072580E-1CF2-4B82-8C16-A3AAFA2D5BA8}"/>
    <dgm:cxn modelId="{75728FB3-8A51-4035-AF98-2BE67F51D299}" srcId="{85992560-CF8D-4632-954D-931F71DEE93F}" destId="{851535B8-CF1B-479A-ADEF-444587C4FAD5}" srcOrd="2" destOrd="0" parTransId="{76AACB38-8662-48B1-9586-9A664A3FA8A6}" sibTransId="{65C956EF-92F4-4F91-A7EE-561A6F4DFA99}"/>
    <dgm:cxn modelId="{598867BF-57CC-4C43-9150-54B12D7D09CB}" type="presOf" srcId="{49BAFC89-BDD9-438E-ABEC-93979EB3D2DD}" destId="{1E8F814C-8023-45DB-860B-47C65F5D3C21}" srcOrd="0" destOrd="0" presId="urn:microsoft.com/office/officeart/2005/8/layout/radial5"/>
    <dgm:cxn modelId="{55255814-2F29-44E5-B32D-70C9355495C0}" type="presOf" srcId="{85992560-CF8D-4632-954D-931F71DEE93F}" destId="{E83F31B7-E83C-41BB-91EC-96F1AB1BEF3A}" srcOrd="0" destOrd="0" presId="urn:microsoft.com/office/officeart/2005/8/layout/radial5"/>
    <dgm:cxn modelId="{D30665C7-7DF8-4F24-A73F-7FC0BC2FE64E}" srcId="{85992560-CF8D-4632-954D-931F71DEE93F}" destId="{49BAFC89-BDD9-438E-ABEC-93979EB3D2DD}" srcOrd="0" destOrd="0" parTransId="{12281E4F-66E2-4026-B9B3-77B2D3F34161}" sibTransId="{13C46D57-3186-43E6-B367-0D87531F0170}"/>
    <dgm:cxn modelId="{6783B0EF-0BE0-4444-858E-7D95BC9CE035}" type="presOf" srcId="{D36900C2-BE90-4A78-AEA1-1858CA420D70}" destId="{41F86AE5-A697-49B6-8F5C-F9A4448EB8EA}" srcOrd="0" destOrd="0" presId="urn:microsoft.com/office/officeart/2005/8/layout/radial5"/>
    <dgm:cxn modelId="{47E0D09C-BC42-493B-9EAE-8516D0611DAB}" type="presOf" srcId="{1F1DF815-BAAE-4FBB-9472-11722E48B4E4}" destId="{93DD6525-8B3C-43DB-A2DF-BFD61FE878B0}" srcOrd="0" destOrd="0" presId="urn:microsoft.com/office/officeart/2005/8/layout/radial5"/>
    <dgm:cxn modelId="{D6736800-3ED7-451A-BE64-CE4AB5B43AF7}" type="presOf" srcId="{BDD2DCFA-9250-4DE0-B795-9CA3477C69E0}" destId="{12A10A1B-EDB8-4343-94D2-5BAB1F2F0BB5}" srcOrd="0" destOrd="0" presId="urn:microsoft.com/office/officeart/2005/8/layout/radial5"/>
    <dgm:cxn modelId="{BD735FCD-5675-4AB2-A79B-F8D91A162E8D}" type="presOf" srcId="{20395BC7-33D0-411F-BF9F-F5AF6B4F2C2C}" destId="{6922DE9E-E7F1-4D4E-B219-E134BAE534DF}" srcOrd="1" destOrd="0" presId="urn:microsoft.com/office/officeart/2005/8/layout/radial5"/>
    <dgm:cxn modelId="{DE680426-A105-4919-A848-9089552DC67F}" srcId="{C710C25C-D4BF-4C2F-A293-CC836D1F77D0}" destId="{85992560-CF8D-4632-954D-931F71DEE93F}" srcOrd="0" destOrd="0" parTransId="{DDA74569-411C-4AED-9DD2-AD992B9A9CD7}" sibTransId="{486EFD69-99C2-4705-92DE-919F498DC8E6}"/>
    <dgm:cxn modelId="{A4437666-45D0-48E6-BD5E-51179D4EFF4A}" type="presOf" srcId="{1F1DF815-BAAE-4FBB-9472-11722E48B4E4}" destId="{1FF458BC-C380-4D3D-A0CA-E53EDB94A1D6}" srcOrd="1" destOrd="0" presId="urn:microsoft.com/office/officeart/2005/8/layout/radial5"/>
    <dgm:cxn modelId="{6B8E9620-0820-4015-BB9F-9AC0513D6879}" srcId="{85992560-CF8D-4632-954D-931F71DEE93F}" destId="{F5A2FD1B-FC93-4949-9782-933CF92FDE4C}" srcOrd="3" destOrd="0" parTransId="{16493E88-29F6-4AF0-885C-EEDC1B91D50F}" sibTransId="{EE5F3DE2-EE81-418C-AF20-947121ADCCFB}"/>
    <dgm:cxn modelId="{2ADDA817-5096-4B6B-BFB5-95A0504C5592}" type="presOf" srcId="{C710C25C-D4BF-4C2F-A293-CC836D1F77D0}" destId="{806A0C24-3269-42D4-A90A-300242E3B1F5}" srcOrd="0" destOrd="0" presId="urn:microsoft.com/office/officeart/2005/8/layout/radial5"/>
    <dgm:cxn modelId="{565793C5-8168-45FA-8B0C-8ED95F22200B}" srcId="{85992560-CF8D-4632-954D-931F71DEE93F}" destId="{D36900C2-BE90-4A78-AEA1-1858CA420D70}" srcOrd="5" destOrd="0" parTransId="{C5912552-04C4-44E1-B541-EA08C6DA20BE}" sibTransId="{B8C6AB6C-2EEA-4E60-B02D-181D7A33411C}"/>
    <dgm:cxn modelId="{B4523F08-1516-4D00-9F8C-859DA0D03D19}" type="presOf" srcId="{851535B8-CF1B-479A-ADEF-444587C4FAD5}" destId="{D949138B-4B33-4F4B-98FA-442EBDC377A8}" srcOrd="0" destOrd="0" presId="urn:microsoft.com/office/officeart/2005/8/layout/radial5"/>
    <dgm:cxn modelId="{45E4F3BB-76DE-440D-A8C7-0B31999FE3DD}" type="presOf" srcId="{76AACB38-8662-48B1-9586-9A664A3FA8A6}" destId="{D9D3B9D4-4777-4D7E-95E8-C4203AE2CF88}" srcOrd="1" destOrd="0" presId="urn:microsoft.com/office/officeart/2005/8/layout/radial5"/>
    <dgm:cxn modelId="{0529B32B-DF37-450E-9DB4-A3E7B9B42FA2}" type="presOf" srcId="{F5A2FD1B-FC93-4949-9782-933CF92FDE4C}" destId="{848C9DB7-DE55-4618-884F-11EC60335060}" srcOrd="0" destOrd="0" presId="urn:microsoft.com/office/officeart/2005/8/layout/radial5"/>
    <dgm:cxn modelId="{2CC50BE0-53D2-4CCF-A1FC-4A67B2757B0B}" type="presParOf" srcId="{806A0C24-3269-42D4-A90A-300242E3B1F5}" destId="{E83F31B7-E83C-41BB-91EC-96F1AB1BEF3A}" srcOrd="0" destOrd="0" presId="urn:microsoft.com/office/officeart/2005/8/layout/radial5"/>
    <dgm:cxn modelId="{FAE0CFA5-219A-4A45-AD7E-665D4839AEF9}" type="presParOf" srcId="{806A0C24-3269-42D4-A90A-300242E3B1F5}" destId="{0E2A7170-4509-476A-B52F-6F8D4C885A1C}" srcOrd="1" destOrd="0" presId="urn:microsoft.com/office/officeart/2005/8/layout/radial5"/>
    <dgm:cxn modelId="{79482B9C-5889-4F01-BACC-FB5302B9BEFC}" type="presParOf" srcId="{0E2A7170-4509-476A-B52F-6F8D4C885A1C}" destId="{2271CA85-2AC8-451F-8870-13CA872D357B}" srcOrd="0" destOrd="0" presId="urn:microsoft.com/office/officeart/2005/8/layout/radial5"/>
    <dgm:cxn modelId="{2E812F88-C967-4ECF-86C1-126EA6A9324D}" type="presParOf" srcId="{806A0C24-3269-42D4-A90A-300242E3B1F5}" destId="{1E8F814C-8023-45DB-860B-47C65F5D3C21}" srcOrd="2" destOrd="0" presId="urn:microsoft.com/office/officeart/2005/8/layout/radial5"/>
    <dgm:cxn modelId="{7F35B011-7EA1-4BEC-A6A3-9E3D6A5145F9}" type="presParOf" srcId="{806A0C24-3269-42D4-A90A-300242E3B1F5}" destId="{93DD6525-8B3C-43DB-A2DF-BFD61FE878B0}" srcOrd="3" destOrd="0" presId="urn:microsoft.com/office/officeart/2005/8/layout/radial5"/>
    <dgm:cxn modelId="{A1850461-FF60-48FC-A2CD-C086C13F2E83}" type="presParOf" srcId="{93DD6525-8B3C-43DB-A2DF-BFD61FE878B0}" destId="{1FF458BC-C380-4D3D-A0CA-E53EDB94A1D6}" srcOrd="0" destOrd="0" presId="urn:microsoft.com/office/officeart/2005/8/layout/radial5"/>
    <dgm:cxn modelId="{8BE6C8DE-4C9E-4714-B09D-01060C91AA3B}" type="presParOf" srcId="{806A0C24-3269-42D4-A90A-300242E3B1F5}" destId="{C674ACA2-A6F6-4010-91F5-B2EAF6635D63}" srcOrd="4" destOrd="0" presId="urn:microsoft.com/office/officeart/2005/8/layout/radial5"/>
    <dgm:cxn modelId="{0DEDD3AF-29B7-4D92-88D7-59473C700AF5}" type="presParOf" srcId="{806A0C24-3269-42D4-A90A-300242E3B1F5}" destId="{1CF23055-F101-4A96-8765-E634F05885CB}" srcOrd="5" destOrd="0" presId="urn:microsoft.com/office/officeart/2005/8/layout/radial5"/>
    <dgm:cxn modelId="{9A41E577-C208-4A95-ADCD-F815FFAA8FA6}" type="presParOf" srcId="{1CF23055-F101-4A96-8765-E634F05885CB}" destId="{D9D3B9D4-4777-4D7E-95E8-C4203AE2CF88}" srcOrd="0" destOrd="0" presId="urn:microsoft.com/office/officeart/2005/8/layout/radial5"/>
    <dgm:cxn modelId="{B0D4CC59-D489-49C7-8BB7-7E1EBDE42356}" type="presParOf" srcId="{806A0C24-3269-42D4-A90A-300242E3B1F5}" destId="{D949138B-4B33-4F4B-98FA-442EBDC377A8}" srcOrd="6" destOrd="0" presId="urn:microsoft.com/office/officeart/2005/8/layout/radial5"/>
    <dgm:cxn modelId="{3E0965CB-CFA2-4F4C-8BAF-36AF8FE26A6B}" type="presParOf" srcId="{806A0C24-3269-42D4-A90A-300242E3B1F5}" destId="{38632D82-6AB1-4485-B08F-0473330DFCA4}" srcOrd="7" destOrd="0" presId="urn:microsoft.com/office/officeart/2005/8/layout/radial5"/>
    <dgm:cxn modelId="{111A280A-72A6-4740-91F5-B731C9462396}" type="presParOf" srcId="{38632D82-6AB1-4485-B08F-0473330DFCA4}" destId="{FE8FB9E3-2E03-4E4F-A9E9-938B251435B9}" srcOrd="0" destOrd="0" presId="urn:microsoft.com/office/officeart/2005/8/layout/radial5"/>
    <dgm:cxn modelId="{65A439C8-4B96-403D-B7AC-2DD9E64E5605}" type="presParOf" srcId="{806A0C24-3269-42D4-A90A-300242E3B1F5}" destId="{848C9DB7-DE55-4618-884F-11EC60335060}" srcOrd="8" destOrd="0" presId="urn:microsoft.com/office/officeart/2005/8/layout/radial5"/>
    <dgm:cxn modelId="{8F71CEC7-2646-415D-9D0C-DECCBFEB6C64}" type="presParOf" srcId="{806A0C24-3269-42D4-A90A-300242E3B1F5}" destId="{1E60211F-FEBE-4A3E-AFC2-D9819C2B9826}" srcOrd="9" destOrd="0" presId="urn:microsoft.com/office/officeart/2005/8/layout/radial5"/>
    <dgm:cxn modelId="{5F3A6E75-51E4-4402-938A-59B30FF58BEF}" type="presParOf" srcId="{1E60211F-FEBE-4A3E-AFC2-D9819C2B9826}" destId="{6922DE9E-E7F1-4D4E-B219-E134BAE534DF}" srcOrd="0" destOrd="0" presId="urn:microsoft.com/office/officeart/2005/8/layout/radial5"/>
    <dgm:cxn modelId="{340CCF23-14B4-442C-9789-866A5E043979}" type="presParOf" srcId="{806A0C24-3269-42D4-A90A-300242E3B1F5}" destId="{12A10A1B-EDB8-4343-94D2-5BAB1F2F0BB5}" srcOrd="10" destOrd="0" presId="urn:microsoft.com/office/officeart/2005/8/layout/radial5"/>
    <dgm:cxn modelId="{C46808D9-41F0-4C60-A2F9-0DE63BA6390B}" type="presParOf" srcId="{806A0C24-3269-42D4-A90A-300242E3B1F5}" destId="{B6B5F71A-D97C-4058-8320-DC91E2DE27D8}" srcOrd="11" destOrd="0" presId="urn:microsoft.com/office/officeart/2005/8/layout/radial5"/>
    <dgm:cxn modelId="{171E358C-ED01-42CB-BCC1-AB3A94B89475}" type="presParOf" srcId="{B6B5F71A-D97C-4058-8320-DC91E2DE27D8}" destId="{6FAD7138-0DF3-45A6-B788-E2137BBD0CA4}" srcOrd="0" destOrd="0" presId="urn:microsoft.com/office/officeart/2005/8/layout/radial5"/>
    <dgm:cxn modelId="{8D2D6EFF-3336-4F6B-BE96-BB7D0E9CEF46}" type="presParOf" srcId="{806A0C24-3269-42D4-A90A-300242E3B1F5}" destId="{41F86AE5-A697-49B6-8F5C-F9A4448EB8EA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39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060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821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368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402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78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149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5729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607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58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824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92388-2C8D-4C89-8D3A-D3AB3128F08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AF354-D626-4350-AB3B-D40603660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842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10938" y="1286133"/>
            <a:ext cx="8925635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b="1" i="1" dirty="0" smtClean="0">
                <a:solidFill>
                  <a:srgbClr val="FF0000"/>
                </a:solidFill>
                <a:latin typeface="Georgia" panose="02040502050405020303" pitchFamily="18" charset="0"/>
                <a:ea typeface="Batang" panose="02030600000101010101" pitchFamily="18" charset="-127"/>
              </a:rPr>
              <a:t>Звук [К], позначення  його буквами к, </a:t>
            </a:r>
            <a:r>
              <a:rPr lang="uk-UA" sz="6600" b="1" i="1" dirty="0" smtClean="0">
                <a:solidFill>
                  <a:srgbClr val="FF0000"/>
                </a:solidFill>
                <a:latin typeface="Georgia" panose="02040502050405020303" pitchFamily="18" charset="0"/>
                <a:ea typeface="Batang" panose="02030600000101010101" pitchFamily="18" charset="-127"/>
              </a:rPr>
              <a:t>К</a:t>
            </a:r>
          </a:p>
          <a:p>
            <a:pPr algn="ctr"/>
            <a:r>
              <a:rPr lang="uk-UA" sz="6600" b="1" i="1" dirty="0" smtClean="0">
                <a:solidFill>
                  <a:srgbClr val="FF0000"/>
                </a:solidFill>
                <a:latin typeface="Georgia" panose="02040502050405020303" pitchFamily="18" charset="0"/>
                <a:ea typeface="Batang" panose="02030600000101010101" pitchFamily="18" charset="-127"/>
              </a:rPr>
              <a:t>Читання </a:t>
            </a:r>
          </a:p>
          <a:p>
            <a:pPr algn="ctr"/>
            <a:r>
              <a:rPr lang="uk-UA" sz="6600" b="1" i="1" dirty="0" smtClean="0">
                <a:solidFill>
                  <a:srgbClr val="FF0000"/>
                </a:solidFill>
                <a:latin typeface="Georgia" panose="02040502050405020303" pitchFamily="18" charset="0"/>
                <a:ea typeface="Batang" panose="02030600000101010101" pitchFamily="18" charset="-127"/>
              </a:rPr>
              <a:t>складів і слів </a:t>
            </a:r>
            <a:endParaRPr lang="ru-RU" sz="6600" b="1" i="1" dirty="0">
              <a:solidFill>
                <a:srgbClr val="FF0000"/>
              </a:solidFill>
              <a:latin typeface="Georgia" panose="02040502050405020303" pitchFamily="18" charset="0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915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649720" y="1138535"/>
            <a:ext cx="101965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 яких словах ми чуємо звук [к]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0561" y="2174885"/>
            <a:ext cx="2200701" cy="262983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1262" y="2566006"/>
            <a:ext cx="3357918" cy="289900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/>
          <a:srcRect l="15930" t="9104" r="20309" b="12806"/>
          <a:stretch/>
        </p:blipFill>
        <p:spPr>
          <a:xfrm>
            <a:off x="7189366" y="2174885"/>
            <a:ext cx="2173000" cy="266131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/>
          <a:srcRect b="2642"/>
          <a:stretch/>
        </p:blipFill>
        <p:spPr>
          <a:xfrm>
            <a:off x="9336971" y="2985100"/>
            <a:ext cx="2281032" cy="315263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5696" y="5140799"/>
            <a:ext cx="4613670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9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482" y="1333779"/>
            <a:ext cx="2200847" cy="262760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04513" y="2647581"/>
            <a:ext cx="5199797" cy="794982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5404513" y="3429000"/>
            <a:ext cx="5199797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0"/>
            <a:endCxn id="3" idx="2"/>
          </p:cNvCxnSpPr>
          <p:nvPr/>
        </p:nvCxnSpPr>
        <p:spPr>
          <a:xfrm>
            <a:off x="8004412" y="2647581"/>
            <a:ext cx="0" cy="794982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" name="Минус 8"/>
          <p:cNvSpPr/>
          <p:nvPr/>
        </p:nvSpPr>
        <p:spPr>
          <a:xfrm>
            <a:off x="5633361" y="3045072"/>
            <a:ext cx="555009" cy="45719"/>
          </a:xfrm>
          <a:prstGeom prst="mathMinus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154837" y="2907653"/>
            <a:ext cx="377094" cy="2789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9674483" y="2914904"/>
            <a:ext cx="377094" cy="2789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960" y="3951147"/>
            <a:ext cx="2176461" cy="2658086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5404513" y="4355299"/>
            <a:ext cx="5199797" cy="794982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6893577" y="4339988"/>
            <a:ext cx="0" cy="805218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0" name="Минус 29"/>
          <p:cNvSpPr/>
          <p:nvPr/>
        </p:nvSpPr>
        <p:spPr>
          <a:xfrm>
            <a:off x="6334342" y="3031595"/>
            <a:ext cx="555009" cy="45719"/>
          </a:xfrm>
          <a:prstGeom prst="mathMinus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Минус 33"/>
          <p:cNvSpPr/>
          <p:nvPr/>
        </p:nvSpPr>
        <p:spPr>
          <a:xfrm>
            <a:off x="8516028" y="3031507"/>
            <a:ext cx="555009" cy="45719"/>
          </a:xfrm>
          <a:prstGeom prst="mathMinus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8679976" y="4339988"/>
            <a:ext cx="13648" cy="805218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7" name="Минус 36"/>
          <p:cNvSpPr/>
          <p:nvPr/>
        </p:nvSpPr>
        <p:spPr>
          <a:xfrm>
            <a:off x="5504115" y="4753045"/>
            <a:ext cx="555009" cy="45719"/>
          </a:xfrm>
          <a:prstGeom prst="mathMinus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7158745" y="2905608"/>
            <a:ext cx="377094" cy="2789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6218557" y="4613326"/>
            <a:ext cx="377094" cy="2789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8004955" y="4603133"/>
            <a:ext cx="377094" cy="2789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9863030" y="4592853"/>
            <a:ext cx="377094" cy="2789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Минус 41"/>
          <p:cNvSpPr/>
          <p:nvPr/>
        </p:nvSpPr>
        <p:spPr>
          <a:xfrm>
            <a:off x="8516028" y="3031595"/>
            <a:ext cx="555009" cy="45719"/>
          </a:xfrm>
          <a:prstGeom prst="mathMinus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Минус 42"/>
          <p:cNvSpPr/>
          <p:nvPr/>
        </p:nvSpPr>
        <p:spPr>
          <a:xfrm>
            <a:off x="7262760" y="4709456"/>
            <a:ext cx="555009" cy="45719"/>
          </a:xfrm>
          <a:prstGeom prst="mathMinus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Минус 43"/>
          <p:cNvSpPr/>
          <p:nvPr/>
        </p:nvSpPr>
        <p:spPr>
          <a:xfrm>
            <a:off x="7316977" y="4696877"/>
            <a:ext cx="555009" cy="70877"/>
          </a:xfrm>
          <a:prstGeom prst="mathMinus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Минус 44"/>
          <p:cNvSpPr/>
          <p:nvPr/>
        </p:nvSpPr>
        <p:spPr>
          <a:xfrm>
            <a:off x="9071037" y="4727944"/>
            <a:ext cx="555009" cy="45719"/>
          </a:xfrm>
          <a:prstGeom prst="mathMinus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4290157" y="1274723"/>
            <a:ext cx="74285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Складемо схеми до слів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9212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490494" y="1466082"/>
            <a:ext cx="6412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На що схожа буква К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47639" t="67072" r="29231"/>
          <a:stretch/>
        </p:blipFill>
        <p:spPr>
          <a:xfrm>
            <a:off x="3052975" y="4784357"/>
            <a:ext cx="1542198" cy="1646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0404" t="53400" r="51349"/>
          <a:stretch/>
        </p:blipFill>
        <p:spPr>
          <a:xfrm>
            <a:off x="1647968" y="2256720"/>
            <a:ext cx="1883391" cy="23302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71902" t="34011" b="21230"/>
          <a:stretch/>
        </p:blipFill>
        <p:spPr>
          <a:xfrm>
            <a:off x="7115460" y="3134012"/>
            <a:ext cx="2271712" cy="27140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48124" t="32874" r="28337" b="31919"/>
          <a:stretch/>
        </p:blipFill>
        <p:spPr>
          <a:xfrm>
            <a:off x="9806132" y="3156334"/>
            <a:ext cx="2012832" cy="22578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70196" t="1716" b="65806"/>
          <a:stretch/>
        </p:blipFill>
        <p:spPr>
          <a:xfrm>
            <a:off x="4595173" y="2586778"/>
            <a:ext cx="1987171" cy="162408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10324" t="53515" r="71710" b="16272"/>
          <a:stretch/>
        </p:blipFill>
        <p:spPr>
          <a:xfrm>
            <a:off x="5361294" y="4623026"/>
            <a:ext cx="1335206" cy="168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46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32819" y="2192298"/>
            <a:ext cx="4923920" cy="94274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Гра «Квіточка»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154025722"/>
              </p:ext>
            </p:extLst>
          </p:nvPr>
        </p:nvGraphicFramePr>
        <p:xfrm>
          <a:off x="4024572" y="1156394"/>
          <a:ext cx="9241051" cy="5408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974316297"/>
              </p:ext>
            </p:extLst>
          </p:nvPr>
        </p:nvGraphicFramePr>
        <p:xfrm>
          <a:off x="1734022" y="6999911"/>
          <a:ext cx="9241051" cy="5408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45068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68173278"/>
              </p:ext>
            </p:extLst>
          </p:nvPr>
        </p:nvGraphicFramePr>
        <p:xfrm>
          <a:off x="1965278" y="719666"/>
          <a:ext cx="8194722" cy="6138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9993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70245" y="1269242"/>
            <a:ext cx="79702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КО - ТИК</a:t>
            </a:r>
            <a:endParaRPr lang="ru-RU" sz="12000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70245" y="2975213"/>
            <a:ext cx="874149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0" b="1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КРО - ЛИК</a:t>
            </a:r>
            <a:endParaRPr lang="ru-RU" sz="12000" b="1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56847" y="4914205"/>
            <a:ext cx="89392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0" b="1" dirty="0" smtClean="0">
                <a:latin typeface="Comic Sans MS" panose="030F0702030302020204" pitchFamily="66" charset="0"/>
              </a:rPr>
              <a:t>ІН - ДИК</a:t>
            </a:r>
            <a:endParaRPr lang="ru-RU" sz="12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82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22471" y="1096371"/>
            <a:ext cx="82493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Склади речення з словами</a:t>
            </a:r>
            <a:endParaRPr lang="ru-RU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37731" y="2019701"/>
            <a:ext cx="51452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колосок</a:t>
            </a:r>
            <a:endParaRPr lang="ru-RU" sz="9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7105" y="3412783"/>
            <a:ext cx="51861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далеко</a:t>
            </a:r>
            <a:endParaRPr lang="ru-RU" sz="96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24633" y="4636572"/>
            <a:ext cx="50360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косив</a:t>
            </a:r>
            <a:endParaRPr lang="ru-RU" sz="9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75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688" y="1146412"/>
            <a:ext cx="10135461" cy="5440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83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77</Words>
  <Application>Microsoft Office PowerPoint</Application>
  <PresentationFormat>Широкоэкранный</PresentationFormat>
  <Paragraphs>39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Batang</vt:lpstr>
      <vt:lpstr>Arial</vt:lpstr>
      <vt:lpstr>Calibri</vt:lpstr>
      <vt:lpstr>Calibri Light</vt:lpstr>
      <vt:lpstr>Comic Sans MS</vt:lpstr>
      <vt:lpstr>Georgia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Prikoren0918</dc:creator>
  <cp:lastModifiedBy>Prikoren0918</cp:lastModifiedBy>
  <cp:revision>12</cp:revision>
  <dcterms:created xsi:type="dcterms:W3CDTF">2021-02-26T14:11:40Z</dcterms:created>
  <dcterms:modified xsi:type="dcterms:W3CDTF">2021-02-26T15:50:19Z</dcterms:modified>
</cp:coreProperties>
</file>