
<file path=[Content_Types].xml><?xml version="1.0" encoding="utf-8"?>
<Types xmlns="http://schemas.openxmlformats.org/package/2006/content-types">
  <Default Extension="jfif" ContentType="image/jpe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3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theme/theme4.xml" ContentType="application/vnd.openxmlformats-officedocument.theme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theme/theme5.xml" ContentType="application/vnd.openxmlformats-officedocument.theme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theme/theme6.xml" ContentType="application/vnd.openxmlformats-officedocument.theme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theme/theme7.xml" ContentType="application/vnd.openxmlformats-officedocument.theme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theme/theme8.xml" ContentType="application/vnd.openxmlformats-officedocument.theme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theme/theme9.xml" ContentType="application/vnd.openxmlformats-officedocument.theme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theme/theme10.xml" ContentType="application/vnd.openxmlformats-officedocument.theme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theme/theme11.xml" ContentType="application/vnd.openxmlformats-officedocument.theme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theme/theme12.xml" ContentType="application/vnd.openxmlformats-officedocument.theme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theme/theme13.xml" ContentType="application/vnd.openxmlformats-officedocument.theme+xml"/>
  <Override PartName="/ppt/slideLayouts/slideLayout20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theme/theme1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  <p:sldMasterId id="2147483694" r:id="rId2"/>
    <p:sldMasterId id="2147483711" r:id="rId3"/>
    <p:sldMasterId id="2147483728" r:id="rId4"/>
    <p:sldMasterId id="2147483745" r:id="rId5"/>
    <p:sldMasterId id="2147483762" r:id="rId6"/>
    <p:sldMasterId id="2147483779" r:id="rId7"/>
    <p:sldMasterId id="2147483796" r:id="rId8"/>
    <p:sldMasterId id="2147483813" r:id="rId9"/>
    <p:sldMasterId id="2147483830" r:id="rId10"/>
    <p:sldMasterId id="2147483847" r:id="rId11"/>
    <p:sldMasterId id="2147483864" r:id="rId12"/>
    <p:sldMasterId id="2147483881" r:id="rId13"/>
    <p:sldMasterId id="2147483898" r:id="rId14"/>
  </p:sldMasterIdLst>
  <p:sldIdLst>
    <p:sldId id="271" r:id="rId15"/>
    <p:sldId id="272" r:id="rId16"/>
    <p:sldId id="258" r:id="rId17"/>
    <p:sldId id="269" r:id="rId18"/>
    <p:sldId id="268" r:id="rId19"/>
    <p:sldId id="257" r:id="rId20"/>
    <p:sldId id="266" r:id="rId21"/>
    <p:sldId id="267" r:id="rId22"/>
    <p:sldId id="256" r:id="rId23"/>
    <p:sldId id="259" r:id="rId24"/>
    <p:sldId id="260" r:id="rId25"/>
    <p:sldId id="261" r:id="rId26"/>
    <p:sldId id="262" r:id="rId27"/>
    <p:sldId id="263" r:id="rId28"/>
    <p:sldId id="264" r:id="rId29"/>
    <p:sldId id="265" r:id="rId30"/>
    <p:sldId id="270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4.xml"/><Relationship Id="rId26" Type="http://schemas.openxmlformats.org/officeDocument/2006/relationships/slide" Target="slides/slide1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7.xml"/><Relationship Id="rId34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3.xml"/><Relationship Id="rId25" Type="http://schemas.openxmlformats.org/officeDocument/2006/relationships/slide" Target="slides/slide11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2.xml"/><Relationship Id="rId20" Type="http://schemas.openxmlformats.org/officeDocument/2006/relationships/slide" Target="slides/slide6.xml"/><Relationship Id="rId29" Type="http://schemas.openxmlformats.org/officeDocument/2006/relationships/slide" Target="slides/slide15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0.xml"/><Relationship Id="rId32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.xml"/><Relationship Id="rId23" Type="http://schemas.openxmlformats.org/officeDocument/2006/relationships/slide" Target="slides/slide9.xml"/><Relationship Id="rId28" Type="http://schemas.openxmlformats.org/officeDocument/2006/relationships/slide" Target="slides/slide14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5.xml"/><Relationship Id="rId31" Type="http://schemas.openxmlformats.org/officeDocument/2006/relationships/slide" Target="slides/slide17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8.xml"/><Relationship Id="rId27" Type="http://schemas.openxmlformats.org/officeDocument/2006/relationships/slide" Target="slides/slide13.xml"/><Relationship Id="rId30" Type="http://schemas.openxmlformats.org/officeDocument/2006/relationships/slide" Target="slides/slide16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017941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746094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394718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638007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952376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058638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382432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320171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426286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302685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357346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639482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429249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634072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47697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305414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8417069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1097501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533728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4457744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3091374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7731020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1279209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4786444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6675013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4466142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5735335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8051399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0756698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6263805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3852432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7973880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2830893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7250385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2345707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6265758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664711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2164090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3399738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9926218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8514502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9289668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1280739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3712065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5393565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1319883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4824353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0520108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0382182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6091768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2834288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9170923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6449903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8913124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6046889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9874866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39453103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53653613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05129187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28042241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77987196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32195323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88416497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71538494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0299975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44392452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63594502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2417977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1663785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15477677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93353433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49873745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64596394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12340984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25853472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71345948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12783260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09309592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98517168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99286997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05709074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84249567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19719110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94034941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1809895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88240518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17803646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07190071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08809893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40398784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73198696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98531205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40648640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68483069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16621457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37194420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25751767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52641959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89910027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33026637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12657451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02598580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22016087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45235757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18663993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85661624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13691356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19444390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95029990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28844743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99817388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14063694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15154222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00633576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07658243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13808053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99817291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32600589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11509746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39257201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50303798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26620728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72216071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20199066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67851790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06657608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15488256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4490128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60076403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33263600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55225584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93389656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76655970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0452827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33900266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32154035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63425124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12244779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57308667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42397725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81667561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24710792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59515800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297761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15625559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24762824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46387473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38963740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94906754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36906537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86904220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2214043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78033685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3617783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42707918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83255317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47571525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0828707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80787114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63177483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48377605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42133621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65737141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48202611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13219268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69649740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99804454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68032388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19227387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1263743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68420133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13329474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19023847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00966542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57378954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62699126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30474794"/>
      </p:ext>
    </p:extLst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70814691"/>
      </p:ext>
    </p:extLst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42901585"/>
      </p:ext>
    </p:extLst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76538567"/>
      </p:ext>
    </p:extLst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39530455"/>
      </p:ext>
    </p:extLst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67146932"/>
      </p:ext>
    </p:extLst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21424363"/>
      </p:ext>
    </p:extLst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94795437"/>
      </p:ext>
    </p:extLst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54118244"/>
      </p:ext>
    </p:extLst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47057309"/>
      </p:ext>
    </p:extLst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48065319"/>
      </p:ext>
    </p:extLst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40171275"/>
      </p:ext>
    </p:extLst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06480078"/>
      </p:ext>
    </p:extLst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00159196"/>
      </p:ext>
    </p:extLst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42900900"/>
      </p:ext>
    </p:extLst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64554609"/>
      </p:ext>
    </p:extLst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48821948"/>
      </p:ext>
    </p:extLst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26547132"/>
      </p:ext>
    </p:extLst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97286922"/>
      </p:ext>
    </p:extLst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0342656"/>
      </p:ext>
    </p:extLst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54434870"/>
      </p:ext>
    </p:extLst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9863594"/>
      </p:ext>
    </p:extLst>
  </p:cSld>
  <p:clrMapOvr>
    <a:masterClrMapping/>
  </p:clrMapOvr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66983724"/>
      </p:ext>
    </p:extLst>
  </p:cSld>
  <p:clrMapOvr>
    <a:masterClrMapping/>
  </p:clrMapOvr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82807743"/>
      </p:ext>
    </p:extLst>
  </p:cSld>
  <p:clrMapOvr>
    <a:masterClrMapping/>
  </p:clrMapOvr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67206960"/>
      </p:ext>
    </p:extLst>
  </p:cSld>
  <p:clrMapOvr>
    <a:masterClrMapping/>
  </p:clrMapOvr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46261438"/>
      </p:ext>
    </p:extLst>
  </p:cSld>
  <p:clrMapOvr>
    <a:masterClrMapping/>
  </p:clrMapOvr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56362243"/>
      </p:ext>
    </p:extLst>
  </p:cSld>
  <p:clrMapOvr>
    <a:masterClrMapping/>
  </p:clrMapOvr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13552772"/>
      </p:ext>
    </p:extLst>
  </p:cSld>
  <p:clrMapOvr>
    <a:masterClrMapping/>
  </p:clrMapOvr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77810964"/>
      </p:ext>
    </p:extLst>
  </p:cSld>
  <p:clrMapOvr>
    <a:masterClrMapping/>
  </p:clrMapOvr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55505694"/>
      </p:ext>
    </p:extLst>
  </p:cSld>
  <p:clrMapOvr>
    <a:masterClrMapping/>
  </p:clrMapOvr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59468698"/>
      </p:ext>
    </p:extLst>
  </p:cSld>
  <p:clrMapOvr>
    <a:masterClrMapping/>
  </p:clrMapOvr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44016013"/>
      </p:ext>
    </p:extLst>
  </p:cSld>
  <p:clrMapOvr>
    <a:masterClrMapping/>
  </p:clrMapOvr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56902779"/>
      </p:ext>
    </p:extLst>
  </p:cSld>
  <p:clrMapOvr>
    <a:masterClrMapping/>
  </p:clrMapOvr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20502840"/>
      </p:ext>
    </p:extLst>
  </p:cSld>
  <p:clrMapOvr>
    <a:masterClrMapping/>
  </p:clrMapOvr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65465415"/>
      </p:ext>
    </p:extLst>
  </p:cSld>
  <p:clrMapOvr>
    <a:masterClrMapping/>
  </p:clrMapOvr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99656141"/>
      </p:ext>
    </p:extLst>
  </p:cSld>
  <p:clrMapOvr>
    <a:masterClrMapping/>
  </p:clrMapOvr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93241121"/>
      </p:ext>
    </p:extLst>
  </p:cSld>
  <p:clrMapOvr>
    <a:masterClrMapping/>
  </p:clrMapOvr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29841761"/>
      </p:ext>
    </p:extLst>
  </p:cSld>
  <p:clrMapOvr>
    <a:masterClrMapping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03090456"/>
      </p:ext>
    </p:extLst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3410572"/>
      </p:ext>
    </p:extLst>
  </p:cSld>
  <p:clrMapOvr>
    <a:masterClrMapping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40741202"/>
      </p:ext>
    </p:extLst>
  </p:cSld>
  <p:clrMapOvr>
    <a:masterClrMapping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52734268"/>
      </p:ext>
    </p:extLst>
  </p:cSld>
  <p:clrMapOvr>
    <a:masterClrMapping/>
  </p:clrMapOvr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46764983"/>
      </p:ext>
    </p:extLst>
  </p:cSld>
  <p:clrMapOvr>
    <a:masterClrMapping/>
  </p:clrMapOvr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91970506"/>
      </p:ext>
    </p:extLst>
  </p:cSld>
  <p:clrMapOvr>
    <a:masterClrMapping/>
  </p:clrMapOvr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19514334"/>
      </p:ext>
    </p:extLst>
  </p:cSld>
  <p:clrMapOvr>
    <a:masterClrMapping/>
  </p:clrMapOvr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9095073"/>
      </p:ext>
    </p:extLst>
  </p:cSld>
  <p:clrMapOvr>
    <a:masterClrMapping/>
  </p:clrMapOvr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70809798"/>
      </p:ext>
    </p:extLst>
  </p:cSld>
  <p:clrMapOvr>
    <a:masterClrMapping/>
  </p:clrMapOvr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001123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6" Type="http://schemas.openxmlformats.org/officeDocument/2006/relationships/slideLayout" Target="../slideLayouts/slideLayout32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.xml"/><Relationship Id="rId13" Type="http://schemas.openxmlformats.org/officeDocument/2006/relationships/slideLayout" Target="../slideLayouts/slideLayout45.xml"/><Relationship Id="rId3" Type="http://schemas.openxmlformats.org/officeDocument/2006/relationships/slideLayout" Target="../slideLayouts/slideLayout35.xml"/><Relationship Id="rId7" Type="http://schemas.openxmlformats.org/officeDocument/2006/relationships/slideLayout" Target="../slideLayouts/slideLayout39.xml"/><Relationship Id="rId12" Type="http://schemas.openxmlformats.org/officeDocument/2006/relationships/slideLayout" Target="../slideLayouts/slideLayout44.xml"/><Relationship Id="rId17" Type="http://schemas.openxmlformats.org/officeDocument/2006/relationships/theme" Target="../theme/theme3.xml"/><Relationship Id="rId2" Type="http://schemas.openxmlformats.org/officeDocument/2006/relationships/slideLayout" Target="../slideLayouts/slideLayout34.xml"/><Relationship Id="rId16" Type="http://schemas.openxmlformats.org/officeDocument/2006/relationships/slideLayout" Target="../slideLayouts/slideLayout48.xml"/><Relationship Id="rId1" Type="http://schemas.openxmlformats.org/officeDocument/2006/relationships/slideLayout" Target="../slideLayouts/slideLayout33.xml"/><Relationship Id="rId6" Type="http://schemas.openxmlformats.org/officeDocument/2006/relationships/slideLayout" Target="../slideLayouts/slideLayout38.xml"/><Relationship Id="rId11" Type="http://schemas.openxmlformats.org/officeDocument/2006/relationships/slideLayout" Target="../slideLayouts/slideLayout43.xml"/><Relationship Id="rId5" Type="http://schemas.openxmlformats.org/officeDocument/2006/relationships/slideLayout" Target="../slideLayouts/slideLayout37.xml"/><Relationship Id="rId15" Type="http://schemas.openxmlformats.org/officeDocument/2006/relationships/slideLayout" Target="../slideLayouts/slideLayout47.xml"/><Relationship Id="rId10" Type="http://schemas.openxmlformats.org/officeDocument/2006/relationships/slideLayout" Target="../slideLayouts/slideLayout42.xml"/><Relationship Id="rId4" Type="http://schemas.openxmlformats.org/officeDocument/2006/relationships/slideLayout" Target="../slideLayouts/slideLayout36.xml"/><Relationship Id="rId9" Type="http://schemas.openxmlformats.org/officeDocument/2006/relationships/slideLayout" Target="../slideLayouts/slideLayout41.xml"/><Relationship Id="rId14" Type="http://schemas.openxmlformats.org/officeDocument/2006/relationships/slideLayout" Target="../slideLayouts/slideLayout4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.xml"/><Relationship Id="rId13" Type="http://schemas.openxmlformats.org/officeDocument/2006/relationships/slideLayout" Target="../slideLayouts/slideLayout61.xml"/><Relationship Id="rId3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5.xml"/><Relationship Id="rId12" Type="http://schemas.openxmlformats.org/officeDocument/2006/relationships/slideLayout" Target="../slideLayouts/slideLayout60.xml"/><Relationship Id="rId17" Type="http://schemas.openxmlformats.org/officeDocument/2006/relationships/theme" Target="../theme/theme4.xml"/><Relationship Id="rId2" Type="http://schemas.openxmlformats.org/officeDocument/2006/relationships/slideLayout" Target="../slideLayouts/slideLayout50.xml"/><Relationship Id="rId16" Type="http://schemas.openxmlformats.org/officeDocument/2006/relationships/slideLayout" Target="../slideLayouts/slideLayout64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11" Type="http://schemas.openxmlformats.org/officeDocument/2006/relationships/slideLayout" Target="../slideLayouts/slideLayout59.xml"/><Relationship Id="rId5" Type="http://schemas.openxmlformats.org/officeDocument/2006/relationships/slideLayout" Target="../slideLayouts/slideLayout53.xml"/><Relationship Id="rId15" Type="http://schemas.openxmlformats.org/officeDocument/2006/relationships/slideLayout" Target="../slideLayouts/slideLayout63.xml"/><Relationship Id="rId10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7.xml"/><Relationship Id="rId14" Type="http://schemas.openxmlformats.org/officeDocument/2006/relationships/slideLayout" Target="../slideLayouts/slideLayout6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2.xml"/><Relationship Id="rId13" Type="http://schemas.openxmlformats.org/officeDocument/2006/relationships/slideLayout" Target="../slideLayouts/slideLayout77.xml"/><Relationship Id="rId3" Type="http://schemas.openxmlformats.org/officeDocument/2006/relationships/slideLayout" Target="../slideLayouts/slideLayout67.xml"/><Relationship Id="rId7" Type="http://schemas.openxmlformats.org/officeDocument/2006/relationships/slideLayout" Target="../slideLayouts/slideLayout71.xml"/><Relationship Id="rId12" Type="http://schemas.openxmlformats.org/officeDocument/2006/relationships/slideLayout" Target="../slideLayouts/slideLayout76.xml"/><Relationship Id="rId17" Type="http://schemas.openxmlformats.org/officeDocument/2006/relationships/theme" Target="../theme/theme5.xml"/><Relationship Id="rId2" Type="http://schemas.openxmlformats.org/officeDocument/2006/relationships/slideLayout" Target="../slideLayouts/slideLayout66.xml"/><Relationship Id="rId16" Type="http://schemas.openxmlformats.org/officeDocument/2006/relationships/slideLayout" Target="../slideLayouts/slideLayout80.xml"/><Relationship Id="rId1" Type="http://schemas.openxmlformats.org/officeDocument/2006/relationships/slideLayout" Target="../slideLayouts/slideLayout65.xml"/><Relationship Id="rId6" Type="http://schemas.openxmlformats.org/officeDocument/2006/relationships/slideLayout" Target="../slideLayouts/slideLayout70.xml"/><Relationship Id="rId11" Type="http://schemas.openxmlformats.org/officeDocument/2006/relationships/slideLayout" Target="../slideLayouts/slideLayout75.xml"/><Relationship Id="rId5" Type="http://schemas.openxmlformats.org/officeDocument/2006/relationships/slideLayout" Target="../slideLayouts/slideLayout69.xml"/><Relationship Id="rId15" Type="http://schemas.openxmlformats.org/officeDocument/2006/relationships/slideLayout" Target="../slideLayouts/slideLayout79.xml"/><Relationship Id="rId10" Type="http://schemas.openxmlformats.org/officeDocument/2006/relationships/slideLayout" Target="../slideLayouts/slideLayout74.xml"/><Relationship Id="rId4" Type="http://schemas.openxmlformats.org/officeDocument/2006/relationships/slideLayout" Target="../slideLayouts/slideLayout68.xml"/><Relationship Id="rId9" Type="http://schemas.openxmlformats.org/officeDocument/2006/relationships/slideLayout" Target="../slideLayouts/slideLayout73.xml"/><Relationship Id="rId14" Type="http://schemas.openxmlformats.org/officeDocument/2006/relationships/slideLayout" Target="../slideLayouts/slideLayout78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8.xml"/><Relationship Id="rId13" Type="http://schemas.openxmlformats.org/officeDocument/2006/relationships/slideLayout" Target="../slideLayouts/slideLayout93.xml"/><Relationship Id="rId3" Type="http://schemas.openxmlformats.org/officeDocument/2006/relationships/slideLayout" Target="../slideLayouts/slideLayout83.xml"/><Relationship Id="rId7" Type="http://schemas.openxmlformats.org/officeDocument/2006/relationships/slideLayout" Target="../slideLayouts/slideLayout87.xml"/><Relationship Id="rId12" Type="http://schemas.openxmlformats.org/officeDocument/2006/relationships/slideLayout" Target="../slideLayouts/slideLayout92.xml"/><Relationship Id="rId17" Type="http://schemas.openxmlformats.org/officeDocument/2006/relationships/theme" Target="../theme/theme6.xml"/><Relationship Id="rId2" Type="http://schemas.openxmlformats.org/officeDocument/2006/relationships/slideLayout" Target="../slideLayouts/slideLayout82.xml"/><Relationship Id="rId16" Type="http://schemas.openxmlformats.org/officeDocument/2006/relationships/slideLayout" Target="../slideLayouts/slideLayout96.xml"/><Relationship Id="rId1" Type="http://schemas.openxmlformats.org/officeDocument/2006/relationships/slideLayout" Target="../slideLayouts/slideLayout81.xml"/><Relationship Id="rId6" Type="http://schemas.openxmlformats.org/officeDocument/2006/relationships/slideLayout" Target="../slideLayouts/slideLayout86.xml"/><Relationship Id="rId11" Type="http://schemas.openxmlformats.org/officeDocument/2006/relationships/slideLayout" Target="../slideLayouts/slideLayout91.xml"/><Relationship Id="rId5" Type="http://schemas.openxmlformats.org/officeDocument/2006/relationships/slideLayout" Target="../slideLayouts/slideLayout85.xml"/><Relationship Id="rId15" Type="http://schemas.openxmlformats.org/officeDocument/2006/relationships/slideLayout" Target="../slideLayouts/slideLayout95.xml"/><Relationship Id="rId10" Type="http://schemas.openxmlformats.org/officeDocument/2006/relationships/slideLayout" Target="../slideLayouts/slideLayout90.xml"/><Relationship Id="rId4" Type="http://schemas.openxmlformats.org/officeDocument/2006/relationships/slideLayout" Target="../slideLayouts/slideLayout84.xml"/><Relationship Id="rId9" Type="http://schemas.openxmlformats.org/officeDocument/2006/relationships/slideLayout" Target="../slideLayouts/slideLayout89.xml"/><Relationship Id="rId14" Type="http://schemas.openxmlformats.org/officeDocument/2006/relationships/slideLayout" Target="../slideLayouts/slideLayout9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4.xml"/><Relationship Id="rId13" Type="http://schemas.openxmlformats.org/officeDocument/2006/relationships/slideLayout" Target="../slideLayouts/slideLayout109.xml"/><Relationship Id="rId3" Type="http://schemas.openxmlformats.org/officeDocument/2006/relationships/slideLayout" Target="../slideLayouts/slideLayout99.xml"/><Relationship Id="rId7" Type="http://schemas.openxmlformats.org/officeDocument/2006/relationships/slideLayout" Target="../slideLayouts/slideLayout103.xml"/><Relationship Id="rId12" Type="http://schemas.openxmlformats.org/officeDocument/2006/relationships/slideLayout" Target="../slideLayouts/slideLayout108.xml"/><Relationship Id="rId17" Type="http://schemas.openxmlformats.org/officeDocument/2006/relationships/theme" Target="../theme/theme7.xml"/><Relationship Id="rId2" Type="http://schemas.openxmlformats.org/officeDocument/2006/relationships/slideLayout" Target="../slideLayouts/slideLayout98.xml"/><Relationship Id="rId16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97.xml"/><Relationship Id="rId6" Type="http://schemas.openxmlformats.org/officeDocument/2006/relationships/slideLayout" Target="../slideLayouts/slideLayout102.xml"/><Relationship Id="rId11" Type="http://schemas.openxmlformats.org/officeDocument/2006/relationships/slideLayout" Target="../slideLayouts/slideLayout107.xml"/><Relationship Id="rId5" Type="http://schemas.openxmlformats.org/officeDocument/2006/relationships/slideLayout" Target="../slideLayouts/slideLayout101.xml"/><Relationship Id="rId15" Type="http://schemas.openxmlformats.org/officeDocument/2006/relationships/slideLayout" Target="../slideLayouts/slideLayout111.xml"/><Relationship Id="rId10" Type="http://schemas.openxmlformats.org/officeDocument/2006/relationships/slideLayout" Target="../slideLayouts/slideLayout106.xml"/><Relationship Id="rId4" Type="http://schemas.openxmlformats.org/officeDocument/2006/relationships/slideLayout" Target="../slideLayouts/slideLayout100.xml"/><Relationship Id="rId9" Type="http://schemas.openxmlformats.org/officeDocument/2006/relationships/slideLayout" Target="../slideLayouts/slideLayout105.xml"/><Relationship Id="rId14" Type="http://schemas.openxmlformats.org/officeDocument/2006/relationships/slideLayout" Target="../slideLayouts/slideLayout110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0.xml"/><Relationship Id="rId13" Type="http://schemas.openxmlformats.org/officeDocument/2006/relationships/slideLayout" Target="../slideLayouts/slideLayout125.xml"/><Relationship Id="rId3" Type="http://schemas.openxmlformats.org/officeDocument/2006/relationships/slideLayout" Target="../slideLayouts/slideLayout115.xml"/><Relationship Id="rId7" Type="http://schemas.openxmlformats.org/officeDocument/2006/relationships/slideLayout" Target="../slideLayouts/slideLayout119.xml"/><Relationship Id="rId12" Type="http://schemas.openxmlformats.org/officeDocument/2006/relationships/slideLayout" Target="../slideLayouts/slideLayout124.xml"/><Relationship Id="rId17" Type="http://schemas.openxmlformats.org/officeDocument/2006/relationships/theme" Target="../theme/theme8.xml"/><Relationship Id="rId2" Type="http://schemas.openxmlformats.org/officeDocument/2006/relationships/slideLayout" Target="../slideLayouts/slideLayout114.xml"/><Relationship Id="rId16" Type="http://schemas.openxmlformats.org/officeDocument/2006/relationships/slideLayout" Target="../slideLayouts/slideLayout128.xml"/><Relationship Id="rId1" Type="http://schemas.openxmlformats.org/officeDocument/2006/relationships/slideLayout" Target="../slideLayouts/slideLayout113.xml"/><Relationship Id="rId6" Type="http://schemas.openxmlformats.org/officeDocument/2006/relationships/slideLayout" Target="../slideLayouts/slideLayout118.xml"/><Relationship Id="rId11" Type="http://schemas.openxmlformats.org/officeDocument/2006/relationships/slideLayout" Target="../slideLayouts/slideLayout123.xml"/><Relationship Id="rId5" Type="http://schemas.openxmlformats.org/officeDocument/2006/relationships/slideLayout" Target="../slideLayouts/slideLayout117.xml"/><Relationship Id="rId15" Type="http://schemas.openxmlformats.org/officeDocument/2006/relationships/slideLayout" Target="../slideLayouts/slideLayout127.xml"/><Relationship Id="rId10" Type="http://schemas.openxmlformats.org/officeDocument/2006/relationships/slideLayout" Target="../slideLayouts/slideLayout122.xml"/><Relationship Id="rId4" Type="http://schemas.openxmlformats.org/officeDocument/2006/relationships/slideLayout" Target="../slideLayouts/slideLayout116.xml"/><Relationship Id="rId9" Type="http://schemas.openxmlformats.org/officeDocument/2006/relationships/slideLayout" Target="../slideLayouts/slideLayout121.xml"/><Relationship Id="rId14" Type="http://schemas.openxmlformats.org/officeDocument/2006/relationships/slideLayout" Target="../slideLayouts/slideLayout12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6.xml"/><Relationship Id="rId13" Type="http://schemas.openxmlformats.org/officeDocument/2006/relationships/slideLayout" Target="../slideLayouts/slideLayout141.xml"/><Relationship Id="rId3" Type="http://schemas.openxmlformats.org/officeDocument/2006/relationships/slideLayout" Target="../slideLayouts/slideLayout131.xml"/><Relationship Id="rId7" Type="http://schemas.openxmlformats.org/officeDocument/2006/relationships/slideLayout" Target="../slideLayouts/slideLayout135.xml"/><Relationship Id="rId12" Type="http://schemas.openxmlformats.org/officeDocument/2006/relationships/slideLayout" Target="../slideLayouts/slideLayout140.xml"/><Relationship Id="rId17" Type="http://schemas.openxmlformats.org/officeDocument/2006/relationships/theme" Target="../theme/theme9.xml"/><Relationship Id="rId2" Type="http://schemas.openxmlformats.org/officeDocument/2006/relationships/slideLayout" Target="../slideLayouts/slideLayout130.xml"/><Relationship Id="rId16" Type="http://schemas.openxmlformats.org/officeDocument/2006/relationships/slideLayout" Target="../slideLayouts/slideLayout144.xml"/><Relationship Id="rId1" Type="http://schemas.openxmlformats.org/officeDocument/2006/relationships/slideLayout" Target="../slideLayouts/slideLayout129.xml"/><Relationship Id="rId6" Type="http://schemas.openxmlformats.org/officeDocument/2006/relationships/slideLayout" Target="../slideLayouts/slideLayout134.xml"/><Relationship Id="rId11" Type="http://schemas.openxmlformats.org/officeDocument/2006/relationships/slideLayout" Target="../slideLayouts/slideLayout139.xml"/><Relationship Id="rId5" Type="http://schemas.openxmlformats.org/officeDocument/2006/relationships/slideLayout" Target="../slideLayouts/slideLayout133.xml"/><Relationship Id="rId15" Type="http://schemas.openxmlformats.org/officeDocument/2006/relationships/slideLayout" Target="../slideLayouts/slideLayout143.xml"/><Relationship Id="rId10" Type="http://schemas.openxmlformats.org/officeDocument/2006/relationships/slideLayout" Target="../slideLayouts/slideLayout138.xml"/><Relationship Id="rId4" Type="http://schemas.openxmlformats.org/officeDocument/2006/relationships/slideLayout" Target="../slideLayouts/slideLayout132.xml"/><Relationship Id="rId9" Type="http://schemas.openxmlformats.org/officeDocument/2006/relationships/slideLayout" Target="../slideLayouts/slideLayout137.xml"/><Relationship Id="rId14" Type="http://schemas.openxmlformats.org/officeDocument/2006/relationships/slideLayout" Target="../slideLayouts/slideLayout142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2.xml"/><Relationship Id="rId13" Type="http://schemas.openxmlformats.org/officeDocument/2006/relationships/slideLayout" Target="../slideLayouts/slideLayout157.xml"/><Relationship Id="rId3" Type="http://schemas.openxmlformats.org/officeDocument/2006/relationships/slideLayout" Target="../slideLayouts/slideLayout147.xml"/><Relationship Id="rId7" Type="http://schemas.openxmlformats.org/officeDocument/2006/relationships/slideLayout" Target="../slideLayouts/slideLayout151.xml"/><Relationship Id="rId12" Type="http://schemas.openxmlformats.org/officeDocument/2006/relationships/slideLayout" Target="../slideLayouts/slideLayout156.xml"/><Relationship Id="rId17" Type="http://schemas.openxmlformats.org/officeDocument/2006/relationships/theme" Target="../theme/theme10.xml"/><Relationship Id="rId2" Type="http://schemas.openxmlformats.org/officeDocument/2006/relationships/slideLayout" Target="../slideLayouts/slideLayout146.xml"/><Relationship Id="rId16" Type="http://schemas.openxmlformats.org/officeDocument/2006/relationships/slideLayout" Target="../slideLayouts/slideLayout160.xml"/><Relationship Id="rId1" Type="http://schemas.openxmlformats.org/officeDocument/2006/relationships/slideLayout" Target="../slideLayouts/slideLayout145.xml"/><Relationship Id="rId6" Type="http://schemas.openxmlformats.org/officeDocument/2006/relationships/slideLayout" Target="../slideLayouts/slideLayout150.xml"/><Relationship Id="rId11" Type="http://schemas.openxmlformats.org/officeDocument/2006/relationships/slideLayout" Target="../slideLayouts/slideLayout155.xml"/><Relationship Id="rId5" Type="http://schemas.openxmlformats.org/officeDocument/2006/relationships/slideLayout" Target="../slideLayouts/slideLayout149.xml"/><Relationship Id="rId15" Type="http://schemas.openxmlformats.org/officeDocument/2006/relationships/slideLayout" Target="../slideLayouts/slideLayout159.xml"/><Relationship Id="rId10" Type="http://schemas.openxmlformats.org/officeDocument/2006/relationships/slideLayout" Target="../slideLayouts/slideLayout154.xml"/><Relationship Id="rId4" Type="http://schemas.openxmlformats.org/officeDocument/2006/relationships/slideLayout" Target="../slideLayouts/slideLayout148.xml"/><Relationship Id="rId9" Type="http://schemas.openxmlformats.org/officeDocument/2006/relationships/slideLayout" Target="../slideLayouts/slideLayout153.xml"/><Relationship Id="rId14" Type="http://schemas.openxmlformats.org/officeDocument/2006/relationships/slideLayout" Target="../slideLayouts/slideLayout15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8.xml"/><Relationship Id="rId13" Type="http://schemas.openxmlformats.org/officeDocument/2006/relationships/slideLayout" Target="../slideLayouts/slideLayout173.xml"/><Relationship Id="rId3" Type="http://schemas.openxmlformats.org/officeDocument/2006/relationships/slideLayout" Target="../slideLayouts/slideLayout163.xml"/><Relationship Id="rId7" Type="http://schemas.openxmlformats.org/officeDocument/2006/relationships/slideLayout" Target="../slideLayouts/slideLayout167.xml"/><Relationship Id="rId12" Type="http://schemas.openxmlformats.org/officeDocument/2006/relationships/slideLayout" Target="../slideLayouts/slideLayout172.xml"/><Relationship Id="rId17" Type="http://schemas.openxmlformats.org/officeDocument/2006/relationships/theme" Target="../theme/theme11.xml"/><Relationship Id="rId2" Type="http://schemas.openxmlformats.org/officeDocument/2006/relationships/slideLayout" Target="../slideLayouts/slideLayout162.xml"/><Relationship Id="rId16" Type="http://schemas.openxmlformats.org/officeDocument/2006/relationships/slideLayout" Target="../slideLayouts/slideLayout176.xml"/><Relationship Id="rId1" Type="http://schemas.openxmlformats.org/officeDocument/2006/relationships/slideLayout" Target="../slideLayouts/slideLayout161.xml"/><Relationship Id="rId6" Type="http://schemas.openxmlformats.org/officeDocument/2006/relationships/slideLayout" Target="../slideLayouts/slideLayout166.xml"/><Relationship Id="rId11" Type="http://schemas.openxmlformats.org/officeDocument/2006/relationships/slideLayout" Target="../slideLayouts/slideLayout171.xml"/><Relationship Id="rId5" Type="http://schemas.openxmlformats.org/officeDocument/2006/relationships/slideLayout" Target="../slideLayouts/slideLayout165.xml"/><Relationship Id="rId15" Type="http://schemas.openxmlformats.org/officeDocument/2006/relationships/slideLayout" Target="../slideLayouts/slideLayout175.xml"/><Relationship Id="rId10" Type="http://schemas.openxmlformats.org/officeDocument/2006/relationships/slideLayout" Target="../slideLayouts/slideLayout170.xml"/><Relationship Id="rId4" Type="http://schemas.openxmlformats.org/officeDocument/2006/relationships/slideLayout" Target="../slideLayouts/slideLayout164.xml"/><Relationship Id="rId9" Type="http://schemas.openxmlformats.org/officeDocument/2006/relationships/slideLayout" Target="../slideLayouts/slideLayout169.xml"/><Relationship Id="rId14" Type="http://schemas.openxmlformats.org/officeDocument/2006/relationships/slideLayout" Target="../slideLayouts/slideLayout174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4.xml"/><Relationship Id="rId13" Type="http://schemas.openxmlformats.org/officeDocument/2006/relationships/slideLayout" Target="../slideLayouts/slideLayout189.xml"/><Relationship Id="rId3" Type="http://schemas.openxmlformats.org/officeDocument/2006/relationships/slideLayout" Target="../slideLayouts/slideLayout179.xml"/><Relationship Id="rId7" Type="http://schemas.openxmlformats.org/officeDocument/2006/relationships/slideLayout" Target="../slideLayouts/slideLayout183.xml"/><Relationship Id="rId12" Type="http://schemas.openxmlformats.org/officeDocument/2006/relationships/slideLayout" Target="../slideLayouts/slideLayout188.xml"/><Relationship Id="rId17" Type="http://schemas.openxmlformats.org/officeDocument/2006/relationships/theme" Target="../theme/theme12.xml"/><Relationship Id="rId2" Type="http://schemas.openxmlformats.org/officeDocument/2006/relationships/slideLayout" Target="../slideLayouts/slideLayout178.xml"/><Relationship Id="rId16" Type="http://schemas.openxmlformats.org/officeDocument/2006/relationships/slideLayout" Target="../slideLayouts/slideLayout192.xml"/><Relationship Id="rId1" Type="http://schemas.openxmlformats.org/officeDocument/2006/relationships/slideLayout" Target="../slideLayouts/slideLayout177.xml"/><Relationship Id="rId6" Type="http://schemas.openxmlformats.org/officeDocument/2006/relationships/slideLayout" Target="../slideLayouts/slideLayout182.xml"/><Relationship Id="rId11" Type="http://schemas.openxmlformats.org/officeDocument/2006/relationships/slideLayout" Target="../slideLayouts/slideLayout187.xml"/><Relationship Id="rId5" Type="http://schemas.openxmlformats.org/officeDocument/2006/relationships/slideLayout" Target="../slideLayouts/slideLayout181.xml"/><Relationship Id="rId15" Type="http://schemas.openxmlformats.org/officeDocument/2006/relationships/slideLayout" Target="../slideLayouts/slideLayout191.xml"/><Relationship Id="rId10" Type="http://schemas.openxmlformats.org/officeDocument/2006/relationships/slideLayout" Target="../slideLayouts/slideLayout186.xml"/><Relationship Id="rId4" Type="http://schemas.openxmlformats.org/officeDocument/2006/relationships/slideLayout" Target="../slideLayouts/slideLayout180.xml"/><Relationship Id="rId9" Type="http://schemas.openxmlformats.org/officeDocument/2006/relationships/slideLayout" Target="../slideLayouts/slideLayout185.xml"/><Relationship Id="rId14" Type="http://schemas.openxmlformats.org/officeDocument/2006/relationships/slideLayout" Target="../slideLayouts/slideLayout190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0.xml"/><Relationship Id="rId13" Type="http://schemas.openxmlformats.org/officeDocument/2006/relationships/slideLayout" Target="../slideLayouts/slideLayout205.xml"/><Relationship Id="rId3" Type="http://schemas.openxmlformats.org/officeDocument/2006/relationships/slideLayout" Target="../slideLayouts/slideLayout195.xml"/><Relationship Id="rId7" Type="http://schemas.openxmlformats.org/officeDocument/2006/relationships/slideLayout" Target="../slideLayouts/slideLayout199.xml"/><Relationship Id="rId12" Type="http://schemas.openxmlformats.org/officeDocument/2006/relationships/slideLayout" Target="../slideLayouts/slideLayout204.xml"/><Relationship Id="rId17" Type="http://schemas.openxmlformats.org/officeDocument/2006/relationships/theme" Target="../theme/theme13.xml"/><Relationship Id="rId2" Type="http://schemas.openxmlformats.org/officeDocument/2006/relationships/slideLayout" Target="../slideLayouts/slideLayout194.xml"/><Relationship Id="rId16" Type="http://schemas.openxmlformats.org/officeDocument/2006/relationships/slideLayout" Target="../slideLayouts/slideLayout208.xml"/><Relationship Id="rId1" Type="http://schemas.openxmlformats.org/officeDocument/2006/relationships/slideLayout" Target="../slideLayouts/slideLayout193.xml"/><Relationship Id="rId6" Type="http://schemas.openxmlformats.org/officeDocument/2006/relationships/slideLayout" Target="../slideLayouts/slideLayout198.xml"/><Relationship Id="rId11" Type="http://schemas.openxmlformats.org/officeDocument/2006/relationships/slideLayout" Target="../slideLayouts/slideLayout203.xml"/><Relationship Id="rId5" Type="http://schemas.openxmlformats.org/officeDocument/2006/relationships/slideLayout" Target="../slideLayouts/slideLayout197.xml"/><Relationship Id="rId15" Type="http://schemas.openxmlformats.org/officeDocument/2006/relationships/slideLayout" Target="../slideLayouts/slideLayout207.xml"/><Relationship Id="rId10" Type="http://schemas.openxmlformats.org/officeDocument/2006/relationships/slideLayout" Target="../slideLayouts/slideLayout202.xml"/><Relationship Id="rId4" Type="http://schemas.openxmlformats.org/officeDocument/2006/relationships/slideLayout" Target="../slideLayouts/slideLayout196.xml"/><Relationship Id="rId9" Type="http://schemas.openxmlformats.org/officeDocument/2006/relationships/slideLayout" Target="../slideLayouts/slideLayout201.xml"/><Relationship Id="rId14" Type="http://schemas.openxmlformats.org/officeDocument/2006/relationships/slideLayout" Target="../slideLayouts/slideLayout206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6.xml"/><Relationship Id="rId13" Type="http://schemas.openxmlformats.org/officeDocument/2006/relationships/slideLayout" Target="../slideLayouts/slideLayout221.xml"/><Relationship Id="rId3" Type="http://schemas.openxmlformats.org/officeDocument/2006/relationships/slideLayout" Target="../slideLayouts/slideLayout211.xml"/><Relationship Id="rId7" Type="http://schemas.openxmlformats.org/officeDocument/2006/relationships/slideLayout" Target="../slideLayouts/slideLayout215.xml"/><Relationship Id="rId12" Type="http://schemas.openxmlformats.org/officeDocument/2006/relationships/slideLayout" Target="../slideLayouts/slideLayout220.xml"/><Relationship Id="rId17" Type="http://schemas.openxmlformats.org/officeDocument/2006/relationships/theme" Target="../theme/theme14.xml"/><Relationship Id="rId2" Type="http://schemas.openxmlformats.org/officeDocument/2006/relationships/slideLayout" Target="../slideLayouts/slideLayout210.xml"/><Relationship Id="rId16" Type="http://schemas.openxmlformats.org/officeDocument/2006/relationships/slideLayout" Target="../slideLayouts/slideLayout224.xml"/><Relationship Id="rId1" Type="http://schemas.openxmlformats.org/officeDocument/2006/relationships/slideLayout" Target="../slideLayouts/slideLayout209.xml"/><Relationship Id="rId6" Type="http://schemas.openxmlformats.org/officeDocument/2006/relationships/slideLayout" Target="../slideLayouts/slideLayout214.xml"/><Relationship Id="rId11" Type="http://schemas.openxmlformats.org/officeDocument/2006/relationships/slideLayout" Target="../slideLayouts/slideLayout219.xml"/><Relationship Id="rId5" Type="http://schemas.openxmlformats.org/officeDocument/2006/relationships/slideLayout" Target="../slideLayouts/slideLayout213.xml"/><Relationship Id="rId15" Type="http://schemas.openxmlformats.org/officeDocument/2006/relationships/slideLayout" Target="../slideLayouts/slideLayout223.xml"/><Relationship Id="rId10" Type="http://schemas.openxmlformats.org/officeDocument/2006/relationships/slideLayout" Target="../slideLayouts/slideLayout218.xml"/><Relationship Id="rId4" Type="http://schemas.openxmlformats.org/officeDocument/2006/relationships/slideLayout" Target="../slideLayouts/slideLayout212.xml"/><Relationship Id="rId9" Type="http://schemas.openxmlformats.org/officeDocument/2006/relationships/slideLayout" Target="../slideLayouts/slideLayout217.xml"/><Relationship Id="rId14" Type="http://schemas.openxmlformats.org/officeDocument/2006/relationships/slideLayout" Target="../slideLayouts/slideLayout2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46573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136742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776758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  <p:sldLayoutId id="2147483724" r:id="rId13"/>
    <p:sldLayoutId id="2147483725" r:id="rId14"/>
    <p:sldLayoutId id="2147483726" r:id="rId15"/>
    <p:sldLayoutId id="214748372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686244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37" r:id="rId9"/>
    <p:sldLayoutId id="2147483738" r:id="rId10"/>
    <p:sldLayoutId id="2147483739" r:id="rId11"/>
    <p:sldLayoutId id="2147483740" r:id="rId12"/>
    <p:sldLayoutId id="2147483741" r:id="rId13"/>
    <p:sldLayoutId id="2147483742" r:id="rId14"/>
    <p:sldLayoutId id="2147483743" r:id="rId15"/>
    <p:sldLayoutId id="214748374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579966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49" r:id="rId4"/>
    <p:sldLayoutId id="2147483750" r:id="rId5"/>
    <p:sldLayoutId id="2147483751" r:id="rId6"/>
    <p:sldLayoutId id="2147483752" r:id="rId7"/>
    <p:sldLayoutId id="2147483753" r:id="rId8"/>
    <p:sldLayoutId id="2147483754" r:id="rId9"/>
    <p:sldLayoutId id="2147483755" r:id="rId10"/>
    <p:sldLayoutId id="2147483756" r:id="rId11"/>
    <p:sldLayoutId id="2147483757" r:id="rId12"/>
    <p:sldLayoutId id="2147483758" r:id="rId13"/>
    <p:sldLayoutId id="2147483759" r:id="rId14"/>
    <p:sldLayoutId id="2147483760" r:id="rId15"/>
    <p:sldLayoutId id="214748376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8668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  <p:sldLayoutId id="2147483767" r:id="rId5"/>
    <p:sldLayoutId id="2147483768" r:id="rId6"/>
    <p:sldLayoutId id="2147483769" r:id="rId7"/>
    <p:sldLayoutId id="2147483770" r:id="rId8"/>
    <p:sldLayoutId id="2147483771" r:id="rId9"/>
    <p:sldLayoutId id="2147483772" r:id="rId10"/>
    <p:sldLayoutId id="2147483773" r:id="rId11"/>
    <p:sldLayoutId id="2147483774" r:id="rId12"/>
    <p:sldLayoutId id="2147483775" r:id="rId13"/>
    <p:sldLayoutId id="2147483776" r:id="rId14"/>
    <p:sldLayoutId id="2147483777" r:id="rId15"/>
    <p:sldLayoutId id="214748377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302865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  <p:sldLayoutId id="2147483781" r:id="rId2"/>
    <p:sldLayoutId id="2147483782" r:id="rId3"/>
    <p:sldLayoutId id="2147483783" r:id="rId4"/>
    <p:sldLayoutId id="2147483784" r:id="rId5"/>
    <p:sldLayoutId id="2147483785" r:id="rId6"/>
    <p:sldLayoutId id="2147483786" r:id="rId7"/>
    <p:sldLayoutId id="2147483787" r:id="rId8"/>
    <p:sldLayoutId id="2147483788" r:id="rId9"/>
    <p:sldLayoutId id="2147483789" r:id="rId10"/>
    <p:sldLayoutId id="2147483790" r:id="rId11"/>
    <p:sldLayoutId id="2147483791" r:id="rId12"/>
    <p:sldLayoutId id="2147483792" r:id="rId13"/>
    <p:sldLayoutId id="2147483793" r:id="rId14"/>
    <p:sldLayoutId id="2147483794" r:id="rId15"/>
    <p:sldLayoutId id="214748379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347741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7" r:id="rId1"/>
    <p:sldLayoutId id="2147483798" r:id="rId2"/>
    <p:sldLayoutId id="2147483799" r:id="rId3"/>
    <p:sldLayoutId id="2147483800" r:id="rId4"/>
    <p:sldLayoutId id="2147483801" r:id="rId5"/>
    <p:sldLayoutId id="2147483802" r:id="rId6"/>
    <p:sldLayoutId id="2147483803" r:id="rId7"/>
    <p:sldLayoutId id="2147483804" r:id="rId8"/>
    <p:sldLayoutId id="2147483805" r:id="rId9"/>
    <p:sldLayoutId id="2147483806" r:id="rId10"/>
    <p:sldLayoutId id="2147483807" r:id="rId11"/>
    <p:sldLayoutId id="2147483808" r:id="rId12"/>
    <p:sldLayoutId id="2147483809" r:id="rId13"/>
    <p:sldLayoutId id="2147483810" r:id="rId14"/>
    <p:sldLayoutId id="2147483811" r:id="rId15"/>
    <p:sldLayoutId id="214748381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79932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4" r:id="rId1"/>
    <p:sldLayoutId id="2147483815" r:id="rId2"/>
    <p:sldLayoutId id="2147483816" r:id="rId3"/>
    <p:sldLayoutId id="2147483817" r:id="rId4"/>
    <p:sldLayoutId id="2147483818" r:id="rId5"/>
    <p:sldLayoutId id="2147483819" r:id="rId6"/>
    <p:sldLayoutId id="2147483820" r:id="rId7"/>
    <p:sldLayoutId id="2147483821" r:id="rId8"/>
    <p:sldLayoutId id="2147483822" r:id="rId9"/>
    <p:sldLayoutId id="2147483823" r:id="rId10"/>
    <p:sldLayoutId id="2147483824" r:id="rId11"/>
    <p:sldLayoutId id="2147483825" r:id="rId12"/>
    <p:sldLayoutId id="2147483826" r:id="rId13"/>
    <p:sldLayoutId id="2147483827" r:id="rId14"/>
    <p:sldLayoutId id="2147483828" r:id="rId15"/>
    <p:sldLayoutId id="214748382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76389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1" r:id="rId1"/>
    <p:sldLayoutId id="2147483832" r:id="rId2"/>
    <p:sldLayoutId id="2147483833" r:id="rId3"/>
    <p:sldLayoutId id="2147483834" r:id="rId4"/>
    <p:sldLayoutId id="2147483835" r:id="rId5"/>
    <p:sldLayoutId id="2147483836" r:id="rId6"/>
    <p:sldLayoutId id="2147483837" r:id="rId7"/>
    <p:sldLayoutId id="2147483838" r:id="rId8"/>
    <p:sldLayoutId id="2147483839" r:id="rId9"/>
    <p:sldLayoutId id="2147483840" r:id="rId10"/>
    <p:sldLayoutId id="2147483841" r:id="rId11"/>
    <p:sldLayoutId id="2147483842" r:id="rId12"/>
    <p:sldLayoutId id="2147483843" r:id="rId13"/>
    <p:sldLayoutId id="2147483844" r:id="rId14"/>
    <p:sldLayoutId id="2147483845" r:id="rId15"/>
    <p:sldLayoutId id="214748384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122589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8" r:id="rId1"/>
    <p:sldLayoutId id="2147483849" r:id="rId2"/>
    <p:sldLayoutId id="2147483850" r:id="rId3"/>
    <p:sldLayoutId id="2147483851" r:id="rId4"/>
    <p:sldLayoutId id="2147483852" r:id="rId5"/>
    <p:sldLayoutId id="2147483853" r:id="rId6"/>
    <p:sldLayoutId id="2147483854" r:id="rId7"/>
    <p:sldLayoutId id="2147483855" r:id="rId8"/>
    <p:sldLayoutId id="2147483856" r:id="rId9"/>
    <p:sldLayoutId id="2147483857" r:id="rId10"/>
    <p:sldLayoutId id="2147483858" r:id="rId11"/>
    <p:sldLayoutId id="2147483859" r:id="rId12"/>
    <p:sldLayoutId id="2147483860" r:id="rId13"/>
    <p:sldLayoutId id="2147483861" r:id="rId14"/>
    <p:sldLayoutId id="2147483862" r:id="rId15"/>
    <p:sldLayoutId id="214748386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0863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  <p:sldLayoutId id="2147483876" r:id="rId12"/>
    <p:sldLayoutId id="2147483877" r:id="rId13"/>
    <p:sldLayoutId id="2147483878" r:id="rId14"/>
    <p:sldLayoutId id="2147483879" r:id="rId15"/>
    <p:sldLayoutId id="214748388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50834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2" r:id="rId1"/>
    <p:sldLayoutId id="2147483883" r:id="rId2"/>
    <p:sldLayoutId id="2147483884" r:id="rId3"/>
    <p:sldLayoutId id="2147483885" r:id="rId4"/>
    <p:sldLayoutId id="2147483886" r:id="rId5"/>
    <p:sldLayoutId id="2147483887" r:id="rId6"/>
    <p:sldLayoutId id="2147483888" r:id="rId7"/>
    <p:sldLayoutId id="2147483889" r:id="rId8"/>
    <p:sldLayoutId id="2147483890" r:id="rId9"/>
    <p:sldLayoutId id="2147483891" r:id="rId10"/>
    <p:sldLayoutId id="2147483892" r:id="rId11"/>
    <p:sldLayoutId id="2147483893" r:id="rId12"/>
    <p:sldLayoutId id="2147483894" r:id="rId13"/>
    <p:sldLayoutId id="2147483895" r:id="rId14"/>
    <p:sldLayoutId id="2147483896" r:id="rId15"/>
    <p:sldLayoutId id="214748389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477C47-795B-4D5B-95FB-E0C8E07F3081}" type="datetimeFigureOut">
              <a:rPr lang="uk-UA" smtClean="0"/>
              <a:t>23.10.2023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07019005-D03B-4C1A-BFB3-2A2B381666D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99184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9" r:id="rId1"/>
    <p:sldLayoutId id="2147483900" r:id="rId2"/>
    <p:sldLayoutId id="2147483901" r:id="rId3"/>
    <p:sldLayoutId id="2147483902" r:id="rId4"/>
    <p:sldLayoutId id="2147483903" r:id="rId5"/>
    <p:sldLayoutId id="2147483904" r:id="rId6"/>
    <p:sldLayoutId id="2147483905" r:id="rId7"/>
    <p:sldLayoutId id="2147483906" r:id="rId8"/>
    <p:sldLayoutId id="2147483907" r:id="rId9"/>
    <p:sldLayoutId id="2147483908" r:id="rId10"/>
    <p:sldLayoutId id="2147483909" r:id="rId11"/>
    <p:sldLayoutId id="2147483910" r:id="rId12"/>
    <p:sldLayoutId id="2147483911" r:id="rId13"/>
    <p:sldLayoutId id="2147483912" r:id="rId14"/>
    <p:sldLayoutId id="2147483913" r:id="rId15"/>
    <p:sldLayoutId id="214748391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fif"/><Relationship Id="rId3" Type="http://schemas.openxmlformats.org/officeDocument/2006/relationships/image" Target="../media/image2.jfif"/><Relationship Id="rId7" Type="http://schemas.openxmlformats.org/officeDocument/2006/relationships/image" Target="../media/image6.jpeg"/><Relationship Id="rId12" Type="http://schemas.openxmlformats.org/officeDocument/2006/relationships/image" Target="../media/image11.jfif"/><Relationship Id="rId2" Type="http://schemas.openxmlformats.org/officeDocument/2006/relationships/image" Target="../media/image1.jfif"/><Relationship Id="rId1" Type="http://schemas.openxmlformats.org/officeDocument/2006/relationships/slideLayout" Target="../slideLayouts/slideLayout210.xml"/><Relationship Id="rId6" Type="http://schemas.openxmlformats.org/officeDocument/2006/relationships/image" Target="../media/image5.jpeg"/><Relationship Id="rId11" Type="http://schemas.openxmlformats.org/officeDocument/2006/relationships/image" Target="../media/image10.png"/><Relationship Id="rId5" Type="http://schemas.openxmlformats.org/officeDocument/2006/relationships/image" Target="../media/image4.jfif"/><Relationship Id="rId10" Type="http://schemas.openxmlformats.org/officeDocument/2006/relationships/image" Target="../media/image9.jfif"/><Relationship Id="rId4" Type="http://schemas.openxmlformats.org/officeDocument/2006/relationships/image" Target="../media/image3.jfif"/><Relationship Id="rId9" Type="http://schemas.openxmlformats.org/officeDocument/2006/relationships/image" Target="../media/image8.jf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fif"/><Relationship Id="rId2" Type="http://schemas.openxmlformats.org/officeDocument/2006/relationships/image" Target="../media/image12.jfif"/><Relationship Id="rId1" Type="http://schemas.openxmlformats.org/officeDocument/2006/relationships/slideLayout" Target="../slideLayouts/slideLayout2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fif"/><Relationship Id="rId2" Type="http://schemas.openxmlformats.org/officeDocument/2006/relationships/image" Target="../media/image12.jfif"/><Relationship Id="rId1" Type="http://schemas.openxmlformats.org/officeDocument/2006/relationships/slideLayout" Target="../slideLayouts/slideLayout33.xml"/><Relationship Id="rId4" Type="http://schemas.openxmlformats.org/officeDocument/2006/relationships/image" Target="../media/image1.jf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3.jfif"/><Relationship Id="rId1" Type="http://schemas.openxmlformats.org/officeDocument/2006/relationships/slideLayout" Target="../slideLayouts/slideLayout177.xml"/><Relationship Id="rId4" Type="http://schemas.openxmlformats.org/officeDocument/2006/relationships/image" Target="../media/image8.jf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fif"/><Relationship Id="rId2" Type="http://schemas.openxmlformats.org/officeDocument/2006/relationships/image" Target="../media/image12.jfif"/><Relationship Id="rId1" Type="http://schemas.openxmlformats.org/officeDocument/2006/relationships/slideLayout" Target="../slideLayouts/slideLayout161.xml"/><Relationship Id="rId4" Type="http://schemas.openxmlformats.org/officeDocument/2006/relationships/image" Target="../media/image11.jf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fif"/><Relationship Id="rId2" Type="http://schemas.openxmlformats.org/officeDocument/2006/relationships/image" Target="../media/image13.jfif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2.jfif"/><Relationship Id="rId1" Type="http://schemas.openxmlformats.org/officeDocument/2006/relationships/slideLayout" Target="../slideLayouts/slideLayout161.xml"/><Relationship Id="rId4" Type="http://schemas.openxmlformats.org/officeDocument/2006/relationships/image" Target="../media/image7.jf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fif"/><Relationship Id="rId2" Type="http://schemas.openxmlformats.org/officeDocument/2006/relationships/image" Target="../media/image14.jfif"/><Relationship Id="rId1" Type="http://schemas.openxmlformats.org/officeDocument/2006/relationships/slideLayout" Target="../slideLayouts/slideLayout177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2.jf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image" Target="../media/image14.jf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3.jfif"/><Relationship Id="rId1" Type="http://schemas.openxmlformats.org/officeDocument/2006/relationships/slideLayout" Target="../slideLayouts/slideLayout49.xml"/><Relationship Id="rId4" Type="http://schemas.openxmlformats.org/officeDocument/2006/relationships/image" Target="../media/image1.jf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fif"/><Relationship Id="rId2" Type="http://schemas.openxmlformats.org/officeDocument/2006/relationships/image" Target="../media/image12.jfif"/><Relationship Id="rId1" Type="http://schemas.openxmlformats.org/officeDocument/2006/relationships/slideLayout" Target="../slideLayouts/slideLayout65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fif"/><Relationship Id="rId2" Type="http://schemas.openxmlformats.org/officeDocument/2006/relationships/image" Target="../media/image14.jfif"/><Relationship Id="rId1" Type="http://schemas.openxmlformats.org/officeDocument/2006/relationships/slideLayout" Target="../slideLayouts/slideLayout81.xml"/><Relationship Id="rId4" Type="http://schemas.openxmlformats.org/officeDocument/2006/relationships/image" Target="../media/image2.jf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2.jfif"/><Relationship Id="rId1" Type="http://schemas.openxmlformats.org/officeDocument/2006/relationships/slideLayout" Target="../slideLayouts/slideLayout97.xml"/><Relationship Id="rId4" Type="http://schemas.openxmlformats.org/officeDocument/2006/relationships/image" Target="../media/image3.jf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fif"/><Relationship Id="rId2" Type="http://schemas.openxmlformats.org/officeDocument/2006/relationships/image" Target="../media/image14.jfif"/><Relationship Id="rId1" Type="http://schemas.openxmlformats.org/officeDocument/2006/relationships/slideLayout" Target="../slideLayouts/slideLayout113.xml"/><Relationship Id="rId4" Type="http://schemas.openxmlformats.org/officeDocument/2006/relationships/image" Target="../media/image3.jf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fif"/><Relationship Id="rId2" Type="http://schemas.openxmlformats.org/officeDocument/2006/relationships/image" Target="../media/image12.jfif"/><Relationship Id="rId1" Type="http://schemas.openxmlformats.org/officeDocument/2006/relationships/slideLayout" Target="../slideLayouts/slideLayout129.xml"/><Relationship Id="rId4" Type="http://schemas.openxmlformats.org/officeDocument/2006/relationships/image" Target="../media/image9.jf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fif"/><Relationship Id="rId2" Type="http://schemas.openxmlformats.org/officeDocument/2006/relationships/image" Target="../media/image14.jfif"/><Relationship Id="rId1" Type="http://schemas.openxmlformats.org/officeDocument/2006/relationships/slideLayout" Target="../slideLayouts/slideLayout145.xml"/><Relationship Id="rId4" Type="http://schemas.openxmlformats.org/officeDocument/2006/relationships/image" Target="../media/image9.jfi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fif"/><Relationship Id="rId1" Type="http://schemas.openxmlformats.org/officeDocument/2006/relationships/slideLayout" Target="../slideLayouts/slideLayout19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20645967">
            <a:off x="445105" y="1152340"/>
            <a:ext cx="8596668" cy="1320800"/>
          </a:xfrm>
        </p:spPr>
        <p:txBody>
          <a:bodyPr>
            <a:normAutofit/>
          </a:bodyPr>
          <a:lstStyle/>
          <a:p>
            <a:r>
              <a:rPr lang="en-US" sz="7200" b="1" i="1" dirty="0" smtClean="0">
                <a:solidFill>
                  <a:srgbClr val="FF0000"/>
                </a:solidFill>
                <a:latin typeface="Bahnschrift" panose="020B0502040204020203" pitchFamily="34" charset="0"/>
              </a:rPr>
              <a:t>Does</a:t>
            </a:r>
            <a:r>
              <a:rPr lang="en-US" sz="7200" b="1" i="1" dirty="0" smtClean="0">
                <a:latin typeface="Bahnschrift" panose="020B0502040204020203" pitchFamily="34" charset="0"/>
              </a:rPr>
              <a:t> he/she </a:t>
            </a:r>
            <a:r>
              <a:rPr lang="en-US" sz="7200" b="1" i="1" dirty="0" smtClean="0">
                <a:solidFill>
                  <a:srgbClr val="FF0000"/>
                </a:solidFill>
                <a:latin typeface="Bahnschrift" panose="020B0502040204020203" pitchFamily="34" charset="0"/>
              </a:rPr>
              <a:t>like </a:t>
            </a:r>
            <a:r>
              <a:rPr lang="en-US" sz="7200" b="1" i="1" dirty="0" smtClean="0">
                <a:solidFill>
                  <a:schemeClr val="tx1"/>
                </a:solidFill>
                <a:latin typeface="Bahnschrift" panose="020B0502040204020203" pitchFamily="34" charset="0"/>
              </a:rPr>
              <a:t>… ?</a:t>
            </a:r>
            <a:endParaRPr lang="uk-UA" sz="7200" b="1" i="1" dirty="0">
              <a:solidFill>
                <a:schemeClr val="tx1"/>
              </a:solidFill>
              <a:latin typeface="Bahnschrift" panose="020B0502040204020203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34732">
            <a:off x="2413225" y="3805237"/>
            <a:ext cx="1158649" cy="115864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97008">
            <a:off x="2759073" y="5152570"/>
            <a:ext cx="1569945" cy="112562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74345">
            <a:off x="611781" y="4253735"/>
            <a:ext cx="1339847" cy="74090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4211" y="2611521"/>
            <a:ext cx="740229" cy="101396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1938" y="2955849"/>
            <a:ext cx="1083002" cy="13494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2911" y="5715380"/>
            <a:ext cx="996187" cy="99618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9644" y="2332047"/>
            <a:ext cx="1208911" cy="121430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0499" y="4258169"/>
            <a:ext cx="1255486" cy="125548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289" y="5722108"/>
            <a:ext cx="1077891" cy="60361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2745" y="4325655"/>
            <a:ext cx="846899" cy="1120513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9368" y="4305249"/>
            <a:ext cx="1037628" cy="1290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5729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0273" y="1079032"/>
            <a:ext cx="4073237" cy="1320800"/>
          </a:xfrm>
        </p:spPr>
        <p:txBody>
          <a:bodyPr/>
          <a:lstStyle/>
          <a:p>
            <a:r>
              <a:rPr lang="en-US" dirty="0" smtClean="0">
                <a:solidFill>
                  <a:srgbClr val="00B0F0"/>
                </a:solidFill>
              </a:rPr>
              <a:t>Hello! I’m Mark</a:t>
            </a:r>
            <a:endParaRPr lang="uk-UA" dirty="0">
              <a:solidFill>
                <a:srgbClr val="00B0F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836" y="2399832"/>
            <a:ext cx="2310751" cy="330634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0743" y="2399832"/>
            <a:ext cx="3413094" cy="307956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604736" y="1093101"/>
            <a:ext cx="42042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F0000"/>
                </a:solidFill>
              </a:rPr>
              <a:t>Hello! I’m Emma</a:t>
            </a:r>
            <a:endParaRPr lang="uk-UA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9509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0418" y="122828"/>
            <a:ext cx="8889242" cy="2702259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Does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Mark </a:t>
            </a:r>
            <a:r>
              <a:rPr lang="en-U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like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bananas? –</a:t>
            </a:r>
            <a:b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Yes, he </a:t>
            </a:r>
            <a:r>
              <a:rPr lang="en-U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does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b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endParaRPr lang="uk-UA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8210" y="2825087"/>
            <a:ext cx="2229058" cy="324377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1061" y="3892998"/>
            <a:ext cx="1107956" cy="110795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4152" y="3660986"/>
            <a:ext cx="1857663" cy="1857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638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8535" y="248906"/>
            <a:ext cx="9144000" cy="2387600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Does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Emma 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like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crocodiles? – </a:t>
            </a:r>
            <a:b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No, she 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doesn’t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endParaRPr lang="uk-UA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6517" y="3144816"/>
            <a:ext cx="2839720" cy="283972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3443" y="4074846"/>
            <a:ext cx="979660" cy="97966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535" y="4074846"/>
            <a:ext cx="1081685" cy="108168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8344" y="4074846"/>
            <a:ext cx="1081685" cy="1081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00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68767" y="1898072"/>
            <a:ext cx="8889242" cy="962269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Yes, he </a:t>
            </a:r>
            <a:r>
              <a:rPr lang="en-US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does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endParaRPr lang="uk-UA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9152" y="2860342"/>
            <a:ext cx="2229058" cy="324377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0805" y="3928253"/>
            <a:ext cx="1107956" cy="110795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767" y="3928253"/>
            <a:ext cx="1018090" cy="126628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2324" y="3954598"/>
            <a:ext cx="1018090" cy="126628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886857" y="498764"/>
            <a:ext cx="700776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Does</a:t>
            </a:r>
            <a:r>
              <a:rPr lang="en-US" sz="5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Mark </a:t>
            </a:r>
            <a:r>
              <a:rPr lang="en-US" sz="54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like</a:t>
            </a:r>
            <a:r>
              <a:rPr lang="en-US" sz="5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dogs? –</a:t>
            </a:r>
            <a:br>
              <a:rPr lang="en-US" sz="54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endParaRPr lang="uk-UA" sz="5400" dirty="0"/>
          </a:p>
        </p:txBody>
      </p:sp>
    </p:spTree>
    <p:extLst>
      <p:ext uri="{BB962C8B-B14F-4D97-AF65-F5344CB8AC3E}">
        <p14:creationId xmlns:p14="http://schemas.microsoft.com/office/powerpoint/2010/main" val="1627418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8535" y="1967344"/>
            <a:ext cx="9144000" cy="1043233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No, she 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doesn’t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endParaRPr lang="uk-UA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6517" y="3144816"/>
            <a:ext cx="2839720" cy="283972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535" y="4074846"/>
            <a:ext cx="905780" cy="124073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3443" y="4074846"/>
            <a:ext cx="979660" cy="97966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4839" y="4096551"/>
            <a:ext cx="905780" cy="124073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59296" y="515230"/>
            <a:ext cx="837564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>
                <a:solidFill>
                  <a:schemeClr val="accent6">
                    <a:lumMod val="75000"/>
                  </a:schemeClr>
                </a:solidFill>
              </a:rPr>
              <a:t>Does</a:t>
            </a:r>
            <a:r>
              <a:rPr lang="en-US" sz="5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Emma </a:t>
            </a:r>
            <a:r>
              <a:rPr lang="en-US" sz="5400" dirty="0">
                <a:solidFill>
                  <a:schemeClr val="accent6">
                    <a:lumMod val="75000"/>
                  </a:schemeClr>
                </a:solidFill>
              </a:rPr>
              <a:t>like</a:t>
            </a:r>
            <a:r>
              <a:rPr lang="en-US" sz="5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parrots? –</a:t>
            </a:r>
            <a:endParaRPr lang="uk-UA" sz="5400" dirty="0"/>
          </a:p>
        </p:txBody>
      </p:sp>
    </p:spTree>
    <p:extLst>
      <p:ext uri="{BB962C8B-B14F-4D97-AF65-F5344CB8AC3E}">
        <p14:creationId xmlns:p14="http://schemas.microsoft.com/office/powerpoint/2010/main" val="3879904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31885" y="1690255"/>
            <a:ext cx="9612573" cy="1103951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No, he </a:t>
            </a:r>
            <a:r>
              <a:rPr lang="en-US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doesn’t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endParaRPr lang="uk-UA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3743" y="2918896"/>
            <a:ext cx="2229058" cy="324377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6443" y="3763805"/>
            <a:ext cx="1271729" cy="127172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885" y="3763805"/>
            <a:ext cx="1324719" cy="133063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6604" y="3763805"/>
            <a:ext cx="1324719" cy="133063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593272" y="277091"/>
            <a:ext cx="865118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Does</a:t>
            </a:r>
            <a:r>
              <a:rPr lang="en-US" sz="5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Mark </a:t>
            </a:r>
            <a:r>
              <a:rPr lang="en-US" sz="54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like </a:t>
            </a:r>
            <a:r>
              <a:rPr lang="en-US" sz="5400" dirty="0"/>
              <a:t>snakes?</a:t>
            </a:r>
            <a:r>
              <a:rPr lang="en-US" sz="5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–</a:t>
            </a:r>
            <a:br>
              <a:rPr lang="en-US" sz="54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endParaRPr lang="uk-UA" sz="5400" dirty="0"/>
          </a:p>
        </p:txBody>
      </p:sp>
    </p:spTree>
    <p:extLst>
      <p:ext uri="{BB962C8B-B14F-4D97-AF65-F5344CB8AC3E}">
        <p14:creationId xmlns:p14="http://schemas.microsoft.com/office/powerpoint/2010/main" val="1625681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0418" y="2064327"/>
            <a:ext cx="8889242" cy="962789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Yes, she </a:t>
            </a:r>
            <a:r>
              <a:rPr lang="en-US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does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endParaRPr lang="uk-UA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9245" y="3913116"/>
            <a:ext cx="1107956" cy="110795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9940" y="3027116"/>
            <a:ext cx="2839720" cy="283972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070" y="3892998"/>
            <a:ext cx="938188" cy="124129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8318" y="3892997"/>
            <a:ext cx="938188" cy="124129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302327" y="443345"/>
            <a:ext cx="852054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Does</a:t>
            </a:r>
            <a:r>
              <a:rPr lang="en-US" sz="5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Emma </a:t>
            </a:r>
            <a:r>
              <a:rPr lang="en-US" sz="54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like</a:t>
            </a:r>
            <a:r>
              <a:rPr lang="en-US" sz="5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cats? –</a:t>
            </a:r>
            <a:br>
              <a:rPr lang="en-US" sz="54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endParaRPr lang="uk-UA" sz="5400" dirty="0"/>
          </a:p>
        </p:txBody>
      </p:sp>
    </p:spTree>
    <p:extLst>
      <p:ext uri="{BB962C8B-B14F-4D97-AF65-F5344CB8AC3E}">
        <p14:creationId xmlns:p14="http://schemas.microsoft.com/office/powerpoint/2010/main" val="3517745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0417" y="122829"/>
            <a:ext cx="9981063" cy="2552132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Does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Mark </a:t>
            </a:r>
            <a:r>
              <a:rPr lang="en-U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like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monkeys? –</a:t>
            </a:r>
            <a:b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Yes, he </a:t>
            </a:r>
            <a:r>
              <a:rPr lang="en-U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does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b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endParaRPr lang="uk-UA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1857" y="2947915"/>
            <a:ext cx="2229058" cy="324377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852" y="3324740"/>
            <a:ext cx="1031319" cy="128500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0928" y="3501787"/>
            <a:ext cx="1107956" cy="110795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7829" y="3324740"/>
            <a:ext cx="1046720" cy="1304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5027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8535" y="248906"/>
            <a:ext cx="9144000" cy="2387600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Does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Emma 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like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bananas? – </a:t>
            </a:r>
            <a:b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No, she 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doesn’t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endParaRPr lang="uk-UA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6517" y="3144816"/>
            <a:ext cx="2839720" cy="283972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3443" y="4074846"/>
            <a:ext cx="979660" cy="97966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119" y="4074846"/>
            <a:ext cx="1703910" cy="1703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5126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27712" y="218363"/>
            <a:ext cx="9612573" cy="2320122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Does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Mark </a:t>
            </a:r>
            <a:r>
              <a:rPr lang="en-U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like </a:t>
            </a:r>
            <a:r>
              <a:rPr lang="en-US" dirty="0" smtClean="0">
                <a:solidFill>
                  <a:schemeClr val="tx1"/>
                </a:solidFill>
              </a:rPr>
              <a:t>apples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? –</a:t>
            </a:r>
            <a:b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No, he </a:t>
            </a:r>
            <a:r>
              <a:rPr lang="en-U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doesn’t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b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endParaRPr lang="uk-UA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3743" y="2918896"/>
            <a:ext cx="2229058" cy="324377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508" y="3763805"/>
            <a:ext cx="2167364" cy="155395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6443" y="3763805"/>
            <a:ext cx="1271729" cy="1271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1101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0418" y="324857"/>
            <a:ext cx="8889242" cy="2702259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Does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Emma </a:t>
            </a:r>
            <a:r>
              <a:rPr lang="en-U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like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apples? –</a:t>
            </a:r>
            <a:b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Yes, she </a:t>
            </a:r>
            <a:r>
              <a:rPr lang="en-U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does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b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endParaRPr lang="uk-UA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1061" y="3892998"/>
            <a:ext cx="1107956" cy="110795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9940" y="3027116"/>
            <a:ext cx="2839720" cy="283972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2774" y="3892998"/>
            <a:ext cx="2167364" cy="1553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598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32177" y="450375"/>
            <a:ext cx="9612573" cy="2320122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Does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Mark </a:t>
            </a:r>
            <a:r>
              <a:rPr lang="en-U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like </a:t>
            </a:r>
            <a:r>
              <a:rPr lang="en-US" dirty="0" smtClean="0">
                <a:solidFill>
                  <a:schemeClr val="tx1"/>
                </a:solidFill>
              </a:rPr>
              <a:t>cheese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? –</a:t>
            </a:r>
            <a:b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No, he </a:t>
            </a:r>
            <a:r>
              <a:rPr lang="en-U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doesn’t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b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endParaRPr lang="uk-UA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3743" y="2918896"/>
            <a:ext cx="2229058" cy="324377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7112" y="3763805"/>
            <a:ext cx="1111832" cy="111183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962" y="3763805"/>
            <a:ext cx="2843352" cy="1572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2178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0418" y="546530"/>
            <a:ext cx="8889242" cy="2702259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Does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Emma </a:t>
            </a:r>
            <a:r>
              <a:rPr lang="en-U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like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cheese? –</a:t>
            </a:r>
            <a:b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Yes, she </a:t>
            </a:r>
            <a:r>
              <a:rPr lang="en-U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does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b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endParaRPr lang="uk-UA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1061" y="3892998"/>
            <a:ext cx="1107956" cy="110795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9940" y="3027116"/>
            <a:ext cx="2839720" cy="283972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588" y="3892998"/>
            <a:ext cx="2876550" cy="1590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8108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0418" y="122828"/>
            <a:ext cx="8889242" cy="2702259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Does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Mark </a:t>
            </a:r>
            <a:r>
              <a:rPr lang="en-U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like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fish? –</a:t>
            </a:r>
            <a:b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Yes, he </a:t>
            </a:r>
            <a:r>
              <a:rPr lang="en-U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does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b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endParaRPr lang="uk-UA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8210" y="2825087"/>
            <a:ext cx="2229058" cy="324377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1061" y="3892998"/>
            <a:ext cx="1107956" cy="110795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368" y="3646876"/>
            <a:ext cx="2857500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018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0418" y="324857"/>
            <a:ext cx="8889242" cy="2702259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Does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Emma </a:t>
            </a:r>
            <a:r>
              <a:rPr lang="en-U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like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fish? –</a:t>
            </a:r>
            <a:b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Yes, she </a:t>
            </a:r>
            <a:r>
              <a:rPr lang="en-U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does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b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endParaRPr lang="uk-UA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1061" y="3892998"/>
            <a:ext cx="1107956" cy="110795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9940" y="3027116"/>
            <a:ext cx="2839720" cy="283972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38" y="3892998"/>
            <a:ext cx="2857500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945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7200" b="1" i="1" dirty="0" smtClean="0">
                <a:latin typeface="Algerian" panose="04020705040A02060702" pitchFamily="82" charset="0"/>
              </a:rPr>
              <a:t>Well done!</a:t>
            </a:r>
            <a:endParaRPr lang="uk-UA" sz="7200" b="1" i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4056" y="2272299"/>
            <a:ext cx="4543224" cy="3820017"/>
          </a:xfrm>
        </p:spPr>
      </p:pic>
    </p:spTree>
    <p:extLst>
      <p:ext uri="{BB962C8B-B14F-4D97-AF65-F5344CB8AC3E}">
        <p14:creationId xmlns:p14="http://schemas.microsoft.com/office/powerpoint/2010/main" val="1378170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1_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ppt/theme/theme3.xml><?xml version="1.0" encoding="utf-8"?>
<a:theme xmlns:a="http://schemas.openxmlformats.org/drawingml/2006/main" name="2_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4.xml><?xml version="1.0" encoding="utf-8"?>
<a:theme xmlns:a="http://schemas.openxmlformats.org/drawingml/2006/main" name="3_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ppt/theme/theme5.xml><?xml version="1.0" encoding="utf-8"?>
<a:theme xmlns:a="http://schemas.openxmlformats.org/drawingml/2006/main" name="4_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6.xml><?xml version="1.0" encoding="utf-8"?>
<a:theme xmlns:a="http://schemas.openxmlformats.org/drawingml/2006/main" name="5_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ppt/theme/theme7.xml><?xml version="1.0" encoding="utf-8"?>
<a:theme xmlns:a="http://schemas.openxmlformats.org/drawingml/2006/main" name="6_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8.xml><?xml version="1.0" encoding="utf-8"?>
<a:theme xmlns:a="http://schemas.openxmlformats.org/drawingml/2006/main" name="7_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ppt/theme/theme9.xml><?xml version="1.0" encoding="utf-8"?>
<a:theme xmlns:a="http://schemas.openxmlformats.org/drawingml/2006/main" name="8_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10.xml><?xml version="1.0" encoding="utf-8"?>
<a:theme xmlns:a="http://schemas.openxmlformats.org/drawingml/2006/main" name="9_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ppt/theme/theme11.xml><?xml version="1.0" encoding="utf-8"?>
<a:theme xmlns:a="http://schemas.openxmlformats.org/drawingml/2006/main" name="10_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12.xml><?xml version="1.0" encoding="utf-8"?>
<a:theme xmlns:a="http://schemas.openxmlformats.org/drawingml/2006/main" name="11_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ppt/theme/theme13.xml><?xml version="1.0" encoding="utf-8"?>
<a:theme xmlns:a="http://schemas.openxmlformats.org/drawingml/2006/main" name="12_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14.xml><?xml version="1.0" encoding="utf-8"?>
<a:theme xmlns:a="http://schemas.openxmlformats.org/drawingml/2006/main" name="13_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105</TotalTime>
  <Words>208</Words>
  <Application>Microsoft Office PowerPoint</Application>
  <PresentationFormat>Широкоэкранный</PresentationFormat>
  <Paragraphs>22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14</vt:i4>
      </vt:variant>
      <vt:variant>
        <vt:lpstr>Заголовки слайдов</vt:lpstr>
      </vt:variant>
      <vt:variant>
        <vt:i4>17</vt:i4>
      </vt:variant>
    </vt:vector>
  </HeadingPairs>
  <TitlesOfParts>
    <vt:vector size="36" baseType="lpstr">
      <vt:lpstr>Algerian</vt:lpstr>
      <vt:lpstr>Arial</vt:lpstr>
      <vt:lpstr>Bahnschrift</vt:lpstr>
      <vt:lpstr>Trebuchet MS</vt:lpstr>
      <vt:lpstr>Wingdings 3</vt:lpstr>
      <vt:lpstr>1_Аспект</vt:lpstr>
      <vt:lpstr>Аспект</vt:lpstr>
      <vt:lpstr>2_Аспект</vt:lpstr>
      <vt:lpstr>3_Аспект</vt:lpstr>
      <vt:lpstr>4_Аспект</vt:lpstr>
      <vt:lpstr>5_Аспект</vt:lpstr>
      <vt:lpstr>6_Аспект</vt:lpstr>
      <vt:lpstr>7_Аспект</vt:lpstr>
      <vt:lpstr>8_Аспект</vt:lpstr>
      <vt:lpstr>9_Аспект</vt:lpstr>
      <vt:lpstr>10_Аспект</vt:lpstr>
      <vt:lpstr>11_Аспект</vt:lpstr>
      <vt:lpstr>12_Аспект</vt:lpstr>
      <vt:lpstr>13_Аспект</vt:lpstr>
      <vt:lpstr>Does he/she like … ?</vt:lpstr>
      <vt:lpstr>Hello! I’m Mark</vt:lpstr>
      <vt:lpstr>Does Mark like bananas? –  Yes, he does. </vt:lpstr>
      <vt:lpstr>Does Emma like crocodiles? –  No, she doesn’t.</vt:lpstr>
      <vt:lpstr>  Yes, he does.</vt:lpstr>
      <vt:lpstr>   No, she doesn’t.</vt:lpstr>
      <vt:lpstr>  No, he doesn’t.</vt:lpstr>
      <vt:lpstr>  Yes, she does.</vt:lpstr>
      <vt:lpstr>Does Mark like monkeys? –  Yes, he does. </vt:lpstr>
      <vt:lpstr>Does Emma like bananas? –  No, she doesn’t.</vt:lpstr>
      <vt:lpstr>Does Mark like apples? –  No, he doesn’t. </vt:lpstr>
      <vt:lpstr>Does Emma like apples? –  Yes, she does. </vt:lpstr>
      <vt:lpstr>Does Mark like cheese? –  No, he doesn’t. </vt:lpstr>
      <vt:lpstr>Does Emma like cheese? –  Yes, she does. </vt:lpstr>
      <vt:lpstr>Does Mark like fish? –  Yes, he does. </vt:lpstr>
      <vt:lpstr>Does Emma like fish? –  Yes, she does. </vt:lpstr>
      <vt:lpstr>Well done!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20</cp:revision>
  <dcterms:created xsi:type="dcterms:W3CDTF">2023-01-20T15:43:16Z</dcterms:created>
  <dcterms:modified xsi:type="dcterms:W3CDTF">2023-10-23T11:08:47Z</dcterms:modified>
</cp:coreProperties>
</file>