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45" r:id="rId2"/>
    <p:sldId id="2204" r:id="rId3"/>
    <p:sldId id="343" r:id="rId4"/>
    <p:sldId id="344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2217" r:id="rId14"/>
    <p:sldId id="2218" r:id="rId15"/>
    <p:sldId id="2219" r:id="rId16"/>
    <p:sldId id="2222" r:id="rId17"/>
    <p:sldId id="2220" r:id="rId18"/>
    <p:sldId id="2221" r:id="rId19"/>
    <p:sldId id="306" r:id="rId20"/>
  </p:sldIdLst>
  <p:sldSz cx="9144000" cy="5143500" type="screen16x9"/>
  <p:notesSz cx="6858000" cy="9144000"/>
  <p:defaultTextStyle>
    <a:defPPr>
      <a:defRPr lang="ru-RU"/>
    </a:defPPr>
    <a:lvl1pPr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42900" indent="1143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685800" indent="2286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028700" indent="3429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371600" indent="4572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BAE2"/>
    <a:srgbClr val="FF0066"/>
    <a:srgbClr val="CC6600"/>
    <a:srgbClr val="93CDDD"/>
    <a:srgbClr val="FF6699"/>
    <a:srgbClr val="FFECCC"/>
    <a:srgbClr val="FFFFFF"/>
    <a:srgbClr val="FF66CC"/>
    <a:srgbClr val="0000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826" y="77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231E960-C84B-462C-A278-2555733222F4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5B7B37-1C95-450D-AF7E-BEBD726CA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77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5B7B37-1C95-450D-AF7E-BEBD726CA40A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277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ECD78-63F8-4026-81A5-46FDCEB1A357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75F3-B41B-48B1-826B-7B5E99307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4473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4D9AD-F382-422C-A4AE-E06FB2FEA420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FC97-DF5B-4AC9-ADDA-595784E2F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2748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8759C-D5B2-4D69-A6C2-9BC35F252C52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4DC70-CA7A-47EB-9F78-4BB651451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2797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8036B-5B1B-4FAC-9BF6-329FA77EF592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D56A-7A84-4608-8BD7-D6EF89015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714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C320-D5C2-4FC2-8403-E1162E68CCF8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F1AE9-8796-4E64-9A77-C2075537B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2512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ED0E6-1CF8-40B5-B88C-474EA789216A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E781F-4BEA-4FF3-80C1-C4ED47E96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70815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346BE-C71C-4D3C-A4DE-98432A7D28CB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631B9-0661-4E83-ADA2-D462E500E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826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EF82-66B6-4A27-96E4-B3D54A85ED73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A8F4-37BE-4064-AB42-AE0473EDA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08173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BF295-6F62-492C-8BC2-2B463E07859F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B3D18-69EC-4787-B3DB-D10DF47743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227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43FC9-01AD-41C0-AA75-E07BC9FE2902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5C90-E9F5-413B-850F-489F34A090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0409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3EDD-AD5C-4D29-B2C9-2BD76941972F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8CEC-17AE-45E3-9E82-B37AF1242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2504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13A87A-6B09-4D82-9443-DD6200408A74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5BE21B-AEB9-4B0D-A2B9-A6F515BE5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56C272-C355-A944-6BA8-A6719D312EA4}"/>
              </a:ext>
            </a:extLst>
          </p:cNvPr>
          <p:cNvSpPr/>
          <p:nvPr/>
        </p:nvSpPr>
        <p:spPr>
          <a:xfrm>
            <a:off x="-11110" y="0"/>
            <a:ext cx="9155111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DB531DA-F870-87FB-1A03-BF70A023B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605" y="0"/>
            <a:ext cx="9161605" cy="51435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3751428-B0F4-1CD6-4CCC-D0B53AB5F9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06" y="9547"/>
            <a:ext cx="9184123" cy="24500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7515C7F-C3E8-7CBA-E6FD-1453BE7DF4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314"/>
          <a:stretch/>
        </p:blipFill>
        <p:spPr>
          <a:xfrm>
            <a:off x="2687799" y="1995616"/>
            <a:ext cx="1394095" cy="207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85B9E7-557B-9420-89B8-95952DAC8E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1" r="64665"/>
          <a:stretch/>
        </p:blipFill>
        <p:spPr>
          <a:xfrm>
            <a:off x="4693884" y="1995616"/>
            <a:ext cx="895447" cy="22147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F61BDB-C222-0899-A406-1EC87E90E5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4368" y="2873981"/>
            <a:ext cx="813275" cy="11773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7C6B34-B736-C24A-BE09-1C302A40C5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467" y="195893"/>
            <a:ext cx="3470570" cy="3873757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D862D50-1187-A7D2-3EB2-F1ADAA09447E}"/>
              </a:ext>
            </a:extLst>
          </p:cNvPr>
          <p:cNvSpPr/>
          <p:nvPr/>
        </p:nvSpPr>
        <p:spPr>
          <a:xfrm>
            <a:off x="6351104" y="499441"/>
            <a:ext cx="2258668" cy="57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AF61C84-7204-7CB0-69A8-94A19FA03470}"/>
              </a:ext>
            </a:extLst>
          </p:cNvPr>
          <p:cNvSpPr/>
          <p:nvPr/>
        </p:nvSpPr>
        <p:spPr>
          <a:xfrm>
            <a:off x="5602034" y="1410808"/>
            <a:ext cx="2288203" cy="584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6" name="Равнобедренный треугольник 15">
            <a:extLst>
              <a:ext uri="{FF2B5EF4-FFF2-40B4-BE49-F238E27FC236}">
                <a16:creationId xmlns:a16="http://schemas.microsoft.com/office/drawing/2014/main" id="{A99E2A04-1EBD-87C6-B8CB-C81B6C043913}"/>
              </a:ext>
            </a:extLst>
          </p:cNvPr>
          <p:cNvSpPr/>
          <p:nvPr/>
        </p:nvSpPr>
        <p:spPr>
          <a:xfrm rot="5400000">
            <a:off x="8401220" y="707993"/>
            <a:ext cx="607720" cy="19061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7" name="Равнобедренный треугольник 16">
            <a:extLst>
              <a:ext uri="{FF2B5EF4-FFF2-40B4-BE49-F238E27FC236}">
                <a16:creationId xmlns:a16="http://schemas.microsoft.com/office/drawing/2014/main" id="{5BBCF2F3-49F4-09F4-88BD-6F33E7A84A8A}"/>
              </a:ext>
            </a:extLst>
          </p:cNvPr>
          <p:cNvSpPr/>
          <p:nvPr/>
        </p:nvSpPr>
        <p:spPr>
          <a:xfrm rot="16200000">
            <a:off x="5190597" y="1569716"/>
            <a:ext cx="607720" cy="244079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E73640-8AEC-3678-2C39-0E88246A6435}"/>
              </a:ext>
            </a:extLst>
          </p:cNvPr>
          <p:cNvSpPr txBox="1"/>
          <p:nvPr/>
        </p:nvSpPr>
        <p:spPr>
          <a:xfrm>
            <a:off x="5494457" y="1456372"/>
            <a:ext cx="2476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6F6483-3C73-7015-CE79-CD9042A5921F}"/>
              </a:ext>
            </a:extLst>
          </p:cNvPr>
          <p:cNvSpPr txBox="1"/>
          <p:nvPr/>
        </p:nvSpPr>
        <p:spPr>
          <a:xfrm>
            <a:off x="6333500" y="492546"/>
            <a:ext cx="20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 МОВА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F4ABFC5-791A-AAC8-33BB-92A081F7C461}"/>
              </a:ext>
            </a:extLst>
          </p:cNvPr>
          <p:cNvSpPr/>
          <p:nvPr/>
        </p:nvSpPr>
        <p:spPr>
          <a:xfrm>
            <a:off x="7008726" y="1995616"/>
            <a:ext cx="244079" cy="19384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85A1092-C7EF-892C-B718-A42F89AB1057}"/>
              </a:ext>
            </a:extLst>
          </p:cNvPr>
          <p:cNvSpPr/>
          <p:nvPr/>
        </p:nvSpPr>
        <p:spPr>
          <a:xfrm>
            <a:off x="6996023" y="110746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86FA4E7-9470-3137-F30F-C6E17B82AACE}"/>
              </a:ext>
            </a:extLst>
          </p:cNvPr>
          <p:cNvSpPr/>
          <p:nvPr/>
        </p:nvSpPr>
        <p:spPr>
          <a:xfrm>
            <a:off x="7008726" y="17804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8" name="Picture 2" descr="Солнце гифки, анимированные GIF изображения солнце - скачать гиф картинки  на GIFER">
            <a:extLst>
              <a:ext uri="{FF2B5EF4-FFF2-40B4-BE49-F238E27FC236}">
                <a16:creationId xmlns:a16="http://schemas.microsoft.com/office/drawing/2014/main" id="{C0443E21-4BD2-1287-F8AB-9907CFC11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417" y="52238"/>
            <a:ext cx="804062" cy="7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D3316A0-E6E0-D71B-3AEE-5FCE772EA7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22" y="1691755"/>
            <a:ext cx="740468" cy="9445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8B59973-468E-7F99-3C24-BA0C363A89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352" y="1691755"/>
            <a:ext cx="834577" cy="79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2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1DA8E4B-8712-E8BE-9CA6-EF253FF2C071}"/>
              </a:ext>
            </a:extLst>
          </p:cNvPr>
          <p:cNvSpPr/>
          <p:nvPr/>
        </p:nvSpPr>
        <p:spPr>
          <a:xfrm>
            <a:off x="538316" y="894723"/>
            <a:ext cx="1404785" cy="5137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2B1B0F29-283D-BD9D-1710-C05C147223C4}"/>
              </a:ext>
            </a:extLst>
          </p:cNvPr>
          <p:cNvSpPr/>
          <p:nvPr/>
        </p:nvSpPr>
        <p:spPr>
          <a:xfrm>
            <a:off x="2718889" y="2647582"/>
            <a:ext cx="1484026" cy="1424065"/>
          </a:xfrm>
          <a:prstGeom prst="ellipse">
            <a:avLst/>
          </a:prstGeom>
          <a:noFill/>
          <a:ln w="57150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A1E96BB8-0BC7-97D6-034B-1F0243E99197}"/>
              </a:ext>
            </a:extLst>
          </p:cNvPr>
          <p:cNvSpPr/>
          <p:nvPr/>
        </p:nvSpPr>
        <p:spPr>
          <a:xfrm>
            <a:off x="5457875" y="2055891"/>
            <a:ext cx="1821305" cy="172651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FFBA7065-07FF-9ED5-84E6-ABF6B435C9E3}"/>
              </a:ext>
            </a:extLst>
          </p:cNvPr>
          <p:cNvSpPr/>
          <p:nvPr/>
        </p:nvSpPr>
        <p:spPr>
          <a:xfrm>
            <a:off x="7885290" y="807664"/>
            <a:ext cx="854438" cy="82790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EEF5343-1110-48DA-DF8F-0B61AA5DDD42}"/>
              </a:ext>
            </a:extLst>
          </p:cNvPr>
          <p:cNvSpPr/>
          <p:nvPr/>
        </p:nvSpPr>
        <p:spPr>
          <a:xfrm>
            <a:off x="4280944" y="2971153"/>
            <a:ext cx="1149244" cy="1101777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21411441-E237-3F16-5EFE-5118C3B5DACF}"/>
              </a:ext>
            </a:extLst>
          </p:cNvPr>
          <p:cNvSpPr/>
          <p:nvPr/>
        </p:nvSpPr>
        <p:spPr>
          <a:xfrm>
            <a:off x="7406597" y="2009729"/>
            <a:ext cx="1149244" cy="110177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4A428836-017A-2AC3-4948-A175218CF829}"/>
              </a:ext>
            </a:extLst>
          </p:cNvPr>
          <p:cNvSpPr/>
          <p:nvPr/>
        </p:nvSpPr>
        <p:spPr>
          <a:xfrm>
            <a:off x="6699690" y="1355842"/>
            <a:ext cx="854438" cy="827904"/>
          </a:xfrm>
          <a:prstGeom prst="ellipse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угольник 7">
            <a:extLst>
              <a:ext uri="{FF2B5EF4-FFF2-40B4-BE49-F238E27FC236}">
                <a16:creationId xmlns:a16="http://schemas.microsoft.com/office/drawing/2014/main" id="{5DA09081-B7B7-F32A-982D-10F549CC0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29" y="4267875"/>
            <a:ext cx="6728499" cy="561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ДОСЛІДЖУЄМО  КОЛО  І  КРУГ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A4B287-1AB9-AB84-683B-56B98D1E6654}"/>
              </a:ext>
            </a:extLst>
          </p:cNvPr>
          <p:cNvSpPr txBox="1"/>
          <p:nvPr/>
        </p:nvSpPr>
        <p:spPr>
          <a:xfrm>
            <a:off x="1636430" y="130879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Які геометричні фігури ви бачите?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6A006A7-F5D8-10E5-1BCE-A396A88FF680}"/>
              </a:ext>
            </a:extLst>
          </p:cNvPr>
          <p:cNvSpPr txBox="1"/>
          <p:nvPr/>
        </p:nvSpPr>
        <p:spPr>
          <a:xfrm>
            <a:off x="1636430" y="761745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Коло площинна чи лінійна фігура?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7B98CB-14F2-82A5-A73A-1CEEA797C2B6}"/>
              </a:ext>
            </a:extLst>
          </p:cNvPr>
          <p:cNvSpPr txBox="1"/>
          <p:nvPr/>
        </p:nvSpPr>
        <p:spPr>
          <a:xfrm>
            <a:off x="1628935" y="1109180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Круг площинна чи лінійна фігура?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8CE216-EBBF-1392-D28A-D7EF784473A4}"/>
              </a:ext>
            </a:extLst>
          </p:cNvPr>
          <p:cNvSpPr txBox="1"/>
          <p:nvPr/>
        </p:nvSpPr>
        <p:spPr>
          <a:xfrm>
            <a:off x="1628934" y="484351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За допомогою яких ліній утворені фігури?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70153A-AA51-AA0A-60A1-F07029E352D6}"/>
              </a:ext>
            </a:extLst>
          </p:cNvPr>
          <p:cNvSpPr txBox="1"/>
          <p:nvPr/>
        </p:nvSpPr>
        <p:spPr>
          <a:xfrm>
            <a:off x="1621440" y="1415632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Це 2-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 3-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геометричні фігури?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E38E62-3AB3-2D5D-2D22-9B4A42B759CE}"/>
              </a:ext>
            </a:extLst>
          </p:cNvPr>
          <p:cNvSpPr txBox="1"/>
          <p:nvPr/>
        </p:nvSpPr>
        <p:spPr>
          <a:xfrm>
            <a:off x="1636429" y="1763067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Яка тема сьогоднішнього уроку? 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13DF7C41-D7A1-F406-17A6-03256463CD9C}"/>
              </a:ext>
            </a:extLst>
          </p:cNvPr>
          <p:cNvSpPr/>
          <p:nvPr/>
        </p:nvSpPr>
        <p:spPr>
          <a:xfrm>
            <a:off x="8014778" y="3560561"/>
            <a:ext cx="776040" cy="77527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A57775FA-03D1-A73E-1E5A-A7EED66F3ED7}"/>
              </a:ext>
            </a:extLst>
          </p:cNvPr>
          <p:cNvSpPr/>
          <p:nvPr/>
        </p:nvSpPr>
        <p:spPr>
          <a:xfrm>
            <a:off x="7266691" y="3288768"/>
            <a:ext cx="776040" cy="775275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CBBBA4-4839-69CB-D847-DCDBA96B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14"/>
          <a:stretch/>
        </p:blipFill>
        <p:spPr>
          <a:xfrm>
            <a:off x="1138907" y="1974320"/>
            <a:ext cx="1394095" cy="207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D74354-A446-E220-7A40-668BB38AEC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64665"/>
          <a:stretch/>
        </p:blipFill>
        <p:spPr>
          <a:xfrm>
            <a:off x="345261" y="1863787"/>
            <a:ext cx="895447" cy="22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573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4DF4963A-5295-9AF5-3533-FDA7D6A91A91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0" y="2171700"/>
            <a:ext cx="9166220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1525135" y="589690"/>
            <a:ext cx="1712136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80+4-1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1836175" y="117692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2447374" y="117692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600" y="3024833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1:0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1B947A-CEF4-56C5-86F8-9993A094554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29A9257-3ACF-7134-B2E6-02C6A8CDB1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319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0.01227 L 0.15573 -0.04329 C 0.18815 -0.05023 0.23685 -0.05393 0.28802 -0.05393 C 0.34609 -0.05393 0.39271 -0.05023 0.42513 -0.04329 L 0.58099 -0.01227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49" y="-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8A5E59A0-FEED-73BD-0AFB-ACE58169312B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0" y="2171700"/>
            <a:ext cx="9173943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5439176" y="639659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23-3+40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5738349" y="181010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6398841" y="168828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191" y="3069003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1:1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2308CC-96FD-E628-8080-4172149C347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F607655-A660-7454-74BB-932C13CBF23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8568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7578 3.33333E-6 L -0.18984 -0.00324 C -0.10313 -0.00371 -0.05404 -0.00486 -0.05404 -0.00579 C -0.05404 -0.00695 -0.10313 -0.00787 -0.18984 -0.00834 L -0.57578 -0.01135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81" y="-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E7FAF0D2-DBC4-83B5-3EBC-8A1CE8EBCEBF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1" y="2171700"/>
            <a:ext cx="9158495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1513296" y="639659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63-60+7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2007642" y="151297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2781377" y="151297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679" y="3024833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2:1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29AB66-1CE6-A8EB-70CA-85AC4524F4D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17C7F3B-5086-C11D-48F6-DC7E30B704B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02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1644 L 0.15638 -0.03588 C 0.18894 -0.04768 0.23776 -0.05393 0.28907 -0.05393 C 0.3474 -0.05393 0.39414 -0.04768 0.4267 -0.03588 L 0.58321 0.01644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54" y="-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BF35EB58-BAF6-F312-5A87-8CCD6E541AF5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0" y="2171700"/>
            <a:ext cx="9173943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5528035" y="588523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93-3-10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5923060" y="96123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6652736" y="96122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736" y="3039185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2:2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E8937A-425E-6060-BB68-D65F420C94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0A4252-2528-CE77-4CB6-25221C7A51D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8727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7037E-7 L -0.5875 -0.0041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75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Блок-схема: процесс 12">
            <a:extLst>
              <a:ext uri="{FF2B5EF4-FFF2-40B4-BE49-F238E27FC236}">
                <a16:creationId xmlns:a16="http://schemas.microsoft.com/office/drawing/2014/main" id="{586E6F34-9AB9-8E90-FF63-3C9CE762D60D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19" y="2171699"/>
            <a:ext cx="9143998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1514228" y="521487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14-10+6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1946340" y="35821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2636008" y="42904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856" y="2926988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3:2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7538C7-9813-5A80-4C67-62FD5D055C0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833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625 L 0.17995 -0.05833 C 0.21745 -0.07269 0.2737 -0.08033 0.33294 -0.08033 C 0.4 -0.08033 0.4539 -0.07269 0.4914 -0.05833 L 0.67174 0.00625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81" y="-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9765A3AB-0D1F-F4A2-8504-1D60EDB3F1E9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0" y="2171700"/>
            <a:ext cx="9166219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5524932" y="513736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60+20+2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5935558" y="36606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6725961" y="42904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411" y="3038247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3:3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6E6CC9-7F83-C9DB-5128-9B259918C6E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315881B-AB90-9A89-3F8F-23063743C90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202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85185E-6 L -0.57565 -0.000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89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033C2DF8-54C7-67D7-1CB4-E7E342D0C003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0" y="2171700"/>
            <a:ext cx="9166220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1548935" y="562366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56-10-6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2011741" y="90920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46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2814214" y="66360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307" y="3108821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4:3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19AE5D-59AE-1D6E-FE1C-7120B0F8195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7AD0FD1-E506-02D2-6719-40089E2CA25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9352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0.00139 L 0.14961 -0.04051 C 0.18073 -0.04931 0.22747 -0.05394 0.27669 -0.05394 C 0.33242 -0.05394 0.37721 -0.04931 0.40833 -0.04051 L 0.55807 -0.00139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04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C3771048-0803-D55D-280D-59230A631D57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0" y="2171700"/>
            <a:ext cx="9143998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5459531" y="539866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24-20+5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5958964" y="36606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6652736" y="52820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615" y="3005428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4:4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BD4449-6E16-E36B-7FDC-384BA0F957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8D00542-E7A5-BA86-A132-FFA8EA0982B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1632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3.33333E-6 L -0.58242 -0.0074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28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Блок-схема: процесс 15">
            <a:extLst>
              <a:ext uri="{FF2B5EF4-FFF2-40B4-BE49-F238E27FC236}">
                <a16:creationId xmlns:a16="http://schemas.microsoft.com/office/drawing/2014/main" id="{40D414DB-EE13-4A67-CF92-41F7D36397A5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B23062-A507-20FD-9E8A-F78E5ADFE3BD}"/>
              </a:ext>
            </a:extLst>
          </p:cNvPr>
          <p:cNvSpPr/>
          <p:nvPr/>
        </p:nvSpPr>
        <p:spPr>
          <a:xfrm>
            <a:off x="-22219" y="2396613"/>
            <a:ext cx="9166219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1" y="2171700"/>
            <a:ext cx="9173943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1457388" y="510589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70+3-10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1924478" y="18034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2686051" y="36636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20" y="3019560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5:4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9D34BE-36F2-B75E-D962-60AA91A4074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309A154-F4AF-FBA3-85CD-5A722D4FD18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518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0.00138 L 0.15443 -0.0405 C 0.18646 -0.0493 0.23476 -0.05393 0.28541 -0.05393 C 0.34297 -0.05393 0.38919 -0.0493 0.42122 -0.0405 L 0.57578 -0.00138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89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Блок-схема: процесс 20">
            <a:extLst>
              <a:ext uri="{FF2B5EF4-FFF2-40B4-BE49-F238E27FC236}">
                <a16:creationId xmlns:a16="http://schemas.microsoft.com/office/drawing/2014/main" id="{DBBC11C7-862F-CCF2-5FBF-3879BAAFC53A}"/>
              </a:ext>
            </a:extLst>
          </p:cNvPr>
          <p:cNvSpPr/>
          <p:nvPr/>
        </p:nvSpPr>
        <p:spPr>
          <a:xfrm>
            <a:off x="7725" y="-23917"/>
            <a:ext cx="9143998" cy="2416774"/>
          </a:xfrm>
          <a:prstGeom prst="flowChartProces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C3FD4F3-2B60-62B7-8655-A34624EE50BF}"/>
              </a:ext>
            </a:extLst>
          </p:cNvPr>
          <p:cNvSpPr/>
          <p:nvPr/>
        </p:nvSpPr>
        <p:spPr>
          <a:xfrm>
            <a:off x="7725" y="2396613"/>
            <a:ext cx="9136275" cy="27468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D18B45C-C33A-93E0-FA5C-AA6E03FCF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30.01.2023</a:t>
            </a:fld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C28549-91B4-2668-F1D5-BF09173E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" y="2171700"/>
            <a:ext cx="9128551" cy="2971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CA0B66-91A4-BA92-466F-F9413D37FB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6725960" y="2571751"/>
            <a:ext cx="271803" cy="6722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5AF618-1CA4-9410-6409-9362AD64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9523" y="2494458"/>
            <a:ext cx="503288" cy="749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09C7DD-243A-D738-BFC6-28A4D0300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0129" y="2880342"/>
            <a:ext cx="239190" cy="36366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9366A7-275F-2B16-9B1D-5166BB3D57FD}"/>
              </a:ext>
            </a:extLst>
          </p:cNvPr>
          <p:cNvSpPr/>
          <p:nvPr/>
        </p:nvSpPr>
        <p:spPr>
          <a:xfrm>
            <a:off x="5546794" y="577544"/>
            <a:ext cx="2067753" cy="69782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80-60+9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3247161-C1EA-A557-DCDA-CAB128E49332}"/>
              </a:ext>
            </a:extLst>
          </p:cNvPr>
          <p:cNvSpPr/>
          <p:nvPr/>
        </p:nvSpPr>
        <p:spPr>
          <a:xfrm>
            <a:off x="5860370" y="82429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uk-UA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7C69599-BD15-73B6-5372-963EC6B9A4E4}"/>
              </a:ext>
            </a:extLst>
          </p:cNvPr>
          <p:cNvSpPr/>
          <p:nvPr/>
        </p:nvSpPr>
        <p:spPr>
          <a:xfrm>
            <a:off x="6698988" y="83141"/>
            <a:ext cx="638852" cy="470831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436A5C-6B72-2620-9E92-AAF3256025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615" y="2997555"/>
            <a:ext cx="360494" cy="2703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957A0B-17DA-5AF2-66D8-DA1807715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32" y="36605"/>
            <a:ext cx="1712136" cy="1260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EC79BF-08FD-8382-107F-89007D971C2F}"/>
              </a:ext>
            </a:extLst>
          </p:cNvPr>
          <p:cNvSpPr txBox="1"/>
          <p:nvPr/>
        </p:nvSpPr>
        <p:spPr>
          <a:xfrm>
            <a:off x="4107426" y="446549"/>
            <a:ext cx="1120877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5:5</a:t>
            </a:r>
            <a:endParaRPr lang="uk-UA"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1EAA3F-FC88-511A-2D2A-FB9C269F6A1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26" y="2392858"/>
            <a:ext cx="224076" cy="285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93E2834-A392-295A-5143-2E9E253F82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59" y="2494457"/>
            <a:ext cx="253069" cy="24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729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2.22222E-6 L -0.5849 -0.0046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245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E1187D-EE8E-A2A5-04F6-749585B238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94" t="33953" r="15902" b="48415"/>
          <a:stretch/>
        </p:blipFill>
        <p:spPr>
          <a:xfrm>
            <a:off x="1263157" y="1011914"/>
            <a:ext cx="6190938" cy="9069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674DF3-A3BF-132B-33BC-20198F01B391}"/>
              </a:ext>
            </a:extLst>
          </p:cNvPr>
          <p:cNvSpPr txBox="1"/>
          <p:nvPr/>
        </p:nvSpPr>
        <p:spPr>
          <a:xfrm>
            <a:off x="1802567" y="153888"/>
            <a:ext cx="55388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них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знаєш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6F739D-1C9C-374C-6828-17A79FD88890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с.81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AC7DED2-A3D0-3B0B-7F6A-BF0DE1A423B5}"/>
              </a:ext>
            </a:extLst>
          </p:cNvPr>
          <p:cNvSpPr/>
          <p:nvPr/>
        </p:nvSpPr>
        <p:spPr>
          <a:xfrm>
            <a:off x="850692" y="652103"/>
            <a:ext cx="6970801" cy="178635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F4A92D-8A63-9039-A2FC-0715FD7281BD}"/>
              </a:ext>
            </a:extLst>
          </p:cNvPr>
          <p:cNvSpPr txBox="1"/>
          <p:nvPr/>
        </p:nvSpPr>
        <p:spPr>
          <a:xfrm>
            <a:off x="7820441" y="1444857"/>
            <a:ext cx="1319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5DE46DA1-C9BB-B309-EECA-68BD15FC0A02}"/>
              </a:ext>
            </a:extLst>
          </p:cNvPr>
          <p:cNvSpPr/>
          <p:nvPr/>
        </p:nvSpPr>
        <p:spPr>
          <a:xfrm>
            <a:off x="1248468" y="1107185"/>
            <a:ext cx="4689902" cy="972300"/>
          </a:xfrm>
          <a:custGeom>
            <a:avLst/>
            <a:gdLst>
              <a:gd name="connsiteX0" fmla="*/ 876552 w 4689902"/>
              <a:gd name="connsiteY0" fmla="*/ 83436 h 972300"/>
              <a:gd name="connsiteX1" fmla="*/ 67083 w 4689902"/>
              <a:gd name="connsiteY1" fmla="*/ 263318 h 972300"/>
              <a:gd name="connsiteX2" fmla="*/ 104558 w 4689902"/>
              <a:gd name="connsiteY2" fmla="*/ 892905 h 972300"/>
              <a:gd name="connsiteX3" fmla="*/ 576748 w 4689902"/>
              <a:gd name="connsiteY3" fmla="*/ 907895 h 972300"/>
              <a:gd name="connsiteX4" fmla="*/ 4406735 w 4689902"/>
              <a:gd name="connsiteY4" fmla="*/ 907895 h 972300"/>
              <a:gd name="connsiteX5" fmla="*/ 4316794 w 4689902"/>
              <a:gd name="connsiteY5" fmla="*/ 45961 h 972300"/>
              <a:gd name="connsiteX6" fmla="*/ 3612256 w 4689902"/>
              <a:gd name="connsiteY6" fmla="*/ 143397 h 972300"/>
              <a:gd name="connsiteX7" fmla="*/ 3200027 w 4689902"/>
              <a:gd name="connsiteY7" fmla="*/ 360754 h 972300"/>
              <a:gd name="connsiteX8" fmla="*/ 3005155 w 4689902"/>
              <a:gd name="connsiteY8" fmla="*/ 690538 h 972300"/>
              <a:gd name="connsiteX9" fmla="*/ 2877738 w 4689902"/>
              <a:gd name="connsiteY9" fmla="*/ 817954 h 972300"/>
              <a:gd name="connsiteX10" fmla="*/ 2465509 w 4689902"/>
              <a:gd name="connsiteY10" fmla="*/ 817954 h 972300"/>
              <a:gd name="connsiteX11" fmla="*/ 2143220 w 4689902"/>
              <a:gd name="connsiteY11" fmla="*/ 810459 h 972300"/>
              <a:gd name="connsiteX12" fmla="*/ 1843417 w 4689902"/>
              <a:gd name="connsiteY12" fmla="*/ 802964 h 972300"/>
              <a:gd name="connsiteX13" fmla="*/ 1633555 w 4689902"/>
              <a:gd name="connsiteY13" fmla="*/ 795469 h 972300"/>
              <a:gd name="connsiteX14" fmla="*/ 1438683 w 4689902"/>
              <a:gd name="connsiteY14" fmla="*/ 787974 h 972300"/>
              <a:gd name="connsiteX15" fmla="*/ 1318761 w 4689902"/>
              <a:gd name="connsiteY15" fmla="*/ 668053 h 972300"/>
              <a:gd name="connsiteX16" fmla="*/ 1296276 w 4689902"/>
              <a:gd name="connsiteY16" fmla="*/ 450695 h 972300"/>
              <a:gd name="connsiteX17" fmla="*/ 1371227 w 4689902"/>
              <a:gd name="connsiteY17" fmla="*/ 293299 h 972300"/>
              <a:gd name="connsiteX18" fmla="*/ 1318761 w 4689902"/>
              <a:gd name="connsiteY18" fmla="*/ 203358 h 972300"/>
              <a:gd name="connsiteX19" fmla="*/ 1266296 w 4689902"/>
              <a:gd name="connsiteY19" fmla="*/ 173377 h 972300"/>
              <a:gd name="connsiteX20" fmla="*/ 1161365 w 4689902"/>
              <a:gd name="connsiteY20" fmla="*/ 150892 h 972300"/>
              <a:gd name="connsiteX21" fmla="*/ 1033948 w 4689902"/>
              <a:gd name="connsiteY21" fmla="*/ 105922 h 972300"/>
              <a:gd name="connsiteX22" fmla="*/ 936512 w 4689902"/>
              <a:gd name="connsiteY22" fmla="*/ 75941 h 972300"/>
              <a:gd name="connsiteX23" fmla="*/ 876552 w 4689902"/>
              <a:gd name="connsiteY23" fmla="*/ 83436 h 97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689902" h="972300">
                <a:moveTo>
                  <a:pt x="876552" y="83436"/>
                </a:moveTo>
                <a:cubicBezTo>
                  <a:pt x="731647" y="114665"/>
                  <a:pt x="195749" y="128407"/>
                  <a:pt x="67083" y="263318"/>
                </a:cubicBezTo>
                <a:cubicBezTo>
                  <a:pt x="-61583" y="398229"/>
                  <a:pt x="19614" y="785476"/>
                  <a:pt x="104558" y="892905"/>
                </a:cubicBezTo>
                <a:cubicBezTo>
                  <a:pt x="189502" y="1000334"/>
                  <a:pt x="576748" y="907895"/>
                  <a:pt x="576748" y="907895"/>
                </a:cubicBezTo>
                <a:cubicBezTo>
                  <a:pt x="1293777" y="910393"/>
                  <a:pt x="3783394" y="1051551"/>
                  <a:pt x="4406735" y="907895"/>
                </a:cubicBezTo>
                <a:cubicBezTo>
                  <a:pt x="5030076" y="764239"/>
                  <a:pt x="4449207" y="173377"/>
                  <a:pt x="4316794" y="45961"/>
                </a:cubicBezTo>
                <a:cubicBezTo>
                  <a:pt x="4184381" y="-81455"/>
                  <a:pt x="3798384" y="90932"/>
                  <a:pt x="3612256" y="143397"/>
                </a:cubicBezTo>
                <a:cubicBezTo>
                  <a:pt x="3426128" y="195862"/>
                  <a:pt x="3301210" y="269564"/>
                  <a:pt x="3200027" y="360754"/>
                </a:cubicBezTo>
                <a:cubicBezTo>
                  <a:pt x="3098844" y="451944"/>
                  <a:pt x="3058870" y="614338"/>
                  <a:pt x="3005155" y="690538"/>
                </a:cubicBezTo>
                <a:cubicBezTo>
                  <a:pt x="2951440" y="766738"/>
                  <a:pt x="2967679" y="796718"/>
                  <a:pt x="2877738" y="817954"/>
                </a:cubicBezTo>
                <a:cubicBezTo>
                  <a:pt x="2787797" y="839190"/>
                  <a:pt x="2587929" y="819203"/>
                  <a:pt x="2465509" y="817954"/>
                </a:cubicBezTo>
                <a:cubicBezTo>
                  <a:pt x="2343089" y="816705"/>
                  <a:pt x="2246902" y="812957"/>
                  <a:pt x="2143220" y="810459"/>
                </a:cubicBezTo>
                <a:lnTo>
                  <a:pt x="1843417" y="802964"/>
                </a:lnTo>
                <a:lnTo>
                  <a:pt x="1633555" y="795469"/>
                </a:lnTo>
                <a:cubicBezTo>
                  <a:pt x="1566099" y="792971"/>
                  <a:pt x="1491149" y="809210"/>
                  <a:pt x="1438683" y="787974"/>
                </a:cubicBezTo>
                <a:cubicBezTo>
                  <a:pt x="1386217" y="766738"/>
                  <a:pt x="1342496" y="724266"/>
                  <a:pt x="1318761" y="668053"/>
                </a:cubicBezTo>
                <a:cubicBezTo>
                  <a:pt x="1295027" y="611840"/>
                  <a:pt x="1287532" y="513154"/>
                  <a:pt x="1296276" y="450695"/>
                </a:cubicBezTo>
                <a:cubicBezTo>
                  <a:pt x="1305020" y="388236"/>
                  <a:pt x="1367479" y="334522"/>
                  <a:pt x="1371227" y="293299"/>
                </a:cubicBezTo>
                <a:cubicBezTo>
                  <a:pt x="1374975" y="252076"/>
                  <a:pt x="1336249" y="223345"/>
                  <a:pt x="1318761" y="203358"/>
                </a:cubicBezTo>
                <a:cubicBezTo>
                  <a:pt x="1301273" y="183371"/>
                  <a:pt x="1292529" y="182121"/>
                  <a:pt x="1266296" y="173377"/>
                </a:cubicBezTo>
                <a:cubicBezTo>
                  <a:pt x="1240063" y="164633"/>
                  <a:pt x="1200090" y="162135"/>
                  <a:pt x="1161365" y="150892"/>
                </a:cubicBezTo>
                <a:cubicBezTo>
                  <a:pt x="1122640" y="139650"/>
                  <a:pt x="1071423" y="118414"/>
                  <a:pt x="1033948" y="105922"/>
                </a:cubicBezTo>
                <a:cubicBezTo>
                  <a:pt x="996473" y="93430"/>
                  <a:pt x="966492" y="78439"/>
                  <a:pt x="936512" y="75941"/>
                </a:cubicBezTo>
                <a:cubicBezTo>
                  <a:pt x="906532" y="73442"/>
                  <a:pt x="1021457" y="52207"/>
                  <a:pt x="876552" y="83436"/>
                </a:cubicBezTo>
                <a:close/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B40906-1AE5-4D60-7208-5B8E23533219}"/>
              </a:ext>
            </a:extLst>
          </p:cNvPr>
          <p:cNvSpPr txBox="1"/>
          <p:nvPr/>
        </p:nvSpPr>
        <p:spPr>
          <a:xfrm>
            <a:off x="3762183" y="2022863"/>
            <a:ext cx="1934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незамкнені</a:t>
            </a:r>
          </a:p>
        </p:txBody>
      </p:sp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6D3B18D1-4B11-7C0F-4D18-61B34AF0BF2C}"/>
              </a:ext>
            </a:extLst>
          </p:cNvPr>
          <p:cNvSpPr/>
          <p:nvPr/>
        </p:nvSpPr>
        <p:spPr>
          <a:xfrm>
            <a:off x="2566550" y="919241"/>
            <a:ext cx="4887545" cy="1174742"/>
          </a:xfrm>
          <a:custGeom>
            <a:avLst/>
            <a:gdLst>
              <a:gd name="connsiteX0" fmla="*/ 118570 w 4887545"/>
              <a:gd name="connsiteY0" fmla="*/ 230362 h 1174742"/>
              <a:gd name="connsiteX1" fmla="*/ 88590 w 4887545"/>
              <a:gd name="connsiteY1" fmla="*/ 530165 h 1174742"/>
              <a:gd name="connsiteX2" fmla="*/ 66104 w 4887545"/>
              <a:gd name="connsiteY2" fmla="*/ 747522 h 1174742"/>
              <a:gd name="connsiteX3" fmla="*/ 118570 w 4887545"/>
              <a:gd name="connsiteY3" fmla="*/ 949889 h 1174742"/>
              <a:gd name="connsiteX4" fmla="*/ 1475180 w 4887545"/>
              <a:gd name="connsiteY4" fmla="*/ 979870 h 1174742"/>
              <a:gd name="connsiteX5" fmla="*/ 1662557 w 4887545"/>
              <a:gd name="connsiteY5" fmla="*/ 620106 h 1174742"/>
              <a:gd name="connsiteX6" fmla="*/ 1857429 w 4887545"/>
              <a:gd name="connsiteY6" fmla="*/ 402748 h 1174742"/>
              <a:gd name="connsiteX7" fmla="*/ 2104767 w 4887545"/>
              <a:gd name="connsiteY7" fmla="*/ 260342 h 1174742"/>
              <a:gd name="connsiteX8" fmla="*/ 2352104 w 4887545"/>
              <a:gd name="connsiteY8" fmla="*/ 170401 h 1174742"/>
              <a:gd name="connsiteX9" fmla="*/ 2561967 w 4887545"/>
              <a:gd name="connsiteY9" fmla="*/ 132925 h 1174742"/>
              <a:gd name="connsiteX10" fmla="*/ 3026662 w 4887545"/>
              <a:gd name="connsiteY10" fmla="*/ 237857 h 1174742"/>
              <a:gd name="connsiteX11" fmla="*/ 3236524 w 4887545"/>
              <a:gd name="connsiteY11" fmla="*/ 395253 h 1174742"/>
              <a:gd name="connsiteX12" fmla="*/ 3356445 w 4887545"/>
              <a:gd name="connsiteY12" fmla="*/ 680066 h 1174742"/>
              <a:gd name="connsiteX13" fmla="*/ 3438891 w 4887545"/>
              <a:gd name="connsiteY13" fmla="*/ 859948 h 1174742"/>
              <a:gd name="connsiteX14" fmla="*/ 3423901 w 4887545"/>
              <a:gd name="connsiteY14" fmla="*/ 1002355 h 1174742"/>
              <a:gd name="connsiteX15" fmla="*/ 3596288 w 4887545"/>
              <a:gd name="connsiteY15" fmla="*/ 1114781 h 1174742"/>
              <a:gd name="connsiteX16" fmla="*/ 3896091 w 4887545"/>
              <a:gd name="connsiteY16" fmla="*/ 1174742 h 1174742"/>
              <a:gd name="connsiteX17" fmla="*/ 4300826 w 4887545"/>
              <a:gd name="connsiteY17" fmla="*/ 1152257 h 1174742"/>
              <a:gd name="connsiteX18" fmla="*/ 4840472 w 4887545"/>
              <a:gd name="connsiteY18" fmla="*/ 1122276 h 1174742"/>
              <a:gd name="connsiteX19" fmla="*/ 4862957 w 4887545"/>
              <a:gd name="connsiteY19" fmla="*/ 1039830 h 1174742"/>
              <a:gd name="connsiteX20" fmla="*/ 4885442 w 4887545"/>
              <a:gd name="connsiteY20" fmla="*/ 762512 h 1174742"/>
              <a:gd name="connsiteX21" fmla="*/ 4870452 w 4887545"/>
              <a:gd name="connsiteY21" fmla="*/ 387758 h 1174742"/>
              <a:gd name="connsiteX22" fmla="*/ 4743036 w 4887545"/>
              <a:gd name="connsiteY22" fmla="*/ 305312 h 1174742"/>
              <a:gd name="connsiteX23" fmla="*/ 4225875 w 4887545"/>
              <a:gd name="connsiteY23" fmla="*/ 282827 h 1174742"/>
              <a:gd name="connsiteX24" fmla="*/ 3476367 w 4887545"/>
              <a:gd name="connsiteY24" fmla="*/ 252847 h 1174742"/>
              <a:gd name="connsiteX25" fmla="*/ 2629422 w 4887545"/>
              <a:gd name="connsiteY25" fmla="*/ 5509 h 1174742"/>
              <a:gd name="connsiteX26" fmla="*/ 2134747 w 4887545"/>
              <a:gd name="connsiteY26" fmla="*/ 80460 h 1174742"/>
              <a:gd name="connsiteX27" fmla="*/ 1685042 w 4887545"/>
              <a:gd name="connsiteY27" fmla="*/ 72965 h 1174742"/>
              <a:gd name="connsiteX28" fmla="*/ 1002990 w 4887545"/>
              <a:gd name="connsiteY28" fmla="*/ 65470 h 1174742"/>
              <a:gd name="connsiteX29" fmla="*/ 455849 w 4887545"/>
              <a:gd name="connsiteY29" fmla="*/ 80460 h 1174742"/>
              <a:gd name="connsiteX30" fmla="*/ 118570 w 4887545"/>
              <a:gd name="connsiteY30" fmla="*/ 230362 h 1174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887545" h="1174742">
                <a:moveTo>
                  <a:pt x="118570" y="230362"/>
                </a:moveTo>
                <a:cubicBezTo>
                  <a:pt x="57360" y="305313"/>
                  <a:pt x="97334" y="443972"/>
                  <a:pt x="88590" y="530165"/>
                </a:cubicBezTo>
                <a:cubicBezTo>
                  <a:pt x="79846" y="616358"/>
                  <a:pt x="61107" y="677568"/>
                  <a:pt x="66104" y="747522"/>
                </a:cubicBezTo>
                <a:cubicBezTo>
                  <a:pt x="71101" y="817476"/>
                  <a:pt x="-116276" y="911164"/>
                  <a:pt x="118570" y="949889"/>
                </a:cubicBezTo>
                <a:cubicBezTo>
                  <a:pt x="353416" y="988614"/>
                  <a:pt x="1217849" y="1034834"/>
                  <a:pt x="1475180" y="979870"/>
                </a:cubicBezTo>
                <a:cubicBezTo>
                  <a:pt x="1732511" y="924906"/>
                  <a:pt x="1598849" y="716293"/>
                  <a:pt x="1662557" y="620106"/>
                </a:cubicBezTo>
                <a:cubicBezTo>
                  <a:pt x="1726265" y="523919"/>
                  <a:pt x="1783727" y="462709"/>
                  <a:pt x="1857429" y="402748"/>
                </a:cubicBezTo>
                <a:cubicBezTo>
                  <a:pt x="1931131" y="342787"/>
                  <a:pt x="2022321" y="299066"/>
                  <a:pt x="2104767" y="260342"/>
                </a:cubicBezTo>
                <a:cubicBezTo>
                  <a:pt x="2187213" y="221618"/>
                  <a:pt x="2275904" y="191637"/>
                  <a:pt x="2352104" y="170401"/>
                </a:cubicBezTo>
                <a:cubicBezTo>
                  <a:pt x="2428304" y="149165"/>
                  <a:pt x="2449541" y="121682"/>
                  <a:pt x="2561967" y="132925"/>
                </a:cubicBezTo>
                <a:cubicBezTo>
                  <a:pt x="2674393" y="144168"/>
                  <a:pt x="2914236" y="194136"/>
                  <a:pt x="3026662" y="237857"/>
                </a:cubicBezTo>
                <a:cubicBezTo>
                  <a:pt x="3139088" y="281578"/>
                  <a:pt x="3181560" y="321552"/>
                  <a:pt x="3236524" y="395253"/>
                </a:cubicBezTo>
                <a:cubicBezTo>
                  <a:pt x="3291488" y="468954"/>
                  <a:pt x="3322717" y="602617"/>
                  <a:pt x="3356445" y="680066"/>
                </a:cubicBezTo>
                <a:cubicBezTo>
                  <a:pt x="3390173" y="757515"/>
                  <a:pt x="3427648" y="806233"/>
                  <a:pt x="3438891" y="859948"/>
                </a:cubicBezTo>
                <a:cubicBezTo>
                  <a:pt x="3450134" y="913663"/>
                  <a:pt x="3397668" y="959883"/>
                  <a:pt x="3423901" y="1002355"/>
                </a:cubicBezTo>
                <a:cubicBezTo>
                  <a:pt x="3450134" y="1044827"/>
                  <a:pt x="3517590" y="1086050"/>
                  <a:pt x="3596288" y="1114781"/>
                </a:cubicBezTo>
                <a:cubicBezTo>
                  <a:pt x="3674986" y="1143512"/>
                  <a:pt x="3778668" y="1168496"/>
                  <a:pt x="3896091" y="1174742"/>
                </a:cubicBezTo>
                <a:lnTo>
                  <a:pt x="4300826" y="1152257"/>
                </a:lnTo>
                <a:cubicBezTo>
                  <a:pt x="4458223" y="1143513"/>
                  <a:pt x="4746784" y="1141014"/>
                  <a:pt x="4840472" y="1122276"/>
                </a:cubicBezTo>
                <a:cubicBezTo>
                  <a:pt x="4934160" y="1103538"/>
                  <a:pt x="4855462" y="1099791"/>
                  <a:pt x="4862957" y="1039830"/>
                </a:cubicBezTo>
                <a:cubicBezTo>
                  <a:pt x="4870452" y="979869"/>
                  <a:pt x="4884193" y="871191"/>
                  <a:pt x="4885442" y="762512"/>
                </a:cubicBezTo>
                <a:cubicBezTo>
                  <a:pt x="4886691" y="653833"/>
                  <a:pt x="4894186" y="463958"/>
                  <a:pt x="4870452" y="387758"/>
                </a:cubicBezTo>
                <a:cubicBezTo>
                  <a:pt x="4846718" y="311558"/>
                  <a:pt x="4850465" y="322800"/>
                  <a:pt x="4743036" y="305312"/>
                </a:cubicBezTo>
                <a:cubicBezTo>
                  <a:pt x="4635607" y="287824"/>
                  <a:pt x="4225875" y="282827"/>
                  <a:pt x="4225875" y="282827"/>
                </a:cubicBezTo>
                <a:lnTo>
                  <a:pt x="3476367" y="252847"/>
                </a:lnTo>
                <a:cubicBezTo>
                  <a:pt x="3210292" y="206627"/>
                  <a:pt x="2853025" y="34240"/>
                  <a:pt x="2629422" y="5509"/>
                </a:cubicBezTo>
                <a:cubicBezTo>
                  <a:pt x="2405819" y="-23222"/>
                  <a:pt x="2292144" y="69217"/>
                  <a:pt x="2134747" y="80460"/>
                </a:cubicBezTo>
                <a:cubicBezTo>
                  <a:pt x="1977350" y="91703"/>
                  <a:pt x="1685042" y="72965"/>
                  <a:pt x="1685042" y="72965"/>
                </a:cubicBezTo>
                <a:lnTo>
                  <a:pt x="1002990" y="65470"/>
                </a:lnTo>
                <a:cubicBezTo>
                  <a:pt x="798125" y="66719"/>
                  <a:pt x="604501" y="56726"/>
                  <a:pt x="455849" y="80460"/>
                </a:cubicBezTo>
                <a:cubicBezTo>
                  <a:pt x="307197" y="104194"/>
                  <a:pt x="179780" y="155411"/>
                  <a:pt x="118570" y="230362"/>
                </a:cubicBez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A001DE-6746-DEA9-C7F4-6A851A1D289E}"/>
              </a:ext>
            </a:extLst>
          </p:cNvPr>
          <p:cNvSpPr txBox="1"/>
          <p:nvPr/>
        </p:nvSpPr>
        <p:spPr>
          <a:xfrm>
            <a:off x="2928540" y="603186"/>
            <a:ext cx="1934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замкнені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E2E2C35-0986-866F-26AA-397940542A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94" t="37295" r="69221" b="51198"/>
          <a:stretch/>
        </p:blipFill>
        <p:spPr>
          <a:xfrm>
            <a:off x="817699" y="2503091"/>
            <a:ext cx="1315387" cy="59191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CB16ED7-751E-B6C2-AAB3-446AA082C5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614" t="36203" r="15902" b="49974"/>
          <a:stretch/>
        </p:blipFill>
        <p:spPr>
          <a:xfrm>
            <a:off x="646015" y="4356486"/>
            <a:ext cx="1415835" cy="71098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E201E22-3323-A28D-5E34-3E5E3DFD80FC}"/>
              </a:ext>
            </a:extLst>
          </p:cNvPr>
          <p:cNvSpPr txBox="1"/>
          <p:nvPr/>
        </p:nvSpPr>
        <p:spPr>
          <a:xfrm>
            <a:off x="1996424" y="2564687"/>
            <a:ext cx="480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незамкнена ламана лінія.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E484FA6-C666-054E-A499-B6670D609A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736" t="37996" r="33061" b="50107"/>
          <a:stretch/>
        </p:blipFill>
        <p:spPr>
          <a:xfrm>
            <a:off x="536321" y="3018738"/>
            <a:ext cx="1664468" cy="61194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14BDF97-440B-DF60-A608-7B1C5FF122DF}"/>
              </a:ext>
            </a:extLst>
          </p:cNvPr>
          <p:cNvSpPr txBox="1"/>
          <p:nvPr/>
        </p:nvSpPr>
        <p:spPr>
          <a:xfrm>
            <a:off x="1996423" y="3135029"/>
            <a:ext cx="480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незамкнена крива лінія.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315E92D-5325-ADB4-7BDB-5A43D1C017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688" t="35618" r="52149" b="51005"/>
          <a:stretch/>
        </p:blipFill>
        <p:spPr>
          <a:xfrm>
            <a:off x="675259" y="3649556"/>
            <a:ext cx="1386591" cy="6880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308F85E-4717-4F37-6907-56E5BBEF0F08}"/>
              </a:ext>
            </a:extLst>
          </p:cNvPr>
          <p:cNvSpPr txBox="1"/>
          <p:nvPr/>
        </p:nvSpPr>
        <p:spPr>
          <a:xfrm>
            <a:off x="2061850" y="3780411"/>
            <a:ext cx="480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замкнена ламана лінія.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2ABF109-E4D7-6514-E725-C5D79A5BC3E8}"/>
              </a:ext>
            </a:extLst>
          </p:cNvPr>
          <p:cNvSpPr txBox="1"/>
          <p:nvPr/>
        </p:nvSpPr>
        <p:spPr>
          <a:xfrm>
            <a:off x="1996423" y="4491397"/>
            <a:ext cx="480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замкнена крива лінія.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F92AF02-67D2-0B91-7BB9-4B73956CA8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100792" y="2782781"/>
            <a:ext cx="1394095" cy="207611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340C21-4FC8-6065-6750-0559333C37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802134" y="2673045"/>
            <a:ext cx="895447" cy="22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513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E1187D-EE8E-A2A5-04F6-749585B238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48" t="54645" r="14426" b="16502"/>
          <a:stretch/>
        </p:blipFill>
        <p:spPr>
          <a:xfrm>
            <a:off x="0" y="547141"/>
            <a:ext cx="8917327" cy="20845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86CE27-832A-6929-CA86-0480AED46F6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3, с.81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0EA0D3-4380-458C-CCD7-1486D236EABD}"/>
              </a:ext>
            </a:extLst>
          </p:cNvPr>
          <p:cNvSpPr txBox="1"/>
          <p:nvPr/>
        </p:nvSpPr>
        <p:spPr>
          <a:xfrm>
            <a:off x="4458663" y="254753"/>
            <a:ext cx="1897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циркуль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6AE01D-6925-D110-4EF9-8AA3C6849E48}"/>
              </a:ext>
            </a:extLst>
          </p:cNvPr>
          <p:cNvSpPr txBox="1"/>
          <p:nvPr/>
        </p:nvSpPr>
        <p:spPr>
          <a:xfrm>
            <a:off x="7271819" y="247177"/>
            <a:ext cx="1077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71BCFB-2DD0-54C6-4D2A-1D8E1CC440FC}"/>
              </a:ext>
            </a:extLst>
          </p:cNvPr>
          <p:cNvSpPr txBox="1"/>
          <p:nvPr/>
        </p:nvSpPr>
        <p:spPr>
          <a:xfrm>
            <a:off x="7744067" y="1239947"/>
            <a:ext cx="1077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190E82-03FD-DD6E-B32B-5DAB2BDEF98A}"/>
              </a:ext>
            </a:extLst>
          </p:cNvPr>
          <p:cNvSpPr txBox="1"/>
          <p:nvPr/>
        </p:nvSpPr>
        <p:spPr>
          <a:xfrm>
            <a:off x="6456561" y="1292254"/>
            <a:ext cx="1721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</a:t>
            </a:r>
          </a:p>
          <a:p>
            <a:pPr algn="ctr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5EB2E7-27E4-68EB-D7CB-41829C475C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5062466" y="2631710"/>
            <a:ext cx="1394095" cy="20761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28FC73-E1C7-F6CB-4A60-682BBA36E0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4010939" y="2493093"/>
            <a:ext cx="895447" cy="22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789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86CE27-832A-6929-CA86-0480AED46F6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4, с.81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77F511-6248-05EE-65B3-0E6C9EC9AA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460" t="41321" r="35180" b="44418"/>
          <a:stretch/>
        </p:blipFill>
        <p:spPr>
          <a:xfrm>
            <a:off x="1296649" y="1274164"/>
            <a:ext cx="1484026" cy="1424065"/>
          </a:xfrm>
          <a:prstGeom prst="ellipse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ADEA6E-64CB-2F0B-B578-6424DCA187AE}"/>
              </a:ext>
            </a:extLst>
          </p:cNvPr>
          <p:cNvSpPr txBox="1"/>
          <p:nvPr/>
        </p:nvSpPr>
        <p:spPr>
          <a:xfrm>
            <a:off x="2038662" y="153888"/>
            <a:ext cx="59773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круга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Покажи на кожному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малюнку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коло; круг.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Зістав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коло і круг</a:t>
            </a:r>
            <a:r>
              <a:rPr lang="ru-RU" sz="1600" b="1" dirty="0"/>
              <a:t>.</a:t>
            </a:r>
            <a:endParaRPr lang="uk-UA" sz="16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E7651C-EC41-D85B-FC42-C344D170B01D}"/>
              </a:ext>
            </a:extLst>
          </p:cNvPr>
          <p:cNvSpPr txBox="1"/>
          <p:nvPr/>
        </p:nvSpPr>
        <p:spPr>
          <a:xfrm>
            <a:off x="2657006" y="2170125"/>
            <a:ext cx="1229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E63E53BA-C222-78A7-B683-DCA6BB80CD7C}"/>
              </a:ext>
            </a:extLst>
          </p:cNvPr>
          <p:cNvSpPr/>
          <p:nvPr/>
        </p:nvSpPr>
        <p:spPr>
          <a:xfrm>
            <a:off x="5239061" y="1274164"/>
            <a:ext cx="1484026" cy="1424065"/>
          </a:xfrm>
          <a:prstGeom prst="ellipse">
            <a:avLst/>
          </a:prstGeom>
          <a:noFill/>
          <a:ln w="57150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3EF606-BD62-B7CD-0405-0F72C653537D}"/>
              </a:ext>
            </a:extLst>
          </p:cNvPr>
          <p:cNvSpPr txBox="1"/>
          <p:nvPr/>
        </p:nvSpPr>
        <p:spPr>
          <a:xfrm>
            <a:off x="5493894" y="1693808"/>
            <a:ext cx="1229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968F987-B2EA-2051-6344-A98EFD6BD3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473" t="37143" r="17326" b="39671"/>
          <a:stretch/>
        </p:blipFill>
        <p:spPr>
          <a:xfrm>
            <a:off x="1047437" y="2952030"/>
            <a:ext cx="1982449" cy="1958614"/>
          </a:xfrm>
          <a:prstGeom prst="ellipse">
            <a:avLst/>
          </a:prstGeom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15F746E8-49F7-1ACE-8753-139A5C15EE76}"/>
              </a:ext>
            </a:extLst>
          </p:cNvPr>
          <p:cNvCxnSpPr>
            <a:cxnSpLocks/>
          </p:cNvCxnSpPr>
          <p:nvPr/>
        </p:nvCxnSpPr>
        <p:spPr>
          <a:xfrm flipH="1">
            <a:off x="1978701" y="1986195"/>
            <a:ext cx="801973" cy="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6EC71082-A341-9E82-4967-9DF567F2C07E}"/>
              </a:ext>
            </a:extLst>
          </p:cNvPr>
          <p:cNvSpPr/>
          <p:nvPr/>
        </p:nvSpPr>
        <p:spPr>
          <a:xfrm>
            <a:off x="1986197" y="1944972"/>
            <a:ext cx="104931" cy="82446"/>
          </a:xfrm>
          <a:prstGeom prst="ellipse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4538AB93-A959-813F-FF25-86B2CDA0292A}"/>
              </a:ext>
            </a:extLst>
          </p:cNvPr>
          <p:cNvSpPr/>
          <p:nvPr/>
        </p:nvSpPr>
        <p:spPr>
          <a:xfrm>
            <a:off x="2728209" y="1944972"/>
            <a:ext cx="104931" cy="82446"/>
          </a:xfrm>
          <a:prstGeom prst="ellipse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F6CD3AA-D9AC-D0E2-EEAD-21AAF99FE558}"/>
              </a:ext>
            </a:extLst>
          </p:cNvPr>
          <p:cNvSpPr txBox="1"/>
          <p:nvPr/>
        </p:nvSpPr>
        <p:spPr>
          <a:xfrm>
            <a:off x="2728209" y="1703576"/>
            <a:ext cx="39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А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3A9431B-061F-86BE-993C-F3A5726935D5}"/>
              </a:ext>
            </a:extLst>
          </p:cNvPr>
          <p:cNvSpPr txBox="1"/>
          <p:nvPr/>
        </p:nvSpPr>
        <p:spPr>
          <a:xfrm>
            <a:off x="1978701" y="1533190"/>
            <a:ext cx="1476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5D4944-FB51-105B-E895-A1C64EF54A75}"/>
              </a:ext>
            </a:extLst>
          </p:cNvPr>
          <p:cNvSpPr txBox="1"/>
          <p:nvPr/>
        </p:nvSpPr>
        <p:spPr>
          <a:xfrm>
            <a:off x="2780674" y="4273073"/>
            <a:ext cx="1229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</a:t>
            </a:r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E46F1EDC-D9F7-2B43-8143-8846A7E67AB1}"/>
              </a:ext>
            </a:extLst>
          </p:cNvPr>
          <p:cNvSpPr/>
          <p:nvPr/>
        </p:nvSpPr>
        <p:spPr>
          <a:xfrm>
            <a:off x="4989849" y="3030999"/>
            <a:ext cx="1982449" cy="1958613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B5279AC-9EC3-864B-3236-00592A06B109}"/>
              </a:ext>
            </a:extLst>
          </p:cNvPr>
          <p:cNvSpPr txBox="1"/>
          <p:nvPr/>
        </p:nvSpPr>
        <p:spPr>
          <a:xfrm>
            <a:off x="5556353" y="3457651"/>
            <a:ext cx="1229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1FB76CC2-3DC9-B9D3-1CA5-EA455C56972D}"/>
              </a:ext>
            </a:extLst>
          </p:cNvPr>
          <p:cNvCxnSpPr>
            <a:cxnSpLocks/>
          </p:cNvCxnSpPr>
          <p:nvPr/>
        </p:nvCxnSpPr>
        <p:spPr>
          <a:xfrm flipH="1">
            <a:off x="1986197" y="3931337"/>
            <a:ext cx="1043689" cy="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C1F0C8A8-EC5E-053E-166A-28991D9E8318}"/>
              </a:ext>
            </a:extLst>
          </p:cNvPr>
          <p:cNvSpPr txBox="1"/>
          <p:nvPr/>
        </p:nvSpPr>
        <p:spPr>
          <a:xfrm>
            <a:off x="3035039" y="3578986"/>
            <a:ext cx="39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А</a:t>
            </a: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B13573FC-E1A5-426E-B59D-2E683CE58B4E}"/>
              </a:ext>
            </a:extLst>
          </p:cNvPr>
          <p:cNvSpPr/>
          <p:nvPr/>
        </p:nvSpPr>
        <p:spPr>
          <a:xfrm>
            <a:off x="2949312" y="3890114"/>
            <a:ext cx="104931" cy="82446"/>
          </a:xfrm>
          <a:prstGeom prst="ellipse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04CCD31-0BCE-0E5A-30F6-924D5F895050}"/>
              </a:ext>
            </a:extLst>
          </p:cNvPr>
          <p:cNvSpPr txBox="1"/>
          <p:nvPr/>
        </p:nvSpPr>
        <p:spPr>
          <a:xfrm>
            <a:off x="2007747" y="3845110"/>
            <a:ext cx="1476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2BB4D089-25E9-F24C-5137-63F29AD2F360}"/>
              </a:ext>
            </a:extLst>
          </p:cNvPr>
          <p:cNvCxnSpPr>
            <a:cxnSpLocks/>
          </p:cNvCxnSpPr>
          <p:nvPr/>
        </p:nvCxnSpPr>
        <p:spPr>
          <a:xfrm flipH="1">
            <a:off x="2007747" y="1986195"/>
            <a:ext cx="30915" cy="1903919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33A1D4D4-66E0-5798-3ED3-09DD32E3355D}"/>
              </a:ext>
            </a:extLst>
          </p:cNvPr>
          <p:cNvCxnSpPr>
            <a:cxnSpLocks/>
          </p:cNvCxnSpPr>
          <p:nvPr/>
        </p:nvCxnSpPr>
        <p:spPr>
          <a:xfrm flipH="1">
            <a:off x="2780674" y="2025772"/>
            <a:ext cx="30915" cy="1903919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Дуга 35">
            <a:extLst>
              <a:ext uri="{FF2B5EF4-FFF2-40B4-BE49-F238E27FC236}">
                <a16:creationId xmlns:a16="http://schemas.microsoft.com/office/drawing/2014/main" id="{B291223D-8D6D-2F80-0FF4-F6669892D774}"/>
              </a:ext>
            </a:extLst>
          </p:cNvPr>
          <p:cNvSpPr/>
          <p:nvPr/>
        </p:nvSpPr>
        <p:spPr>
          <a:xfrm rot="19650344">
            <a:off x="2577405" y="3887070"/>
            <a:ext cx="492953" cy="334799"/>
          </a:xfrm>
          <a:prstGeom prst="arc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FE5B258-0E51-DC3F-1F0D-F39F3AB6F049}"/>
              </a:ext>
            </a:extLst>
          </p:cNvPr>
          <p:cNvSpPr txBox="1"/>
          <p:nvPr/>
        </p:nvSpPr>
        <p:spPr>
          <a:xfrm>
            <a:off x="2091127" y="224543"/>
            <a:ext cx="6490741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меншого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круга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менший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круга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6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51B590-DD52-C45A-0E68-AD61BD1BA2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64665"/>
          <a:stretch/>
        </p:blipFill>
        <p:spPr>
          <a:xfrm>
            <a:off x="8201491" y="2691762"/>
            <a:ext cx="895447" cy="221473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5F4A18-EE7C-D9E3-829B-99AEFF0F90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314"/>
          <a:stretch/>
        </p:blipFill>
        <p:spPr>
          <a:xfrm>
            <a:off x="6785546" y="2781733"/>
            <a:ext cx="1394095" cy="207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188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-0.00586 L -0.43021 -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76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33612 -0.1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6" y="-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-0.00586 L -0.43107 -0.01605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10" y="-5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34568E-6 L -0.33611 -0.1370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6" y="-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9" grpId="1" animBg="1"/>
      <p:bldP spid="10" grpId="0"/>
      <p:bldP spid="10" grpId="1"/>
      <p:bldP spid="18" grpId="0" animBg="1"/>
      <p:bldP spid="19" grpId="0" animBg="1"/>
      <p:bldP spid="20" grpId="0"/>
      <p:bldP spid="21" grpId="0"/>
      <p:bldP spid="22" grpId="0"/>
      <p:bldP spid="23" grpId="0" animBg="1"/>
      <p:bldP spid="23" grpId="1" animBg="1"/>
      <p:bldP spid="24" grpId="0"/>
      <p:bldP spid="24" grpId="1"/>
      <p:bldP spid="27" grpId="0"/>
      <p:bldP spid="28" grpId="0" animBg="1"/>
      <p:bldP spid="29" grpId="0"/>
      <p:bldP spid="36" grpId="0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A16BD40-03D0-15C4-628B-07DDBBC9A8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216"/>
          <a:stretch/>
        </p:blipFill>
        <p:spPr>
          <a:xfrm>
            <a:off x="0" y="0"/>
            <a:ext cx="9144000" cy="46694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7C3AB0-48E3-88F4-2067-FD4D15F11CF5}"/>
              </a:ext>
            </a:extLst>
          </p:cNvPr>
          <p:cNvSpPr txBox="1"/>
          <p:nvPr/>
        </p:nvSpPr>
        <p:spPr>
          <a:xfrm>
            <a:off x="299803" y="4698419"/>
            <a:ext cx="87047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 на відео         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https://www.youtube.com/watch?v=ITub7NYgY2Y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864838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86CE27-832A-6929-CA86-0480AED46F6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5, с.81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647FF2-054C-9A34-7BF4-CD0E90F36B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918" t="57414" r="16394" b="13005"/>
          <a:stretch/>
        </p:blipFill>
        <p:spPr>
          <a:xfrm>
            <a:off x="269823" y="1933729"/>
            <a:ext cx="7735072" cy="18737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BA844F-5734-F5A7-E4BF-6FA4B9C12DB4}"/>
              </a:ext>
            </a:extLst>
          </p:cNvPr>
          <p:cNvSpPr txBox="1"/>
          <p:nvPr/>
        </p:nvSpPr>
        <p:spPr>
          <a:xfrm>
            <a:off x="329785" y="153888"/>
            <a:ext cx="842447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Планета Уран має багато супутників. Серед них — Аріель,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Титанія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Оберон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Супутник Аріель здійснює повний оберт навколо Урана за 3 доби, а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Титанія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 6 діб довше.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Оберон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здійснює повний оберт за стільки діб, скільки витрачають на це Аріель і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Титанія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разом. За скільки діб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Оберон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здійснює повний оберт навколо планети Уран?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CA6D9FD6-3E43-BA25-7F57-F50154F427EC}"/>
              </a:ext>
            </a:extLst>
          </p:cNvPr>
          <p:cNvCxnSpPr>
            <a:cxnSpLocks/>
          </p:cNvCxnSpPr>
          <p:nvPr/>
        </p:nvCxnSpPr>
        <p:spPr>
          <a:xfrm>
            <a:off x="2248524" y="771993"/>
            <a:ext cx="6423285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C05CDB5F-0639-5258-92EA-A4937CE61A5C}"/>
              </a:ext>
            </a:extLst>
          </p:cNvPr>
          <p:cNvCxnSpPr>
            <a:cxnSpLocks/>
          </p:cNvCxnSpPr>
          <p:nvPr/>
        </p:nvCxnSpPr>
        <p:spPr>
          <a:xfrm>
            <a:off x="414728" y="1051809"/>
            <a:ext cx="8257081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277D5DDE-4E17-D68B-AFB1-1B8F9EAD7E8A}"/>
              </a:ext>
            </a:extLst>
          </p:cNvPr>
          <p:cNvCxnSpPr>
            <a:cxnSpLocks/>
          </p:cNvCxnSpPr>
          <p:nvPr/>
        </p:nvCxnSpPr>
        <p:spPr>
          <a:xfrm>
            <a:off x="414728" y="1321633"/>
            <a:ext cx="5716249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D184A64F-9313-B8C8-2CE9-DA5195DD84DF}"/>
              </a:ext>
            </a:extLst>
          </p:cNvPr>
          <p:cNvCxnSpPr>
            <a:cxnSpLocks/>
          </p:cNvCxnSpPr>
          <p:nvPr/>
        </p:nvCxnSpPr>
        <p:spPr>
          <a:xfrm>
            <a:off x="6205928" y="1321633"/>
            <a:ext cx="2548328" cy="0"/>
          </a:xfrm>
          <a:prstGeom prst="line">
            <a:avLst/>
          </a:prstGeom>
          <a:ln w="2857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F84EB319-CFA6-7818-0A81-CF9539C9C2C0}"/>
              </a:ext>
            </a:extLst>
          </p:cNvPr>
          <p:cNvCxnSpPr>
            <a:cxnSpLocks/>
          </p:cNvCxnSpPr>
          <p:nvPr/>
        </p:nvCxnSpPr>
        <p:spPr>
          <a:xfrm>
            <a:off x="427220" y="1612246"/>
            <a:ext cx="4865451" cy="0"/>
          </a:xfrm>
          <a:prstGeom prst="line">
            <a:avLst/>
          </a:prstGeom>
          <a:ln w="2857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540D4C8-7B99-66F3-CBC3-45D0ADC2D243}"/>
              </a:ext>
            </a:extLst>
          </p:cNvPr>
          <p:cNvSpPr txBox="1"/>
          <p:nvPr/>
        </p:nvSpPr>
        <p:spPr>
          <a:xfrm>
            <a:off x="8754256" y="153888"/>
            <a:ext cx="32978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умова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63E9945-24FA-FE1B-2A2D-6D24C9BA273F}"/>
              </a:ext>
            </a:extLst>
          </p:cNvPr>
          <p:cNvSpPr txBox="1"/>
          <p:nvPr/>
        </p:nvSpPr>
        <p:spPr>
          <a:xfrm>
            <a:off x="6259537" y="1231106"/>
            <a:ext cx="1457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EEA162B7-F471-5FF4-4812-3A3508FC3A95}"/>
              </a:ext>
            </a:extLst>
          </p:cNvPr>
          <p:cNvSpPr/>
          <p:nvPr/>
        </p:nvSpPr>
        <p:spPr>
          <a:xfrm>
            <a:off x="3342807" y="479738"/>
            <a:ext cx="771993" cy="262487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AC237A2A-9A31-F2D1-A492-55E9FBA2D822}"/>
              </a:ext>
            </a:extLst>
          </p:cNvPr>
          <p:cNvSpPr/>
          <p:nvPr/>
        </p:nvSpPr>
        <p:spPr>
          <a:xfrm>
            <a:off x="1156741" y="780658"/>
            <a:ext cx="926892" cy="262487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0288E1C2-C666-9C84-23A6-AE98FF1B5785}"/>
              </a:ext>
            </a:extLst>
          </p:cNvPr>
          <p:cNvSpPr/>
          <p:nvPr/>
        </p:nvSpPr>
        <p:spPr>
          <a:xfrm>
            <a:off x="3922426" y="789322"/>
            <a:ext cx="859436" cy="262487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08A58DDB-498F-D34B-DAE5-87F69AF5B12B}"/>
              </a:ext>
            </a:extLst>
          </p:cNvPr>
          <p:cNvSpPr/>
          <p:nvPr/>
        </p:nvSpPr>
        <p:spPr>
          <a:xfrm>
            <a:off x="2525843" y="1921827"/>
            <a:ext cx="3207895" cy="2005595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4735514-CD0B-5FBE-CE0E-AB73AC722414}"/>
              </a:ext>
            </a:extLst>
          </p:cNvPr>
          <p:cNvSpPr txBox="1"/>
          <p:nvPr/>
        </p:nvSpPr>
        <p:spPr>
          <a:xfrm>
            <a:off x="2464632" y="2049266"/>
            <a:ext cx="1457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Аріель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F8D3C76-55CF-B995-2F2C-AECAE3C1BED3}"/>
              </a:ext>
            </a:extLst>
          </p:cNvPr>
          <p:cNvSpPr txBox="1"/>
          <p:nvPr/>
        </p:nvSpPr>
        <p:spPr>
          <a:xfrm>
            <a:off x="2464632" y="2418976"/>
            <a:ext cx="1457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Титанія</a:t>
            </a:r>
            <a:endParaRPr lang="uk-UA" sz="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C4F5943-1005-B1C7-8B98-1F87E5AF7643}"/>
              </a:ext>
            </a:extLst>
          </p:cNvPr>
          <p:cNvSpPr txBox="1"/>
          <p:nvPr/>
        </p:nvSpPr>
        <p:spPr>
          <a:xfrm>
            <a:off x="2464632" y="2787924"/>
            <a:ext cx="1457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Оберон</a:t>
            </a:r>
            <a:endParaRPr lang="uk-UA" sz="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FF17A4-A054-FB42-F0C9-21B9CCBECD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7211317" y="3443377"/>
            <a:ext cx="895282" cy="133327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6B5943C-DF99-EE76-23F8-16DD46625B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8174225" y="3394478"/>
            <a:ext cx="580031" cy="143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9025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BE2008C9-BF1C-E815-9200-A8B713318B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388" y="841174"/>
            <a:ext cx="286357" cy="286357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1C63BF22-3B16-1769-0E13-DA6629A69F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2195">
            <a:off x="5266762" y="645894"/>
            <a:ext cx="3649674" cy="201593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6A0EA6-B1B1-E0DD-7F11-6B1B349EC6A7}"/>
              </a:ext>
            </a:extLst>
          </p:cNvPr>
          <p:cNvSpPr txBox="1"/>
          <p:nvPr/>
        </p:nvSpPr>
        <p:spPr>
          <a:xfrm>
            <a:off x="3581596" y="699314"/>
            <a:ext cx="1813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5, с.81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62822F-7FA1-C066-3324-C28A2C0C45CE}"/>
              </a:ext>
            </a:extLst>
          </p:cNvPr>
          <p:cNvSpPr txBox="1"/>
          <p:nvPr/>
        </p:nvSpPr>
        <p:spPr>
          <a:xfrm>
            <a:off x="624590" y="984353"/>
            <a:ext cx="1968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Аріель – 3 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1C5A11-504B-747C-7889-AEDF7F5F2E92}"/>
              </a:ext>
            </a:extLst>
          </p:cNvPr>
          <p:cNvSpPr txBox="1"/>
          <p:nvPr/>
        </p:nvSpPr>
        <p:spPr>
          <a:xfrm>
            <a:off x="624589" y="1294150"/>
            <a:ext cx="3512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Титанія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?, на 6 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BD103C-040C-3641-397D-41D39FD745D4}"/>
              </a:ext>
            </a:extLst>
          </p:cNvPr>
          <p:cNvSpPr txBox="1"/>
          <p:nvPr/>
        </p:nvSpPr>
        <p:spPr>
          <a:xfrm>
            <a:off x="624590" y="1608943"/>
            <a:ext cx="1968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Оберон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?</a:t>
            </a:r>
          </a:p>
        </p:txBody>
      </p:sp>
      <p:sp>
        <p:nvSpPr>
          <p:cNvPr id="7" name="Левая фигурная скобка 6">
            <a:extLst>
              <a:ext uri="{FF2B5EF4-FFF2-40B4-BE49-F238E27FC236}">
                <a16:creationId xmlns:a16="http://schemas.microsoft.com/office/drawing/2014/main" id="{CB82A919-27D7-63B0-1CFB-DAC7806976D8}"/>
              </a:ext>
            </a:extLst>
          </p:cNvPr>
          <p:cNvSpPr/>
          <p:nvPr/>
        </p:nvSpPr>
        <p:spPr>
          <a:xfrm rot="10800000">
            <a:off x="3327817" y="1120664"/>
            <a:ext cx="307298" cy="664927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A4ACE6-AA57-C486-8FA6-C1340DBD8AB1}"/>
              </a:ext>
            </a:extLst>
          </p:cNvPr>
          <p:cNvSpPr txBox="1"/>
          <p:nvPr/>
        </p:nvSpPr>
        <p:spPr>
          <a:xfrm>
            <a:off x="3646358" y="1232595"/>
            <a:ext cx="3072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</a:t>
            </a:r>
            <a:endParaRPr lang="uk-UA" sz="1800" dirty="0"/>
          </a:p>
        </p:txBody>
      </p:sp>
      <p:cxnSp>
        <p:nvCxnSpPr>
          <p:cNvPr id="12" name="Соединитель: изогнутый 11">
            <a:extLst>
              <a:ext uri="{FF2B5EF4-FFF2-40B4-BE49-F238E27FC236}">
                <a16:creationId xmlns:a16="http://schemas.microsoft.com/office/drawing/2014/main" id="{DC2191CE-0DF7-A34F-F72D-23E5384F1B5E}"/>
              </a:ext>
            </a:extLst>
          </p:cNvPr>
          <p:cNvCxnSpPr>
            <a:cxnSpLocks/>
          </p:cNvCxnSpPr>
          <p:nvPr/>
        </p:nvCxnSpPr>
        <p:spPr>
          <a:xfrm flipV="1">
            <a:off x="2716968" y="1489393"/>
            <a:ext cx="1236690" cy="475315"/>
          </a:xfrm>
          <a:prstGeom prst="curvedConnector3">
            <a:avLst>
              <a:gd name="adj1" fmla="val 139091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E3EBDE37-47BB-96F3-0711-DCA0DD397B77}"/>
              </a:ext>
            </a:extLst>
          </p:cNvPr>
          <p:cNvSpPr txBox="1"/>
          <p:nvPr/>
        </p:nvSpPr>
        <p:spPr>
          <a:xfrm>
            <a:off x="3427751" y="2154197"/>
            <a:ext cx="1813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11622D8-DF5F-3EF1-9D03-02EADA5009A8}"/>
              </a:ext>
            </a:extLst>
          </p:cNvPr>
          <p:cNvSpPr txBox="1"/>
          <p:nvPr/>
        </p:nvSpPr>
        <p:spPr>
          <a:xfrm>
            <a:off x="796976" y="2820648"/>
            <a:ext cx="2156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3 + 6 = 9 (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27BF54C-5C33-5752-1E3B-BB9DFB75C226}"/>
              </a:ext>
            </a:extLst>
          </p:cNvPr>
          <p:cNvSpPr txBox="1"/>
          <p:nvPr/>
        </p:nvSpPr>
        <p:spPr>
          <a:xfrm>
            <a:off x="2875613" y="2829958"/>
            <a:ext cx="2156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Титанія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74AEB0C-D079-3C3F-DFE8-98911A908F00}"/>
              </a:ext>
            </a:extLst>
          </p:cNvPr>
          <p:cNvSpPr txBox="1"/>
          <p:nvPr/>
        </p:nvSpPr>
        <p:spPr>
          <a:xfrm>
            <a:off x="796976" y="3220758"/>
            <a:ext cx="2410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3 + 9 = 12 (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9C2BA0E-84F6-7318-713B-69B7C32AFD46}"/>
              </a:ext>
            </a:extLst>
          </p:cNvPr>
          <p:cNvSpPr txBox="1"/>
          <p:nvPr/>
        </p:nvSpPr>
        <p:spPr>
          <a:xfrm>
            <a:off x="763249" y="3620868"/>
            <a:ext cx="79685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за 12 діб 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Оберон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здійснює повний оберт навколо планети Уран. </a:t>
            </a: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6267FB92-CDE8-99DD-4E18-CFBCBF1EF0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037" y="1608943"/>
            <a:ext cx="421271" cy="42127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EA06C348-4EEB-211B-D325-226D1C52F4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774" y="1545179"/>
            <a:ext cx="421271" cy="42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9157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7515" y="403157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fld id="{A822185A-496F-4C70-9D8D-D70AC743BCEE}" type="datetime1">
              <a:rPr lang="uk-UA" sz="1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ctr" defTabSz="685800" fontAlgn="auto">
                <a:spcBef>
                  <a:spcPts val="0"/>
                </a:spcBef>
                <a:spcAft>
                  <a:spcPts val="0"/>
                </a:spcAft>
                <a:defRPr/>
              </a:pPr>
              <a:t>30.01.2023</a:t>
            </a:fld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515" y="11232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978" y="285445"/>
            <a:ext cx="7308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2F3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r>
              <a:rPr lang="uk-UA" sz="3600" b="1" dirty="0">
                <a:solidFill>
                  <a:srgbClr val="2F3242"/>
                </a:solidFill>
                <a:latin typeface="Calibri" panose="020F0502020204030204"/>
                <a:cs typeface="+mn-cs"/>
              </a:rPr>
              <a:t>.</a:t>
            </a:r>
            <a:endParaRPr lang="ru-RU" sz="3600" b="1" dirty="0">
              <a:solidFill>
                <a:srgbClr val="2F3242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895" y="880270"/>
            <a:ext cx="6144398" cy="3567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30646" y="2598781"/>
            <a:ext cx="968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працював!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1" y="1101543"/>
            <a:ext cx="415187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C00000"/>
                </a:solidFill>
                <a:latin typeface="Calibri" panose="020F0502020204030204"/>
                <a:cs typeface="+mn-cs"/>
              </a:rPr>
              <a:t>Вчуся бути успішною / успішним</a:t>
            </a:r>
            <a:r>
              <a:rPr lang="uk-UA" sz="1350" dirty="0">
                <a:solidFill>
                  <a:prstClr val="black"/>
                </a:solidFill>
                <a:latin typeface="Calibri" panose="020F0502020204030204"/>
                <a:cs typeface="+mn-cs"/>
              </a:rPr>
              <a:t>.</a:t>
            </a:r>
            <a:endParaRPr lang="ru-RU" sz="1350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85937" y="3484606"/>
            <a:ext cx="957263" cy="7970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91609" y="4049479"/>
            <a:ext cx="957263" cy="2321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9F32CB-E1D3-2F8D-62C5-FE8666DEC3A9}"/>
              </a:ext>
            </a:extLst>
          </p:cNvPr>
          <p:cNvSpPr/>
          <p:nvPr/>
        </p:nvSpPr>
        <p:spPr>
          <a:xfrm>
            <a:off x="559408" y="908693"/>
            <a:ext cx="1118570" cy="591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1BAAC98-74EA-3596-34CB-77B7DE286BEA}"/>
              </a:ext>
            </a:extLst>
          </p:cNvPr>
          <p:cNvSpPr/>
          <p:nvPr/>
        </p:nvSpPr>
        <p:spPr>
          <a:xfrm>
            <a:off x="6322107" y="2148790"/>
            <a:ext cx="1251122" cy="1256562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99106" y="2145587"/>
            <a:ext cx="1251122" cy="11769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6C523AD-D859-AF4B-5F31-5EBE46552326}"/>
              </a:ext>
            </a:extLst>
          </p:cNvPr>
          <p:cNvSpPr/>
          <p:nvPr/>
        </p:nvSpPr>
        <p:spPr>
          <a:xfrm>
            <a:off x="4188843" y="2010292"/>
            <a:ext cx="1251122" cy="117698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6CE91D-FDB3-8858-53AC-C5126E8955B7}"/>
              </a:ext>
            </a:extLst>
          </p:cNvPr>
          <p:cNvSpPr txBox="1"/>
          <p:nvPr/>
        </p:nvSpPr>
        <p:spPr>
          <a:xfrm>
            <a:off x="4226011" y="2160351"/>
            <a:ext cx="125112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добре працював/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працювала!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3073" y="2344716"/>
            <a:ext cx="973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потребую допомоги!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82B459-1F75-821D-8BB8-5E002854AC55}"/>
              </a:ext>
            </a:extLst>
          </p:cNvPr>
          <p:cNvSpPr txBox="1"/>
          <p:nvPr/>
        </p:nvSpPr>
        <p:spPr>
          <a:xfrm>
            <a:off x="6536074" y="2552465"/>
            <a:ext cx="97309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Мені було важко!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3B6C31-16F9-40FC-684A-7296CA326D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36510" y="3405352"/>
            <a:ext cx="833426" cy="12411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7006F90-3E0E-5356-F93D-0D13DDAF37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930336" y="3203160"/>
            <a:ext cx="553224" cy="136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6. Додаємо і віднімаємо числа двома способами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16. Додаємо і віднімаємо числа двома способами</Template>
  <TotalTime>5065</TotalTime>
  <Words>380</Words>
  <Application>Microsoft Office PowerPoint</Application>
  <PresentationFormat>Экран (16:9)</PresentationFormat>
  <Paragraphs>113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16. Додаємо і віднімаємо числа двома способами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Лілія Смола</cp:lastModifiedBy>
  <cp:revision>507</cp:revision>
  <dcterms:created xsi:type="dcterms:W3CDTF">2020-05-07T12:25:24Z</dcterms:created>
  <dcterms:modified xsi:type="dcterms:W3CDTF">2023-01-30T17:20:17Z</dcterms:modified>
</cp:coreProperties>
</file>