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2.xml.rels" ContentType="application/vnd.openxmlformats-package.relationships+xml"/>
  <Override PartName="/ppt/notesSlides/_rels/notesSlide3.xml.rels" ContentType="application/vnd.openxmlformats-package.relationships+xml"/>
  <Override PartName="/ppt/notesSlides/_rels/notesSlide4.xml.rels" ContentType="application/vnd.openxmlformats-package.relationships+xml"/>
  <Override PartName="/ppt/notesSlides/_rels/notesSlide5.xml.rels" ContentType="application/vnd.openxmlformats-package.relationships+xml"/>
  <Override PartName="/ppt/notesSlides/_rels/notesSlide6.xml.rels" ContentType="application/vnd.openxmlformats-package.relationships+xml"/>
  <Override PartName="/ppt/notesSlides/_rels/notesSlide7.xml.rels" ContentType="application/vnd.openxmlformats-package.relationships+xml"/>
  <Override PartName="/ppt/notesSlides/_rels/notesSlide8.xml.rels" ContentType="application/vnd.openxmlformats-package.relationships+xml"/>
  <Override PartName="/ppt/notesSlides/_rels/notesSlide9.xml.rels" ContentType="application/vnd.openxmlformats-package.relationships+xml"/>
  <Override PartName="/ppt/notesSlides/_rels/notesSlide10.xml.rels" ContentType="application/vnd.openxmlformats-package.relationships+xml"/>
  <Override PartName="/ppt/notesSlides/_rels/notesSlide11.xml.rels" ContentType="application/vnd.openxmlformats-package.relationships+xml"/>
  <Override PartName="/ppt/notesSlides/_rels/notesSlide12.xml.rels" ContentType="application/vnd.openxmlformats-package.relationships+xml"/>
  <Override PartName="/ppt/notesSlides/_rels/notesSlide13.xml.rels" ContentType="application/vnd.openxmlformats-package.relationshi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jpeg" ContentType="image/jpeg"/>
  <Override PartName="/ppt/media/image10.jpeg" ContentType="image/jpeg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presProps.xml" ContentType="application/vnd.openxmlformats-officedocument.presentationml.presPro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2192000" cy="6858000"/>
  <p:notesSz cx="68580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uk-UA" sz="1400" spc="-1" strike="noStrike">
                <a:solidFill>
                  <a:srgbClr val="000000"/>
                </a:solidFill>
                <a:latin typeface="Arial"/>
              </a:rPr>
              <a:t>Для переміщення сторінки клацніть мишею</a:t>
            </a:r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uk-UA" sz="2000" spc="-1" strike="noStrike">
                <a:latin typeface="Arial"/>
              </a:rPr>
              <a:t>Для редагування формату приміток клацніть мишею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158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uk-UA" sz="1400" spc="-1" strike="noStrike">
                <a:latin typeface="Times New Roman"/>
              </a:rPr>
              <a:t>&lt;верхній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59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r"/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60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r>
              <a:rPr b="0" lang="uk-UA" sz="1400" spc="-1" strike="noStrike">
                <a:latin typeface="Times New Roman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61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pPr algn="r"/>
            <a:fld id="{FD8BEE6C-C170-42B3-AFBC-DE57BFA561E5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4.xml.rels><?xml version="1.0" encoding="UTF-8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_rels/notesSlide7.xml.rels><?xml version="1.0" encoding="UTF-8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
</Relationships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_rels/notesSlide9.xml.rels><?xml version="1.0" encoding="UTF-8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
</Relationships>
</file>

<file path=ppt/notesSlides/_rels/notesSlide10.xml.rels><?xml version="1.0" encoding="UTF-8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
</Relationships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_rels/notesSlide12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
</Relationships>
</file>

<file path=ppt/notesSlides/_rels/notesSlide13.xml.rels><?xml version="1.0" encoding="UTF-8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4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43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1593B41C-C847-4FF2-9141-552A5A8A6A1A}" type="slidenum">
              <a:rPr b="0" lang="uk-UA" sz="1400" spc="-1" strike="noStrike">
                <a:latin typeface="Times New Roman"/>
              </a:rPr>
              <a:t>13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4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46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4F1AF8C2-2EF9-4E34-A34D-EF4DC62F14B3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4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49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508B3992-BE0F-4BC5-81CA-79B2BD7F0F4D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51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52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E401D1E2-3FF8-4E4D-B290-9EB5805B57B9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54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55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0A1C8A63-6DBD-46B0-B5D9-65281DF5EA22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57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58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FD22B754-6018-4331-853A-2B2338CA294A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60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61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FACC8896-6387-43CE-810C-9899BD0F4332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63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64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E0AFD1CD-B335-4BAD-A95C-2FE476D94227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66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67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B7C0F989-0148-4F6F-A57B-9B0F93FE981F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69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70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41275747-54C5-4D3B-A447-4C5B87C68C62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72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73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86A578DD-BBDC-412A-88A9-347DF456E618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75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76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CFF1678C-002E-485D-A994-F0FB896763C1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PlaceHolder 1"/>
          <p:cNvSpPr>
            <a:spLocks noGrp="1"/>
          </p:cNvSpPr>
          <p:nvPr>
            <p:ph type="sldImg"/>
          </p:nvPr>
        </p:nvSpPr>
        <p:spPr>
          <a:xfrm>
            <a:off x="685800" y="1143000"/>
            <a:ext cx="5486040" cy="3085920"/>
          </a:xfrm>
          <a:prstGeom prst="rect">
            <a:avLst/>
          </a:prstGeom>
          <a:ln w="0">
            <a:noFill/>
          </a:ln>
        </p:spPr>
      </p:sp>
      <p:sp>
        <p:nvSpPr>
          <p:cNvPr id="278" name="PlaceHolder 2"/>
          <p:cNvSpPr>
            <a:spLocks noGrp="1"/>
          </p:cNvSpPr>
          <p:nvPr>
            <p:ph type="body"/>
          </p:nvPr>
        </p:nvSpPr>
        <p:spPr>
          <a:xfrm>
            <a:off x="685800" y="4400640"/>
            <a:ext cx="5486040" cy="360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uk-UA" sz="2000" spc="-1" strike="noStrike">
              <a:latin typeface="Arial"/>
            </a:endParaRPr>
          </a:p>
        </p:txBody>
      </p:sp>
      <p:sp>
        <p:nvSpPr>
          <p:cNvPr id="279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828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  <a:tabLst>
                <a:tab algn="l" pos="0"/>
              </a:tabLst>
            </a:pPr>
            <a:fld id="{73329FF3-98E0-4C13-A813-D1FEF16C672A}" type="slidenum">
              <a:rPr b="0" lang="uk-UA" sz="1400" spc="-1" strike="noStrike">
                <a:latin typeface="Times New Roman"/>
              </a:rPr>
              <a:t>&lt;номер&gt;</a:t>
            </a:fld>
            <a:endParaRPr b="0" lang="uk-UA" sz="14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subTitle"/>
          </p:nvPr>
        </p:nvSpPr>
        <p:spPr>
          <a:xfrm>
            <a:off x="-1440" y="1096200"/>
            <a:ext cx="605232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605232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subTitle"/>
          </p:nvPr>
        </p:nvSpPr>
        <p:spPr>
          <a:xfrm>
            <a:off x="7620480" y="1481760"/>
            <a:ext cx="4820760" cy="614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-1440" y="384336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/>
          </p:nvPr>
        </p:nvSpPr>
        <p:spPr>
          <a:xfrm>
            <a:off x="3099960" y="384336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/>
          </p:nvPr>
        </p:nvSpPr>
        <p:spPr>
          <a:xfrm>
            <a:off x="-1440" y="3843360"/>
            <a:ext cx="605232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605232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-1440" y="3843360"/>
            <a:ext cx="605232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/>
          </p:nvPr>
        </p:nvSpPr>
        <p:spPr>
          <a:xfrm>
            <a:off x="-1440" y="384336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/>
          </p:nvPr>
        </p:nvSpPr>
        <p:spPr>
          <a:xfrm>
            <a:off x="3099960" y="384336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/>
          </p:nvPr>
        </p:nvSpPr>
        <p:spPr>
          <a:xfrm>
            <a:off x="2045160" y="109620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4"/>
          <p:cNvSpPr>
            <a:spLocks noGrp="1"/>
          </p:cNvSpPr>
          <p:nvPr>
            <p:ph/>
          </p:nvPr>
        </p:nvSpPr>
        <p:spPr>
          <a:xfrm>
            <a:off x="4091400" y="109620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/>
          </p:nvPr>
        </p:nvSpPr>
        <p:spPr>
          <a:xfrm>
            <a:off x="-1440" y="384336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6"/>
          <p:cNvSpPr>
            <a:spLocks noGrp="1"/>
          </p:cNvSpPr>
          <p:nvPr>
            <p:ph/>
          </p:nvPr>
        </p:nvSpPr>
        <p:spPr>
          <a:xfrm>
            <a:off x="2045160" y="384336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7"/>
          <p:cNvSpPr>
            <a:spLocks noGrp="1"/>
          </p:cNvSpPr>
          <p:nvPr>
            <p:ph/>
          </p:nvPr>
        </p:nvSpPr>
        <p:spPr>
          <a:xfrm>
            <a:off x="4091400" y="384336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subTitle"/>
          </p:nvPr>
        </p:nvSpPr>
        <p:spPr>
          <a:xfrm>
            <a:off x="-1440" y="1096200"/>
            <a:ext cx="605232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605232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subTitle"/>
          </p:nvPr>
        </p:nvSpPr>
        <p:spPr>
          <a:xfrm>
            <a:off x="7620480" y="1481760"/>
            <a:ext cx="4820760" cy="614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-1440" y="384336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PlaceHolder 4"/>
          <p:cNvSpPr>
            <a:spLocks noGrp="1"/>
          </p:cNvSpPr>
          <p:nvPr>
            <p:ph/>
          </p:nvPr>
        </p:nvSpPr>
        <p:spPr>
          <a:xfrm>
            <a:off x="3099960" y="384336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/>
          </p:nvPr>
        </p:nvSpPr>
        <p:spPr>
          <a:xfrm>
            <a:off x="-1440" y="3843360"/>
            <a:ext cx="605232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605232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/>
          </p:nvPr>
        </p:nvSpPr>
        <p:spPr>
          <a:xfrm>
            <a:off x="-1440" y="3843360"/>
            <a:ext cx="605232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4"/>
          <p:cNvSpPr>
            <a:spLocks noGrp="1"/>
          </p:cNvSpPr>
          <p:nvPr>
            <p:ph/>
          </p:nvPr>
        </p:nvSpPr>
        <p:spPr>
          <a:xfrm>
            <a:off x="-1440" y="384336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5"/>
          <p:cNvSpPr>
            <a:spLocks noGrp="1"/>
          </p:cNvSpPr>
          <p:nvPr>
            <p:ph/>
          </p:nvPr>
        </p:nvSpPr>
        <p:spPr>
          <a:xfrm>
            <a:off x="3099960" y="384336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/>
          </p:nvPr>
        </p:nvSpPr>
        <p:spPr>
          <a:xfrm>
            <a:off x="2045160" y="109620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/>
          </p:nvPr>
        </p:nvSpPr>
        <p:spPr>
          <a:xfrm>
            <a:off x="4091400" y="109620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5"/>
          <p:cNvSpPr>
            <a:spLocks noGrp="1"/>
          </p:cNvSpPr>
          <p:nvPr>
            <p:ph/>
          </p:nvPr>
        </p:nvSpPr>
        <p:spPr>
          <a:xfrm>
            <a:off x="-1440" y="384336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0" name="PlaceHolder 6"/>
          <p:cNvSpPr>
            <a:spLocks noGrp="1"/>
          </p:cNvSpPr>
          <p:nvPr>
            <p:ph/>
          </p:nvPr>
        </p:nvSpPr>
        <p:spPr>
          <a:xfrm>
            <a:off x="2045160" y="384336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1" name="PlaceHolder 7"/>
          <p:cNvSpPr>
            <a:spLocks noGrp="1"/>
          </p:cNvSpPr>
          <p:nvPr>
            <p:ph/>
          </p:nvPr>
        </p:nvSpPr>
        <p:spPr>
          <a:xfrm>
            <a:off x="4091400" y="384336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subTitle"/>
          </p:nvPr>
        </p:nvSpPr>
        <p:spPr>
          <a:xfrm>
            <a:off x="-1440" y="1096200"/>
            <a:ext cx="605232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605232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subTitle"/>
          </p:nvPr>
        </p:nvSpPr>
        <p:spPr>
          <a:xfrm>
            <a:off x="7620480" y="1481760"/>
            <a:ext cx="4820760" cy="614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-1440" y="384336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52596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/>
          </p:nvPr>
        </p:nvSpPr>
        <p:spPr>
          <a:xfrm>
            <a:off x="3099960" y="384336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0" name="PlaceHolder 4"/>
          <p:cNvSpPr>
            <a:spLocks noGrp="1"/>
          </p:cNvSpPr>
          <p:nvPr>
            <p:ph/>
          </p:nvPr>
        </p:nvSpPr>
        <p:spPr>
          <a:xfrm>
            <a:off x="-1440" y="3843360"/>
            <a:ext cx="605232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605232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/>
          </p:nvPr>
        </p:nvSpPr>
        <p:spPr>
          <a:xfrm>
            <a:off x="-1440" y="3843360"/>
            <a:ext cx="605232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/>
          </p:nvPr>
        </p:nvSpPr>
        <p:spPr>
          <a:xfrm>
            <a:off x="3099960" y="109620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4"/>
          <p:cNvSpPr>
            <a:spLocks noGrp="1"/>
          </p:cNvSpPr>
          <p:nvPr>
            <p:ph/>
          </p:nvPr>
        </p:nvSpPr>
        <p:spPr>
          <a:xfrm>
            <a:off x="-1440" y="384336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8" name="PlaceHolder 5"/>
          <p:cNvSpPr>
            <a:spLocks noGrp="1"/>
          </p:cNvSpPr>
          <p:nvPr>
            <p:ph/>
          </p:nvPr>
        </p:nvSpPr>
        <p:spPr>
          <a:xfrm>
            <a:off x="3099960" y="3843360"/>
            <a:ext cx="295344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7620480" y="14817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-1440" y="109620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/>
          </p:nvPr>
        </p:nvSpPr>
        <p:spPr>
          <a:xfrm>
            <a:off x="2045160" y="109620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/>
          </p:nvPr>
        </p:nvSpPr>
        <p:spPr>
          <a:xfrm>
            <a:off x="4091400" y="109620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" name="PlaceHolder 5"/>
          <p:cNvSpPr>
            <a:spLocks noGrp="1"/>
          </p:cNvSpPr>
          <p:nvPr>
            <p:ph/>
          </p:nvPr>
        </p:nvSpPr>
        <p:spPr>
          <a:xfrm>
            <a:off x="-1440" y="384336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4" name="PlaceHolder 6"/>
          <p:cNvSpPr>
            <a:spLocks noGrp="1"/>
          </p:cNvSpPr>
          <p:nvPr>
            <p:ph/>
          </p:nvPr>
        </p:nvSpPr>
        <p:spPr>
          <a:xfrm>
            <a:off x="2045160" y="384336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5" name="PlaceHolder 7"/>
          <p:cNvSpPr>
            <a:spLocks noGrp="1"/>
          </p:cNvSpPr>
          <p:nvPr>
            <p:ph/>
          </p:nvPr>
        </p:nvSpPr>
        <p:spPr>
          <a:xfrm>
            <a:off x="4091400" y="3843360"/>
            <a:ext cx="1948680" cy="2508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slideLayout" Target="../slideLayouts/slideLayout1.xml"/><Relationship Id="rId6" Type="http://schemas.openxmlformats.org/officeDocument/2006/relationships/slideLayout" Target="../slideLayouts/slideLayout2.xml"/><Relationship Id="rId7" Type="http://schemas.openxmlformats.org/officeDocument/2006/relationships/slideLayout" Target="../slideLayouts/slideLayout3.xml"/><Relationship Id="rId8" Type="http://schemas.openxmlformats.org/officeDocument/2006/relationships/slideLayout" Target="../slideLayouts/slideLayout4.xml"/><Relationship Id="rId9" Type="http://schemas.openxmlformats.org/officeDocument/2006/relationships/slideLayout" Target="../slideLayouts/slideLayout5.xml"/><Relationship Id="rId10" Type="http://schemas.openxmlformats.org/officeDocument/2006/relationships/slideLayout" Target="../slideLayouts/slideLayout6.xml"/><Relationship Id="rId11" Type="http://schemas.openxmlformats.org/officeDocument/2006/relationships/slideLayout" Target="../slideLayouts/slideLayout7.xml"/><Relationship Id="rId12" Type="http://schemas.openxmlformats.org/officeDocument/2006/relationships/slideLayout" Target="../slideLayouts/slideLayout8.xml"/><Relationship Id="rId13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11.xml"/><Relationship Id="rId16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7.xml"/><Relationship Id="rId9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slideLayout" Target="../slideLayouts/slideLayout25.xml"/><Relationship Id="rId6" Type="http://schemas.openxmlformats.org/officeDocument/2006/relationships/slideLayout" Target="../slideLayouts/slideLayout26.xml"/><Relationship Id="rId7" Type="http://schemas.openxmlformats.org/officeDocument/2006/relationships/slideLayout" Target="../slideLayouts/slideLayout27.xml"/><Relationship Id="rId8" Type="http://schemas.openxmlformats.org/officeDocument/2006/relationships/slideLayout" Target="../slideLayouts/slideLayout28.xml"/><Relationship Id="rId9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0" name="Google Shape;16;p16"/>
          <p:cNvGrpSpPr/>
          <p:nvPr/>
        </p:nvGrpSpPr>
        <p:grpSpPr>
          <a:xfrm>
            <a:off x="-12600" y="-12600"/>
            <a:ext cx="12211920" cy="6881760"/>
            <a:chOff x="-12600" y="-12600"/>
            <a:chExt cx="12211920" cy="6881760"/>
          </a:xfrm>
        </p:grpSpPr>
        <p:sp>
          <p:nvSpPr>
            <p:cNvPr id="1" name="Google Shape;17;p16"/>
            <p:cNvSpPr/>
            <p:nvPr/>
          </p:nvSpPr>
          <p:spPr>
            <a:xfrm>
              <a:off x="6134040" y="2558520"/>
              <a:ext cx="6057720" cy="2717280"/>
            </a:xfrm>
            <a:custGeom>
              <a:avLst/>
              <a:gdLst/>
              <a:ahLst/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 rotWithShape="0">
              <a:gsLst>
                <a:gs pos="0">
                  <a:srgbClr val="008edc">
                    <a:alpha val="5098"/>
                  </a:srgbClr>
                </a:gs>
                <a:gs pos="100000">
                  <a:srgbClr val="005cc9">
                    <a:alpha val="40000"/>
                  </a:srgbClr>
                </a:gs>
              </a:gsLst>
              <a:lin ang="108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" name="Google Shape;18;p16"/>
            <p:cNvSpPr/>
            <p:nvPr/>
          </p:nvSpPr>
          <p:spPr>
            <a:xfrm>
              <a:off x="5767200" y="5688360"/>
              <a:ext cx="1130040" cy="1180800"/>
            </a:xfrm>
            <a:custGeom>
              <a:avLst/>
              <a:gdLst/>
              <a:ahLst/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 rotWithShape="0">
              <a:gsLst>
                <a:gs pos="0">
                  <a:srgbClr val="3da800">
                    <a:alpha val="5098"/>
                  </a:srgbClr>
                </a:gs>
                <a:gs pos="100000">
                  <a:srgbClr val="3da800">
                    <a:alpha val="20000"/>
                  </a:srgbClr>
                </a:gs>
              </a:gsLst>
              <a:lin ang="744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" name="Google Shape;19;p16"/>
            <p:cNvSpPr/>
            <p:nvPr/>
          </p:nvSpPr>
          <p:spPr>
            <a:xfrm>
              <a:off x="-12600" y="492840"/>
              <a:ext cx="2692080" cy="761760"/>
            </a:xfrm>
            <a:custGeom>
              <a:avLst/>
              <a:gdLst/>
              <a:ahLst/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 rotWithShape="0">
              <a:gsLst>
                <a:gs pos="0">
                  <a:srgbClr val="d30f00">
                    <a:alpha val="5098"/>
                  </a:srgbClr>
                </a:gs>
                <a:gs pos="100000">
                  <a:srgbClr val="d30f00">
                    <a:alpha val="20000"/>
                  </a:srgbClr>
                </a:gs>
              </a:gsLst>
              <a:lin ang="984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Google Shape;20;p16"/>
            <p:cNvSpPr/>
            <p:nvPr/>
          </p:nvSpPr>
          <p:spPr>
            <a:xfrm>
              <a:off x="7642800" y="-12600"/>
              <a:ext cx="1282320" cy="1231560"/>
            </a:xfrm>
            <a:custGeom>
              <a:avLst/>
              <a:gdLst/>
              <a:ahLst/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 rotWithShape="0">
              <a:gsLst>
                <a:gs pos="0">
                  <a:srgbClr val="c07400">
                    <a:alpha val="5098"/>
                  </a:srgbClr>
                </a:gs>
                <a:gs pos="100000">
                  <a:srgbClr val="c07400">
                    <a:alpha val="20000"/>
                  </a:srgbClr>
                </a:gs>
              </a:gsLst>
              <a:lin ang="312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" name="Google Shape;21;p16"/>
            <p:cNvSpPr/>
            <p:nvPr/>
          </p:nvSpPr>
          <p:spPr>
            <a:xfrm>
              <a:off x="8820000" y="-12600"/>
              <a:ext cx="2349000" cy="1942920"/>
            </a:xfrm>
            <a:custGeom>
              <a:avLst/>
              <a:gdLst/>
              <a:ahLst/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 rotWithShape="0">
              <a:gsLst>
                <a:gs pos="0">
                  <a:srgbClr val="3da800">
                    <a:alpha val="40000"/>
                  </a:srgbClr>
                </a:gs>
                <a:gs pos="100000">
                  <a:srgbClr val="3da800">
                    <a:alpha val="5098"/>
                  </a:srgbClr>
                </a:gs>
              </a:gsLst>
              <a:lin ang="594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" name="Google Shape;22;p16"/>
            <p:cNvSpPr/>
            <p:nvPr/>
          </p:nvSpPr>
          <p:spPr>
            <a:xfrm>
              <a:off x="7265520" y="5240880"/>
              <a:ext cx="4927320" cy="1193400"/>
            </a:xfrm>
            <a:custGeom>
              <a:avLst/>
              <a:gdLst/>
              <a:ahLst/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 rotWithShape="0">
              <a:gsLst>
                <a:gs pos="0">
                  <a:srgbClr val="d30f00">
                    <a:alpha val="5098"/>
                  </a:srgbClr>
                </a:gs>
                <a:gs pos="100000">
                  <a:srgbClr val="d30f00">
                    <a:alpha val="40000"/>
                  </a:srgbClr>
                </a:gs>
              </a:gsLst>
              <a:lin ang="90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" name="Google Shape;23;p16"/>
            <p:cNvSpPr/>
            <p:nvPr/>
          </p:nvSpPr>
          <p:spPr>
            <a:xfrm>
              <a:off x="0" y="4398120"/>
              <a:ext cx="6604560" cy="2459520"/>
            </a:xfrm>
            <a:custGeom>
              <a:avLst/>
              <a:gdLst/>
              <a:ahLst/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 rotWithShape="0">
              <a:gsLst>
                <a:gs pos="0">
                  <a:srgbClr val="ffaa00">
                    <a:alpha val="5098"/>
                  </a:srgbClr>
                </a:gs>
                <a:gs pos="100000">
                  <a:srgbClr val="c07400">
                    <a:alpha val="40000"/>
                  </a:srgbClr>
                </a:gs>
              </a:gsLst>
              <a:lin ang="54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" name="Google Shape;24;p16"/>
            <p:cNvSpPr/>
            <p:nvPr/>
          </p:nvSpPr>
          <p:spPr>
            <a:xfrm>
              <a:off x="-12600" y="741600"/>
              <a:ext cx="6629040" cy="5981400"/>
            </a:xfrm>
            <a:custGeom>
              <a:avLst/>
              <a:gdLst/>
              <a:ahLst/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rotWithShape="0">
              <a:gsLst>
                <a:gs pos="0">
                  <a:srgbClr val="c07400"/>
                </a:gs>
                <a:gs pos="100000">
                  <a:srgbClr val="ffaa00"/>
                </a:gs>
              </a:gsLst>
              <a:lin ang="270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" name="Google Shape;25;p16"/>
            <p:cNvSpPr/>
            <p:nvPr/>
          </p:nvSpPr>
          <p:spPr>
            <a:xfrm>
              <a:off x="7533720" y="-12600"/>
              <a:ext cx="1676160" cy="1549080"/>
            </a:xfrm>
            <a:custGeom>
              <a:avLst/>
              <a:gdLst/>
              <a:ahLst/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 rotWithShape="0">
              <a:blip r:embed="rId2"/>
              <a:srcRect/>
              <a:stretch/>
            </a:blip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" name="Google Shape;26;p16"/>
            <p:cNvSpPr/>
            <p:nvPr/>
          </p:nvSpPr>
          <p:spPr>
            <a:xfrm>
              <a:off x="-12600" y="431640"/>
              <a:ext cx="2920680" cy="1041120"/>
            </a:xfrm>
            <a:custGeom>
              <a:avLst/>
              <a:gdLst/>
              <a:ahLst/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 rotWithShape="0">
              <a:blip r:embed="rId3"/>
              <a:srcRect/>
              <a:stretch/>
            </a:blip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" name="Google Shape;27;p16"/>
            <p:cNvSpPr/>
            <p:nvPr/>
          </p:nvSpPr>
          <p:spPr>
            <a:xfrm>
              <a:off x="5916960" y="5568840"/>
              <a:ext cx="1358640" cy="1294920"/>
            </a:xfrm>
            <a:custGeom>
              <a:avLst/>
              <a:gdLst/>
              <a:ahLst/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 rotWithShape="0">
              <a:blip r:embed="rId4"/>
              <a:srcRect/>
              <a:stretch/>
            </a:blip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" name="Google Shape;28;p16"/>
            <p:cNvSpPr/>
            <p:nvPr/>
          </p:nvSpPr>
          <p:spPr>
            <a:xfrm>
              <a:off x="7754760" y="4656960"/>
              <a:ext cx="4444560" cy="1765080"/>
            </a:xfrm>
            <a:custGeom>
              <a:avLst/>
              <a:gdLst/>
              <a:ahLst/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 rotWithShape="0">
              <a:gsLst>
                <a:gs pos="0">
                  <a:srgbClr val="d30f00"/>
                </a:gs>
                <a:gs pos="100000">
                  <a:srgbClr val="9d0f00"/>
                </a:gs>
              </a:gsLst>
              <a:lin ang="90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" name="Google Shape;29;p16"/>
            <p:cNvSpPr/>
            <p:nvPr/>
          </p:nvSpPr>
          <p:spPr>
            <a:xfrm>
              <a:off x="6718320" y="1951920"/>
              <a:ext cx="5473440" cy="3288960"/>
            </a:xfrm>
            <a:custGeom>
              <a:avLst/>
              <a:gdLst/>
              <a:ahLst/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 rotWithShape="0">
              <a:gsLst>
                <a:gs pos="0">
                  <a:srgbClr val="005cc9"/>
                </a:gs>
                <a:gs pos="100000">
                  <a:srgbClr val="008edc"/>
                </a:gs>
              </a:gsLst>
              <a:lin ang="1044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" name="Google Shape;30;p16"/>
            <p:cNvSpPr/>
            <p:nvPr/>
          </p:nvSpPr>
          <p:spPr>
            <a:xfrm>
              <a:off x="-12600" y="1065600"/>
              <a:ext cx="6286320" cy="5397120"/>
            </a:xfrm>
            <a:custGeom>
              <a:avLst/>
              <a:gdLst/>
              <a:ahLst/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5" name="Google Shape;31;p16"/>
            <p:cNvSpPr/>
            <p:nvPr/>
          </p:nvSpPr>
          <p:spPr>
            <a:xfrm>
              <a:off x="9468000" y="-12600"/>
              <a:ext cx="1726920" cy="1714320"/>
            </a:xfrm>
            <a:custGeom>
              <a:avLst/>
              <a:gdLst/>
              <a:ahLst/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 rotWithShape="0">
              <a:gsLst>
                <a:gs pos="0">
                  <a:srgbClr val="1f7100"/>
                </a:gs>
                <a:gs pos="100000">
                  <a:srgbClr val="3da800"/>
                </a:gs>
              </a:gsLst>
              <a:lin ang="594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6" name="PlaceHolder 1"/>
          <p:cNvSpPr>
            <a:spLocks noGrp="1"/>
          </p:cNvSpPr>
          <p:nvPr>
            <p:ph type="body"/>
          </p:nvPr>
        </p:nvSpPr>
        <p:spPr>
          <a:xfrm>
            <a:off x="0" y="1114920"/>
            <a:ext cx="6230160" cy="531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title"/>
          </p:nvPr>
        </p:nvSpPr>
        <p:spPr>
          <a:xfrm rot="840000">
            <a:off x="7262640" y="2725920"/>
            <a:ext cx="4851000" cy="1826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82000"/>
          </a:bodyPr>
          <a:p>
            <a:r>
              <a:rPr b="0" lang="uk-UA" sz="55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uk-UA" sz="55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 rot="720000">
            <a:off x="9571320" y="580320"/>
            <a:ext cx="1391400" cy="858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0000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5"/>
    <p:sldLayoutId id="2147483650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0" r:id="rId16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oogle Shape;37;p17"/>
          <p:cNvGrpSpPr/>
          <p:nvPr/>
        </p:nvGrpSpPr>
        <p:grpSpPr>
          <a:xfrm>
            <a:off x="10962720" y="5678280"/>
            <a:ext cx="1234080" cy="1050840"/>
            <a:chOff x="10962720" y="5678280"/>
            <a:chExt cx="1234080" cy="1050840"/>
          </a:xfrm>
        </p:grpSpPr>
        <p:sp>
          <p:nvSpPr>
            <p:cNvPr id="56" name="Google Shape;38;p17"/>
            <p:cNvSpPr/>
            <p:nvPr/>
          </p:nvSpPr>
          <p:spPr>
            <a:xfrm>
              <a:off x="10980000" y="5954400"/>
              <a:ext cx="1216800" cy="774720"/>
            </a:xfrm>
            <a:custGeom>
              <a:avLst/>
              <a:gdLst/>
              <a:ahLst/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rotWithShape="0">
              <a:gsLst>
                <a:gs pos="3000">
                  <a:srgbClr val="3da800">
                    <a:alpha val="6274"/>
                  </a:srgbClr>
                </a:gs>
                <a:gs pos="100000">
                  <a:srgbClr val="3da800">
                    <a:alpha val="50196"/>
                  </a:srgbClr>
                </a:gs>
              </a:gsLst>
              <a:lin ang="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" name="Google Shape;39;p17"/>
            <p:cNvSpPr/>
            <p:nvPr/>
          </p:nvSpPr>
          <p:spPr>
            <a:xfrm>
              <a:off x="10962720" y="5678280"/>
              <a:ext cx="1229400" cy="1012320"/>
            </a:xfrm>
            <a:custGeom>
              <a:avLst/>
              <a:gdLst/>
              <a:ahLst/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rotWithShape="0">
              <a:gsLst>
                <a:gs pos="3000">
                  <a:srgbClr val="3da800"/>
                </a:gs>
                <a:gs pos="100000">
                  <a:srgbClr val="1f7100"/>
                </a:gs>
              </a:gsLst>
              <a:lin ang="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111920" y="5382000"/>
            <a:ext cx="3968280" cy="831600"/>
          </a:xfrm>
          <a:prstGeom prst="rect">
            <a:avLst/>
          </a:prstGeom>
          <a:gradFill rotWithShape="0">
            <a:gsLst>
              <a:gs pos="0">
                <a:srgbClr val="d30f00"/>
              </a:gs>
              <a:gs pos="100000">
                <a:srgbClr val="9d0f00"/>
              </a:gs>
            </a:gsLst>
            <a:lin ang="10800000"/>
          </a:gradFill>
          <a:ln w="0">
            <a:noFill/>
          </a:ln>
        </p:spPr>
        <p:txBody>
          <a:bodyPr lIns="144000" anchor="ctr">
            <a:normAutofit/>
          </a:bodyPr>
          <a:p>
            <a:r>
              <a:rPr b="0" lang="uk-UA" sz="20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uk-UA" sz="20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ftr"/>
          </p:nvPr>
        </p:nvSpPr>
        <p:spPr>
          <a:xfrm>
            <a:off x="911160" y="5945760"/>
            <a:ext cx="2638800" cy="364680"/>
          </a:xfrm>
          <a:prstGeom prst="rect">
            <a:avLst/>
          </a:prstGeom>
          <a:noFill/>
          <a:ln w="0">
            <a:noFill/>
          </a:ln>
        </p:spPr>
        <p:txBody>
          <a:bodyPr lIns="0"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sldNum"/>
          </p:nvPr>
        </p:nvSpPr>
        <p:spPr>
          <a:xfrm>
            <a:off x="11163600" y="5945760"/>
            <a:ext cx="64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fld id="{D6FA6A5A-CCC0-465C-B1E7-0BFFC385DA7D}" type="slidenum">
              <a:rPr b="1" lang="uk-UA" sz="16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&lt;номер&gt;</a:t>
            </a:fld>
            <a:endParaRPr b="0" lang="uk-UA" sz="1600" spc="-1" strike="noStrike">
              <a:latin typeface="Times New Roman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1743480" y="1113120"/>
            <a:ext cx="8704800" cy="40503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4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uk-UA" sz="14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4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uk-UA" sz="14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4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uk-UA" sz="14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4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uk-UA" sz="14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4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uk-UA" sz="14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4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uk-UA" sz="14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4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uk-UA" sz="1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Google Shape;44;p17"/>
          <p:cNvSpPr/>
          <p:nvPr/>
        </p:nvSpPr>
        <p:spPr>
          <a:xfrm>
            <a:off x="-12600" y="3056400"/>
            <a:ext cx="1309320" cy="470160"/>
          </a:xfrm>
          <a:custGeom>
            <a:avLst/>
            <a:gdLst/>
            <a:ahLst/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 rotWithShape="0">
            <a:gsLst>
              <a:gs pos="0">
                <a:srgbClr val="d30f00">
                  <a:alpha val="5098"/>
                </a:srgbClr>
              </a:gs>
              <a:gs pos="100000">
                <a:srgbClr val="9d0f00">
                  <a:alpha val="20000"/>
                </a:srgbClr>
              </a:gs>
            </a:gsLst>
            <a:lin ang="984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3" name="Google Shape;45;p17"/>
          <p:cNvSpPr/>
          <p:nvPr/>
        </p:nvSpPr>
        <p:spPr>
          <a:xfrm>
            <a:off x="-12600" y="2995560"/>
            <a:ext cx="1525320" cy="736920"/>
          </a:xfrm>
          <a:custGeom>
            <a:avLst/>
            <a:gdLst/>
            <a:ahLst/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uk-UA" sz="1800" spc="-1" strike="noStrike">
                <a:solidFill>
                  <a:srgbClr val="9d0f00"/>
                </a:solidFill>
                <a:latin typeface="Libre Franklin"/>
                <a:ea typeface="Libre Franklin"/>
              </a:rPr>
              <a:t> 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64" name="Google Shape;46;p17"/>
          <p:cNvSpPr/>
          <p:nvPr/>
        </p:nvSpPr>
        <p:spPr>
          <a:xfrm>
            <a:off x="10792080" y="-12600"/>
            <a:ext cx="1398240" cy="1665360"/>
          </a:xfrm>
          <a:custGeom>
            <a:avLst/>
            <a:gdLst/>
            <a:ahLst/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 rotWithShape="0">
            <a:gsLst>
              <a:gs pos="0">
                <a:srgbClr val="ffaa00">
                  <a:alpha val="5098"/>
                </a:srgbClr>
              </a:gs>
              <a:gs pos="100000">
                <a:srgbClr val="c07400">
                  <a:alpha val="20000"/>
                </a:srgbClr>
              </a:gs>
            </a:gsLst>
            <a:lin ang="318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5" name="Google Shape;47;p17"/>
          <p:cNvSpPr/>
          <p:nvPr/>
        </p:nvSpPr>
        <p:spPr>
          <a:xfrm>
            <a:off x="10686600" y="-12600"/>
            <a:ext cx="1512720" cy="1983240"/>
          </a:xfrm>
          <a:custGeom>
            <a:avLst/>
            <a:gdLst/>
            <a:ahLst/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oogle Shape;49;p18"/>
          <p:cNvGrpSpPr/>
          <p:nvPr/>
        </p:nvGrpSpPr>
        <p:grpSpPr>
          <a:xfrm>
            <a:off x="6678360" y="1430280"/>
            <a:ext cx="5526000" cy="2613600"/>
            <a:chOff x="6678360" y="1430280"/>
            <a:chExt cx="5526000" cy="2613600"/>
          </a:xfrm>
        </p:grpSpPr>
        <p:sp>
          <p:nvSpPr>
            <p:cNvPr id="103" name="Google Shape;50;p18"/>
            <p:cNvSpPr/>
            <p:nvPr/>
          </p:nvSpPr>
          <p:spPr>
            <a:xfrm>
              <a:off x="6678360" y="2036880"/>
              <a:ext cx="5526000" cy="2007000"/>
            </a:xfrm>
            <a:custGeom>
              <a:avLst/>
              <a:gdLst/>
              <a:ahLst/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 rotWithShape="0">
              <a:gsLst>
                <a:gs pos="22000">
                  <a:srgbClr val="008edc">
                    <a:alpha val="10196"/>
                  </a:srgbClr>
                </a:gs>
                <a:gs pos="100000">
                  <a:srgbClr val="008edc">
                    <a:alpha val="40000"/>
                  </a:srgbClr>
                </a:gs>
              </a:gsLst>
              <a:lin ang="102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4" name="Google Shape;51;p18"/>
            <p:cNvSpPr/>
            <p:nvPr/>
          </p:nvSpPr>
          <p:spPr>
            <a:xfrm>
              <a:off x="7263000" y="1430280"/>
              <a:ext cx="4941360" cy="2591280"/>
            </a:xfrm>
            <a:custGeom>
              <a:avLst/>
              <a:gdLst/>
              <a:ahLst/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 rotWithShape="0">
              <a:gsLst>
                <a:gs pos="0">
                  <a:srgbClr val="005cc9"/>
                </a:gs>
                <a:gs pos="100000">
                  <a:srgbClr val="008edc"/>
                </a:gs>
              </a:gsLst>
              <a:lin ang="1044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05" name="Google Shape;52;p18"/>
          <p:cNvSpPr/>
          <p:nvPr/>
        </p:nvSpPr>
        <p:spPr>
          <a:xfrm>
            <a:off x="5886360" y="5240520"/>
            <a:ext cx="1485720" cy="1625400"/>
          </a:xfrm>
          <a:custGeom>
            <a:avLst/>
            <a:gdLst/>
            <a:ahLst/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 rotWithShape="0">
            <a:gsLst>
              <a:gs pos="0">
                <a:srgbClr val="3da800">
                  <a:alpha val="5098"/>
                </a:srgbClr>
              </a:gs>
              <a:gs pos="100000">
                <a:srgbClr val="1f7100">
                  <a:alpha val="20000"/>
                </a:srgbClr>
              </a:gs>
            </a:gsLst>
            <a:lin ang="744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6" name="Google Shape;53;p18"/>
          <p:cNvSpPr/>
          <p:nvPr/>
        </p:nvSpPr>
        <p:spPr>
          <a:xfrm>
            <a:off x="-13320" y="298440"/>
            <a:ext cx="2679480" cy="761760"/>
          </a:xfrm>
          <a:custGeom>
            <a:avLst/>
            <a:gdLst/>
            <a:ahLst/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 rotWithShape="0">
            <a:gsLst>
              <a:gs pos="0">
                <a:srgbClr val="d30f00">
                  <a:alpha val="5098"/>
                </a:srgbClr>
              </a:gs>
              <a:gs pos="100000">
                <a:srgbClr val="9d0f00">
                  <a:alpha val="20000"/>
                </a:srgbClr>
              </a:gs>
            </a:gsLst>
            <a:lin ang="984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7" name="Google Shape;54;p18"/>
          <p:cNvSpPr/>
          <p:nvPr/>
        </p:nvSpPr>
        <p:spPr>
          <a:xfrm>
            <a:off x="6083280" y="-12600"/>
            <a:ext cx="1091880" cy="1015920"/>
          </a:xfrm>
          <a:custGeom>
            <a:avLst/>
            <a:gdLst/>
            <a:ahLst/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 rotWithShape="0">
            <a:gsLst>
              <a:gs pos="0">
                <a:srgbClr val="ffaa00">
                  <a:alpha val="5098"/>
                </a:srgbClr>
              </a:gs>
              <a:gs pos="100000">
                <a:srgbClr val="c07400">
                  <a:alpha val="20000"/>
                </a:srgbClr>
              </a:gs>
            </a:gsLst>
            <a:lin ang="318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8" name="Google Shape;55;p18"/>
          <p:cNvSpPr/>
          <p:nvPr/>
        </p:nvSpPr>
        <p:spPr>
          <a:xfrm>
            <a:off x="7752240" y="4099680"/>
            <a:ext cx="4444920" cy="1104480"/>
          </a:xfrm>
          <a:custGeom>
            <a:avLst/>
            <a:gdLst/>
            <a:ahLst/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 rotWithShape="0">
            <a:gsLst>
              <a:gs pos="0">
                <a:srgbClr val="d30f00">
                  <a:alpha val="5098"/>
                </a:srgbClr>
              </a:gs>
              <a:gs pos="100000">
                <a:srgbClr val="9d0f00">
                  <a:alpha val="20000"/>
                </a:srgbClr>
              </a:gs>
            </a:gsLst>
            <a:lin ang="90000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9" name="Google Shape;56;p18"/>
          <p:cNvSpPr/>
          <p:nvPr/>
        </p:nvSpPr>
        <p:spPr>
          <a:xfrm>
            <a:off x="-13320" y="237600"/>
            <a:ext cx="2895480" cy="1028520"/>
          </a:xfrm>
          <a:custGeom>
            <a:avLst/>
            <a:gdLst/>
            <a:ahLst/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 rotWithShape="0">
            <a:blip r:embed="rId2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0" name="Google Shape;57;p18"/>
          <p:cNvSpPr/>
          <p:nvPr/>
        </p:nvSpPr>
        <p:spPr>
          <a:xfrm>
            <a:off x="5972760" y="-12600"/>
            <a:ext cx="1485720" cy="1333440"/>
          </a:xfrm>
          <a:custGeom>
            <a:avLst/>
            <a:gdLst/>
            <a:ahLst/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 rotWithShape="0">
            <a:blip r:embed="rId3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1" name="Google Shape;58;p18"/>
          <p:cNvSpPr/>
          <p:nvPr/>
        </p:nvSpPr>
        <p:spPr>
          <a:xfrm>
            <a:off x="6033600" y="5121000"/>
            <a:ext cx="1714320" cy="1739880"/>
          </a:xfrm>
          <a:custGeom>
            <a:avLst/>
            <a:gdLst/>
            <a:ahLst/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 rotWithShape="0">
            <a:blip r:embed="rId4"/>
            <a:srcRect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2" name="Google Shape;59;p18"/>
          <p:cNvSpPr/>
          <p:nvPr/>
        </p:nvSpPr>
        <p:spPr>
          <a:xfrm>
            <a:off x="8228520" y="3516840"/>
            <a:ext cx="3975120" cy="1663560"/>
          </a:xfrm>
          <a:custGeom>
            <a:avLst/>
            <a:gdLst/>
            <a:ahLst/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rotWithShape="0">
            <a:gsLst>
              <a:gs pos="0">
                <a:srgbClr val="d30f00"/>
              </a:gs>
              <a:gs pos="100000">
                <a:srgbClr val="9d0f00"/>
              </a:gs>
            </a:gsLst>
            <a:lin ang="0"/>
          </a:gra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 rot="840000">
            <a:off x="7388280" y="20451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85000"/>
          </a:bodyPr>
          <a:p>
            <a:r>
              <a:rPr b="0" lang="uk-UA" sz="55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uk-UA" sz="5500" spc="-1" strike="noStrike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114" name="Google Shape;61;p18"/>
          <p:cNvGrpSpPr/>
          <p:nvPr/>
        </p:nvGrpSpPr>
        <p:grpSpPr>
          <a:xfrm>
            <a:off x="-12600" y="718200"/>
            <a:ext cx="6444000" cy="6145920"/>
            <a:chOff x="-12600" y="718200"/>
            <a:chExt cx="6444000" cy="6145920"/>
          </a:xfrm>
        </p:grpSpPr>
        <p:sp>
          <p:nvSpPr>
            <p:cNvPr id="115" name="Google Shape;62;p18"/>
            <p:cNvSpPr/>
            <p:nvPr/>
          </p:nvSpPr>
          <p:spPr>
            <a:xfrm>
              <a:off x="-12600" y="4352760"/>
              <a:ext cx="6431400" cy="2511360"/>
            </a:xfrm>
            <a:custGeom>
              <a:avLst/>
              <a:gdLst/>
              <a:ahLst/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 rotWithShape="0">
              <a:gsLst>
                <a:gs pos="0">
                  <a:srgbClr val="ffaa00">
                    <a:alpha val="5098"/>
                  </a:srgbClr>
                </a:gs>
                <a:gs pos="100000">
                  <a:srgbClr val="c07400">
                    <a:alpha val="20000"/>
                  </a:srgbClr>
                </a:gs>
              </a:gsLst>
              <a:lin ang="54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6" name="Google Shape;63;p18"/>
            <p:cNvSpPr/>
            <p:nvPr/>
          </p:nvSpPr>
          <p:spPr>
            <a:xfrm>
              <a:off x="-12600" y="718200"/>
              <a:ext cx="6444000" cy="5936400"/>
            </a:xfrm>
            <a:custGeom>
              <a:avLst/>
              <a:gdLst/>
              <a:ahLst/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rotWithShape="0">
              <a:gsLst>
                <a:gs pos="0">
                  <a:srgbClr val="ffaa00"/>
                </a:gs>
                <a:gs pos="100000">
                  <a:srgbClr val="c07400"/>
                </a:gs>
              </a:gsLst>
              <a:lin ang="10800000"/>
            </a:gra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7" name="Google Shape;64;p18"/>
            <p:cNvSpPr/>
            <p:nvPr/>
          </p:nvSpPr>
          <p:spPr>
            <a:xfrm>
              <a:off x="-12600" y="1036440"/>
              <a:ext cx="6114240" cy="5365800"/>
            </a:xfrm>
            <a:custGeom>
              <a:avLst/>
              <a:gdLst/>
              <a:ahLst/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lt1"/>
            </a:solidFill>
            <a:ln w="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-1440" y="1096200"/>
            <a:ext cx="6052320" cy="5259600"/>
          </a:xfrm>
          <a:prstGeom prst="rect">
            <a:avLst/>
          </a:prstGeom>
          <a:noFill/>
          <a:ln w="9360">
            <a:solidFill>
              <a:srgbClr val="bfbfbf"/>
            </a:solidFill>
            <a:round/>
          </a:ln>
        </p:spPr>
        <p:txBody>
          <a:bodyPr lIns="90000" rIns="90000" tIns="45000" bIns="4500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uk-UA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 rot="720000">
            <a:off x="8526240" y="4052520"/>
            <a:ext cx="3689280" cy="6426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6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25.xml"/><Relationship Id="rId3" Type="http://schemas.openxmlformats.org/officeDocument/2006/relationships/notesSlide" Target="../notesSlides/notesSlide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346;p1" descr="Дети за партой, смотрящие в записную книжку"/>
          <p:cNvPicPr/>
          <p:nvPr/>
        </p:nvPicPr>
        <p:blipFill>
          <a:blip r:embed="rId1"/>
          <a:stretch/>
        </p:blipFill>
        <p:spPr>
          <a:xfrm>
            <a:off x="0" y="1114920"/>
            <a:ext cx="6230160" cy="5314320"/>
          </a:xfrm>
          <a:prstGeom prst="rect">
            <a:avLst/>
          </a:prstGeom>
          <a:ln w="0">
            <a:noFill/>
          </a:ln>
        </p:spPr>
      </p:pic>
      <p:sp>
        <p:nvSpPr>
          <p:cNvPr id="163" name="PlaceHolder 1"/>
          <p:cNvSpPr>
            <a:spLocks noGrp="1"/>
          </p:cNvSpPr>
          <p:nvPr>
            <p:ph/>
          </p:nvPr>
        </p:nvSpPr>
        <p:spPr>
          <a:xfrm rot="720000">
            <a:off x="9571320" y="460440"/>
            <a:ext cx="1391400" cy="858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1" lang="uk-UA" sz="2600" spc="-1" strike="noStrike">
                <a:solidFill>
                  <a:srgbClr val="ffffff"/>
                </a:solidFill>
                <a:latin typeface="Libre Franklin"/>
                <a:ea typeface="Libre Franklin"/>
              </a:rPr>
              <a:t>3 клас</a:t>
            </a:r>
            <a:endParaRPr b="0" lang="uk-UA" sz="26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 type="title"/>
          </p:nvPr>
        </p:nvSpPr>
        <p:spPr>
          <a:xfrm rot="840000">
            <a:off x="7262640" y="2725920"/>
            <a:ext cx="4851000" cy="1826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1" lang="uk-UA" sz="55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Порядок дій</a:t>
            </a:r>
            <a:endParaRPr b="0" lang="uk-UA" sz="55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subTitle"/>
          </p:nvPr>
        </p:nvSpPr>
        <p:spPr>
          <a:xfrm rot="720000">
            <a:off x="8125920" y="5127840"/>
            <a:ext cx="3963240" cy="858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>
              <a:lnSpc>
                <a:spcPct val="90000"/>
              </a:lnSpc>
              <a:tabLst>
                <a:tab algn="l" pos="0"/>
              </a:tabLst>
            </a:pPr>
            <a:r>
              <a:rPr b="0" lang="uk-UA" sz="2600" spc="-1" strike="noStrike">
                <a:solidFill>
                  <a:srgbClr val="ffffff"/>
                </a:solidFill>
                <a:latin typeface="Libre Franklin"/>
                <a:ea typeface="Libre Franklin"/>
              </a:rPr>
              <a:t>            </a:t>
            </a:r>
            <a:r>
              <a:rPr b="0" lang="uk-UA" sz="2600" spc="-1" strike="noStrike">
                <a:solidFill>
                  <a:srgbClr val="ffffff"/>
                </a:solidFill>
                <a:latin typeface="Libre Franklin"/>
                <a:ea typeface="Libre Franklin"/>
              </a:rPr>
              <a:t>Математика</a:t>
            </a:r>
            <a:endParaRPr b="0" lang="uk-UA" sz="2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PlaceHolder 1"/>
          <p:cNvSpPr>
            <a:spLocks noGrp="1"/>
          </p:cNvSpPr>
          <p:nvPr>
            <p:ph type="sldNum"/>
          </p:nvPr>
        </p:nvSpPr>
        <p:spPr>
          <a:xfrm>
            <a:off x="11163600" y="5945760"/>
            <a:ext cx="64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uk-UA" sz="16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2</a:t>
            </a:r>
            <a:endParaRPr b="0" lang="uk-UA" sz="1600" spc="-1" strike="noStrike">
              <a:latin typeface="Times New Roman"/>
            </a:endParaRPr>
          </a:p>
        </p:txBody>
      </p:sp>
      <p:sp>
        <p:nvSpPr>
          <p:cNvPr id="167" name="Google Shape;356;p3"/>
          <p:cNvSpPr/>
          <p:nvPr/>
        </p:nvSpPr>
        <p:spPr>
          <a:xfrm>
            <a:off x="1808640" y="2336760"/>
            <a:ext cx="8795520" cy="899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uk-UA" sz="53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120: 2 +11· 6 –(626- 600)= </a:t>
            </a:r>
            <a:endParaRPr b="0" lang="uk-UA" sz="5300" spc="-1" strike="noStrike">
              <a:latin typeface="Arial"/>
            </a:endParaRPr>
          </a:p>
        </p:txBody>
      </p:sp>
      <p:sp>
        <p:nvSpPr>
          <p:cNvPr id="168" name="Google Shape;357;p3"/>
          <p:cNvSpPr/>
          <p:nvPr/>
        </p:nvSpPr>
        <p:spPr>
          <a:xfrm>
            <a:off x="8178840" y="177696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1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69" name="Google Shape;358;p3"/>
          <p:cNvSpPr/>
          <p:nvPr/>
        </p:nvSpPr>
        <p:spPr>
          <a:xfrm>
            <a:off x="6177600" y="178524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5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70" name="Google Shape;359;p3"/>
          <p:cNvSpPr/>
          <p:nvPr/>
        </p:nvSpPr>
        <p:spPr>
          <a:xfrm>
            <a:off x="5194440" y="178524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3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71" name="Google Shape;360;p3"/>
          <p:cNvSpPr/>
          <p:nvPr/>
        </p:nvSpPr>
        <p:spPr>
          <a:xfrm>
            <a:off x="3962520" y="178524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4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72" name="Google Shape;361;p3"/>
          <p:cNvSpPr/>
          <p:nvPr/>
        </p:nvSpPr>
        <p:spPr>
          <a:xfrm>
            <a:off x="2984400" y="175572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2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73" name="Google Shape;362;p3"/>
          <p:cNvSpPr/>
          <p:nvPr/>
        </p:nvSpPr>
        <p:spPr>
          <a:xfrm>
            <a:off x="1429920" y="3244680"/>
            <a:ext cx="3429720" cy="518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marL="457200" indent="-406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28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626-600=26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174" name="Google Shape;363;p3"/>
          <p:cNvSpPr/>
          <p:nvPr/>
        </p:nvSpPr>
        <p:spPr>
          <a:xfrm>
            <a:off x="1435680" y="5831280"/>
            <a:ext cx="3078720" cy="518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28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5)126-26=100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175" name="Google Shape;364;p3"/>
          <p:cNvSpPr/>
          <p:nvPr/>
        </p:nvSpPr>
        <p:spPr>
          <a:xfrm>
            <a:off x="1392480" y="4600800"/>
            <a:ext cx="2159640" cy="518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28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3)11·6=66 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176" name="Google Shape;365;p3"/>
          <p:cNvSpPr/>
          <p:nvPr/>
        </p:nvSpPr>
        <p:spPr>
          <a:xfrm>
            <a:off x="1392480" y="5216040"/>
            <a:ext cx="2751480" cy="518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28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4)60+66=126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177" name="Google Shape;366;p3"/>
          <p:cNvSpPr/>
          <p:nvPr/>
        </p:nvSpPr>
        <p:spPr>
          <a:xfrm>
            <a:off x="1392480" y="3985560"/>
            <a:ext cx="2479680" cy="518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28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2)120:2=60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178" name="Google Shape;367;p3"/>
          <p:cNvSpPr/>
          <p:nvPr/>
        </p:nvSpPr>
        <p:spPr>
          <a:xfrm>
            <a:off x="10604520" y="2279880"/>
            <a:ext cx="1454760" cy="883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uk-UA" sz="52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100</a:t>
            </a:r>
            <a:endParaRPr b="0" lang="uk-UA" sz="5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2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7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2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7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2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7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5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57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sldNum"/>
          </p:nvPr>
        </p:nvSpPr>
        <p:spPr>
          <a:xfrm>
            <a:off x="11163600" y="5945760"/>
            <a:ext cx="64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uk-UA" sz="16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3</a:t>
            </a:r>
            <a:endParaRPr b="0" lang="uk-UA" sz="1600" spc="-1" strike="noStrike">
              <a:latin typeface="Times New Roman"/>
            </a:endParaRPr>
          </a:p>
        </p:txBody>
      </p:sp>
      <p:sp>
        <p:nvSpPr>
          <p:cNvPr id="180" name="Google Shape;374;p4"/>
          <p:cNvSpPr/>
          <p:nvPr/>
        </p:nvSpPr>
        <p:spPr>
          <a:xfrm>
            <a:off x="1808640" y="2336760"/>
            <a:ext cx="8795520" cy="914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uk-UA" sz="5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27· 3 – 60 : 15=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181" name="Google Shape;375;p4"/>
          <p:cNvSpPr/>
          <p:nvPr/>
        </p:nvSpPr>
        <p:spPr>
          <a:xfrm>
            <a:off x="2632680" y="1768320"/>
            <a:ext cx="444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1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82" name="Google Shape;376;p4"/>
          <p:cNvSpPr/>
          <p:nvPr/>
        </p:nvSpPr>
        <p:spPr>
          <a:xfrm>
            <a:off x="3735720" y="179640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3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83" name="Google Shape;377;p4"/>
          <p:cNvSpPr/>
          <p:nvPr/>
        </p:nvSpPr>
        <p:spPr>
          <a:xfrm>
            <a:off x="5095080" y="176832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2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84" name="Google Shape;378;p4"/>
          <p:cNvSpPr/>
          <p:nvPr/>
        </p:nvSpPr>
        <p:spPr>
          <a:xfrm>
            <a:off x="1392480" y="3304080"/>
            <a:ext cx="4339080" cy="295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27·3=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60:15=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endParaRPr b="0" lang="uk-UA" sz="4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  <a:p>
            <a:pPr marL="514440" indent="-336600" algn="r"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8" dur="indefinite" restart="never" nodeType="tmRoot">
          <p:childTnLst>
            <p:seq>
              <p:cTn id="59" dur="indefinite" nodeType="mainSeq">
                <p:childTnLst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64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68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72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76" dur="18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sldNum"/>
          </p:nvPr>
        </p:nvSpPr>
        <p:spPr>
          <a:xfrm>
            <a:off x="11163600" y="5945760"/>
            <a:ext cx="64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uk-UA" sz="16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4</a:t>
            </a:r>
            <a:endParaRPr b="0" lang="uk-UA" sz="1600" spc="-1" strike="noStrike">
              <a:latin typeface="Times New Roman"/>
            </a:endParaRPr>
          </a:p>
        </p:txBody>
      </p:sp>
      <p:sp>
        <p:nvSpPr>
          <p:cNvPr id="186" name="Google Shape;386;p5"/>
          <p:cNvSpPr/>
          <p:nvPr/>
        </p:nvSpPr>
        <p:spPr>
          <a:xfrm>
            <a:off x="1808640" y="2336760"/>
            <a:ext cx="8795520" cy="914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uk-UA" sz="5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27 : ( 39 – 30 )· 6 =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187" name="Google Shape;387;p5"/>
          <p:cNvSpPr/>
          <p:nvPr/>
        </p:nvSpPr>
        <p:spPr>
          <a:xfrm>
            <a:off x="4444920" y="1768320"/>
            <a:ext cx="444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1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88" name="Google Shape;388;p5"/>
          <p:cNvSpPr/>
          <p:nvPr/>
        </p:nvSpPr>
        <p:spPr>
          <a:xfrm>
            <a:off x="6296760" y="176832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3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89" name="Google Shape;389;p5"/>
          <p:cNvSpPr/>
          <p:nvPr/>
        </p:nvSpPr>
        <p:spPr>
          <a:xfrm>
            <a:off x="2707560" y="176832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2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90" name="Google Shape;390;p5"/>
          <p:cNvSpPr/>
          <p:nvPr/>
        </p:nvSpPr>
        <p:spPr>
          <a:xfrm>
            <a:off x="1392480" y="3304080"/>
            <a:ext cx="4564440" cy="295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39-30 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27 :      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endParaRPr b="0" lang="uk-UA" sz="4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  <a:p>
            <a:pPr marL="514440" indent="-336600" algn="r"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7" dur="indefinite" restart="never" nodeType="tmRoot">
          <p:childTnLst>
            <p:seq>
              <p:cTn id="78" dur="indefinite" nodeType="mainSeq">
                <p:childTnLst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83" dur="10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nodeType="afterEffect" fill="hold" presetClass="entr" presetID="10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87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91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95"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sldNum"/>
          </p:nvPr>
        </p:nvSpPr>
        <p:spPr>
          <a:xfrm>
            <a:off x="11163600" y="5945760"/>
            <a:ext cx="64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uk-UA" sz="16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5</a:t>
            </a:r>
            <a:endParaRPr b="0" lang="uk-UA" sz="1600" spc="-1" strike="noStrike">
              <a:latin typeface="Times New Roman"/>
            </a:endParaRPr>
          </a:p>
        </p:txBody>
      </p:sp>
      <p:sp>
        <p:nvSpPr>
          <p:cNvPr id="192" name="Google Shape;397;p6"/>
          <p:cNvSpPr/>
          <p:nvPr/>
        </p:nvSpPr>
        <p:spPr>
          <a:xfrm>
            <a:off x="1808640" y="2336760"/>
            <a:ext cx="8795520" cy="914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uk-UA" sz="5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i="1" lang="uk-UA" sz="5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( 49 – 24) : 5· 8 =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193" name="Google Shape;398;p6"/>
          <p:cNvSpPr/>
          <p:nvPr/>
        </p:nvSpPr>
        <p:spPr>
          <a:xfrm>
            <a:off x="3409560" y="1762560"/>
            <a:ext cx="444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1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94" name="Google Shape;399;p6"/>
          <p:cNvSpPr/>
          <p:nvPr/>
        </p:nvSpPr>
        <p:spPr>
          <a:xfrm>
            <a:off x="5899320" y="178128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3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95" name="Google Shape;400;p6"/>
          <p:cNvSpPr/>
          <p:nvPr/>
        </p:nvSpPr>
        <p:spPr>
          <a:xfrm>
            <a:off x="4951440" y="177480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2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196" name="Google Shape;401;p6"/>
          <p:cNvSpPr/>
          <p:nvPr/>
        </p:nvSpPr>
        <p:spPr>
          <a:xfrm>
            <a:off x="1392480" y="3304080"/>
            <a:ext cx="4605120" cy="295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49 - 24=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    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:      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endParaRPr b="0" lang="uk-UA" sz="4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  <a:p>
            <a:pPr marL="514440" indent="-336600" algn="r"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6" dur="indefinite" restart="never" nodeType="tmRoot">
          <p:childTnLst>
            <p:seq>
              <p:cTn id="97" dur="indefinite" nodeType="mainSeq">
                <p:childTnLst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02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nodeType="afterEffect" fill="hold" presetClass="entr" presetID="10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06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10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14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sldNum"/>
          </p:nvPr>
        </p:nvSpPr>
        <p:spPr>
          <a:xfrm>
            <a:off x="11163600" y="5945760"/>
            <a:ext cx="64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uk-UA" sz="16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6</a:t>
            </a:r>
            <a:endParaRPr b="0" lang="uk-UA" sz="1600" spc="-1" strike="noStrike">
              <a:latin typeface="Times New Roman"/>
            </a:endParaRPr>
          </a:p>
        </p:txBody>
      </p:sp>
      <p:sp>
        <p:nvSpPr>
          <p:cNvPr id="198" name="Google Shape;408;p7"/>
          <p:cNvSpPr/>
          <p:nvPr/>
        </p:nvSpPr>
        <p:spPr>
          <a:xfrm>
            <a:off x="1808640" y="2336760"/>
            <a:ext cx="8795520" cy="914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uk-UA" sz="5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i="1" lang="uk-UA" sz="5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70 - 27· 2 + 19 =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199" name="Google Shape;409;p7"/>
          <p:cNvSpPr/>
          <p:nvPr/>
        </p:nvSpPr>
        <p:spPr>
          <a:xfrm>
            <a:off x="4111920" y="1774800"/>
            <a:ext cx="444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1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00" name="Google Shape;410;p7"/>
          <p:cNvSpPr/>
          <p:nvPr/>
        </p:nvSpPr>
        <p:spPr>
          <a:xfrm>
            <a:off x="5100840" y="177480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3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01" name="Google Shape;411;p7"/>
          <p:cNvSpPr/>
          <p:nvPr/>
        </p:nvSpPr>
        <p:spPr>
          <a:xfrm>
            <a:off x="2907000" y="178128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2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02" name="Google Shape;412;p7"/>
          <p:cNvSpPr/>
          <p:nvPr/>
        </p:nvSpPr>
        <p:spPr>
          <a:xfrm>
            <a:off x="1392480" y="3304080"/>
            <a:ext cx="4892040" cy="295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27· 2 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70 -    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endParaRPr b="0" lang="uk-UA" sz="4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  <a:p>
            <a:pPr marL="514440" indent="-336600" algn="r"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5" dur="indefinite" restart="never" nodeType="tmRoot">
          <p:childTnLst>
            <p:seq>
              <p:cTn id="116" dur="indefinite" nodeType="mainSeq">
                <p:childTnLst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21"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"/>
                            </p:stCondLst>
                            <p:childTnLst>
                              <p:par>
                                <p:cTn id="123" nodeType="afterEffect" fill="hold" presetClass="entr" presetID="10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25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00"/>
                            </p:stCondLst>
                            <p:childTnLst>
                              <p:par>
                                <p:cTn id="127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29" dur="1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000"/>
                            </p:stCondLst>
                            <p:childTnLst>
                              <p:par>
                                <p:cTn id="131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33" dur="1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sldNum"/>
          </p:nvPr>
        </p:nvSpPr>
        <p:spPr>
          <a:xfrm>
            <a:off x="11163600" y="5945760"/>
            <a:ext cx="64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uk-UA" sz="16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7</a:t>
            </a:r>
            <a:endParaRPr b="0" lang="uk-UA" sz="1600" spc="-1" strike="noStrike">
              <a:latin typeface="Times New Roman"/>
            </a:endParaRPr>
          </a:p>
        </p:txBody>
      </p:sp>
      <p:sp>
        <p:nvSpPr>
          <p:cNvPr id="204" name="Google Shape;419;p8"/>
          <p:cNvSpPr/>
          <p:nvPr/>
        </p:nvSpPr>
        <p:spPr>
          <a:xfrm>
            <a:off x="1808640" y="2336760"/>
            <a:ext cx="8795520" cy="914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uk-UA" sz="5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i="1" lang="uk-UA" sz="5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3· 12 – 65 : 5=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205" name="Google Shape;420;p8"/>
          <p:cNvSpPr/>
          <p:nvPr/>
        </p:nvSpPr>
        <p:spPr>
          <a:xfrm>
            <a:off x="2462400" y="1781280"/>
            <a:ext cx="444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1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06" name="Google Shape;421;p8"/>
          <p:cNvSpPr/>
          <p:nvPr/>
        </p:nvSpPr>
        <p:spPr>
          <a:xfrm>
            <a:off x="3830760" y="178128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3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07" name="Google Shape;422;p8"/>
          <p:cNvSpPr/>
          <p:nvPr/>
        </p:nvSpPr>
        <p:spPr>
          <a:xfrm>
            <a:off x="5205600" y="176868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2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08" name="Google Shape;423;p8"/>
          <p:cNvSpPr/>
          <p:nvPr/>
        </p:nvSpPr>
        <p:spPr>
          <a:xfrm>
            <a:off x="1392480" y="3304080"/>
            <a:ext cx="4810320" cy="295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3· 12 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65 : 5=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endParaRPr b="0" lang="uk-UA" sz="4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  <a:p>
            <a:pPr marL="514440" indent="-336600" algn="r"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4" dur="indefinite" restart="never" nodeType="tmRoot">
          <p:childTnLst>
            <p:seq>
              <p:cTn id="135" dur="indefinite" nodeType="mainSeq">
                <p:childTnLst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40"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"/>
                            </p:stCondLst>
                            <p:childTnLst>
                              <p:par>
                                <p:cTn id="142" nodeType="afterEffect" fill="hold" presetClass="entr" presetID="10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44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2000"/>
                            </p:stCondLst>
                            <p:childTnLst>
                              <p:par>
                                <p:cTn id="146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48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000"/>
                            </p:stCondLst>
                            <p:childTnLst>
                              <p:par>
                                <p:cTn id="150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52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sldNum"/>
          </p:nvPr>
        </p:nvSpPr>
        <p:spPr>
          <a:xfrm>
            <a:off x="11163600" y="5945760"/>
            <a:ext cx="64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uk-UA" sz="16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8</a:t>
            </a:r>
            <a:endParaRPr b="0" lang="uk-UA" sz="1600" spc="-1" strike="noStrike">
              <a:latin typeface="Times New Roman"/>
            </a:endParaRPr>
          </a:p>
        </p:txBody>
      </p:sp>
      <p:sp>
        <p:nvSpPr>
          <p:cNvPr id="210" name="Google Shape;430;p9"/>
          <p:cNvSpPr/>
          <p:nvPr/>
        </p:nvSpPr>
        <p:spPr>
          <a:xfrm>
            <a:off x="1808640" y="2336760"/>
            <a:ext cx="8795520" cy="914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uk-UA" sz="5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24 : ( 90 – 82 )+67 =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211" name="Google Shape;431;p9"/>
          <p:cNvSpPr/>
          <p:nvPr/>
        </p:nvSpPr>
        <p:spPr>
          <a:xfrm>
            <a:off x="4444920" y="1768320"/>
            <a:ext cx="444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1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12" name="Google Shape;432;p9"/>
          <p:cNvSpPr/>
          <p:nvPr/>
        </p:nvSpPr>
        <p:spPr>
          <a:xfrm>
            <a:off x="6296760" y="176832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3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13" name="Google Shape;433;p9"/>
          <p:cNvSpPr/>
          <p:nvPr/>
        </p:nvSpPr>
        <p:spPr>
          <a:xfrm>
            <a:off x="2707560" y="176832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2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14" name="Google Shape;434;p9"/>
          <p:cNvSpPr/>
          <p:nvPr/>
        </p:nvSpPr>
        <p:spPr>
          <a:xfrm>
            <a:off x="1392480" y="3304080"/>
            <a:ext cx="4903920" cy="295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90 - 82 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24 :      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endParaRPr b="0" lang="uk-UA" sz="4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  <a:p>
            <a:pPr marL="514440" indent="-336600" algn="r"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3" dur="indefinite" restart="never" nodeType="tmRoot">
          <p:childTnLst>
            <p:seq>
              <p:cTn id="154" dur="indefinite" nodeType="mainSeq">
                <p:childTnLst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59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00"/>
                            </p:stCondLst>
                            <p:childTnLst>
                              <p:par>
                                <p:cTn id="161" nodeType="afterEffect" fill="hold" presetClass="entr" presetID="10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63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000"/>
                            </p:stCondLst>
                            <p:childTnLst>
                              <p:par>
                                <p:cTn id="165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67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3000"/>
                            </p:stCondLst>
                            <p:childTnLst>
                              <p:par>
                                <p:cTn id="169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71" dur="10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PlaceHolder 1"/>
          <p:cNvSpPr>
            <a:spLocks noGrp="1"/>
          </p:cNvSpPr>
          <p:nvPr>
            <p:ph type="sldNum"/>
          </p:nvPr>
        </p:nvSpPr>
        <p:spPr>
          <a:xfrm>
            <a:off x="11163600" y="5945760"/>
            <a:ext cx="64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uk-UA" sz="16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9</a:t>
            </a:r>
            <a:endParaRPr b="0" lang="uk-UA" sz="1600" spc="-1" strike="noStrike">
              <a:latin typeface="Times New Roman"/>
            </a:endParaRPr>
          </a:p>
        </p:txBody>
      </p:sp>
      <p:sp>
        <p:nvSpPr>
          <p:cNvPr id="216" name="Google Shape;441;p10"/>
          <p:cNvSpPr/>
          <p:nvPr/>
        </p:nvSpPr>
        <p:spPr>
          <a:xfrm>
            <a:off x="1808640" y="2336760"/>
            <a:ext cx="8795520" cy="914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i="1" lang="uk-UA" sz="5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42 : ( 71 – 64) · 8 =</a:t>
            </a:r>
            <a:endParaRPr b="0" lang="uk-UA" sz="5400" spc="-1" strike="noStrike">
              <a:latin typeface="Arial"/>
            </a:endParaRPr>
          </a:p>
        </p:txBody>
      </p:sp>
      <p:sp>
        <p:nvSpPr>
          <p:cNvPr id="217" name="Google Shape;442;p10"/>
          <p:cNvSpPr/>
          <p:nvPr/>
        </p:nvSpPr>
        <p:spPr>
          <a:xfrm>
            <a:off x="4444920" y="1768320"/>
            <a:ext cx="444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1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18" name="Google Shape;443;p10"/>
          <p:cNvSpPr/>
          <p:nvPr/>
        </p:nvSpPr>
        <p:spPr>
          <a:xfrm>
            <a:off x="6206760" y="176832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3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19" name="Google Shape;444;p10"/>
          <p:cNvSpPr/>
          <p:nvPr/>
        </p:nvSpPr>
        <p:spPr>
          <a:xfrm>
            <a:off x="2707560" y="176832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2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20" name="Google Shape;445;p10"/>
          <p:cNvSpPr/>
          <p:nvPr/>
        </p:nvSpPr>
        <p:spPr>
          <a:xfrm>
            <a:off x="1392480" y="3304080"/>
            <a:ext cx="4922280" cy="295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71 - 64 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42 :      =</a:t>
            </a:r>
            <a:endParaRPr b="0" lang="uk-UA" sz="4400" spc="-1" strike="noStrike">
              <a:latin typeface="Arial"/>
            </a:endParaRPr>
          </a:p>
          <a:p>
            <a:pPr marL="514440" indent="-514440">
              <a:lnSpc>
                <a:spcPct val="100000"/>
              </a:lnSpc>
              <a:buClr>
                <a:srgbClr val="002e64"/>
              </a:buClr>
              <a:buFont typeface="Libre Franklin"/>
              <a:buAutoNum type="arabicParenR"/>
            </a:pPr>
            <a:r>
              <a:rPr b="1" lang="uk-UA" sz="44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 </a:t>
            </a:r>
            <a:endParaRPr b="0" lang="uk-UA" sz="44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  <a:p>
            <a:pPr marL="514440" indent="-336600" algn="r">
              <a:lnSpc>
                <a:spcPct val="100000"/>
              </a:lnSpc>
              <a:tabLst>
                <a:tab algn="l" pos="0"/>
              </a:tabLst>
            </a:pPr>
            <a:endParaRPr b="0" lang="uk-UA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72" dur="indefinite" restart="never" nodeType="tmRoot">
          <p:childTnLst>
            <p:seq>
              <p:cTn id="173" dur="indefinite" nodeType="mainSeq">
                <p:childTnLst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78"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000"/>
                            </p:stCondLst>
                            <p:childTnLst>
                              <p:par>
                                <p:cTn id="180" nodeType="afterEffect" fill="hold" presetClass="entr" presetID="10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82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86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8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90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sldNum"/>
          </p:nvPr>
        </p:nvSpPr>
        <p:spPr>
          <a:xfrm>
            <a:off x="11163600" y="5945760"/>
            <a:ext cx="64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uk-UA" sz="16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10</a:t>
            </a:r>
            <a:endParaRPr b="0" lang="uk-UA" sz="1600" spc="-1" strike="noStrike">
              <a:latin typeface="Times New Roman"/>
            </a:endParaRPr>
          </a:p>
        </p:txBody>
      </p:sp>
      <p:sp>
        <p:nvSpPr>
          <p:cNvPr id="222" name="Google Shape;452;p11"/>
          <p:cNvSpPr/>
          <p:nvPr/>
        </p:nvSpPr>
        <p:spPr>
          <a:xfrm>
            <a:off x="1351440" y="2588400"/>
            <a:ext cx="8795520" cy="1189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i="1" lang="uk-UA" sz="72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25 + ( 5· 6 – 4 ) : 2=</a:t>
            </a:r>
            <a:endParaRPr b="0" lang="uk-UA" sz="7200" spc="-1" strike="noStrike">
              <a:latin typeface="Arial"/>
            </a:endParaRPr>
          </a:p>
        </p:txBody>
      </p:sp>
      <p:sp>
        <p:nvSpPr>
          <p:cNvPr id="223" name="Google Shape;453;p11"/>
          <p:cNvSpPr/>
          <p:nvPr/>
        </p:nvSpPr>
        <p:spPr>
          <a:xfrm>
            <a:off x="4888800" y="1958400"/>
            <a:ext cx="444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1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24" name="Google Shape;454;p11"/>
          <p:cNvSpPr/>
          <p:nvPr/>
        </p:nvSpPr>
        <p:spPr>
          <a:xfrm>
            <a:off x="8177040" y="195840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3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25" name="Google Shape;455;p11"/>
          <p:cNvSpPr/>
          <p:nvPr/>
        </p:nvSpPr>
        <p:spPr>
          <a:xfrm>
            <a:off x="6206760" y="198108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2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26" name="Google Shape;456;p11"/>
          <p:cNvSpPr/>
          <p:nvPr/>
        </p:nvSpPr>
        <p:spPr>
          <a:xfrm>
            <a:off x="3089160" y="1981080"/>
            <a:ext cx="516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4</a:t>
            </a:r>
            <a:endParaRPr b="0" lang="uk-UA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91" dur="indefinite" restart="never" nodeType="tmRoot">
          <p:childTnLst>
            <p:seq>
              <p:cTn id="192" dur="indefinite" nodeType="mainSeq">
                <p:childTnLst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97"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9" nodeType="afterEffect" fill="hold" presetClass="entr" presetID="10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01" dur="1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2000"/>
                            </p:stCondLst>
                            <p:childTnLst>
                              <p:par>
                                <p:cTn id="203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05" dur="1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09" dur="1000"/>
                                        <p:tgtEl>
                                          <p:spTgt spid="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PlaceHolder 1"/>
          <p:cNvSpPr>
            <a:spLocks noGrp="1"/>
          </p:cNvSpPr>
          <p:nvPr>
            <p:ph type="sldNum"/>
          </p:nvPr>
        </p:nvSpPr>
        <p:spPr>
          <a:xfrm>
            <a:off x="11163600" y="5945760"/>
            <a:ext cx="64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uk-UA" sz="16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11</a:t>
            </a:r>
            <a:endParaRPr b="0" lang="uk-UA" sz="1600" spc="-1" strike="noStrike">
              <a:latin typeface="Times New Roman"/>
            </a:endParaRPr>
          </a:p>
        </p:txBody>
      </p:sp>
      <p:sp>
        <p:nvSpPr>
          <p:cNvPr id="228" name="Google Shape;463;p12"/>
          <p:cNvSpPr/>
          <p:nvPr/>
        </p:nvSpPr>
        <p:spPr>
          <a:xfrm>
            <a:off x="1351440" y="2588400"/>
            <a:ext cx="8795520" cy="1189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i="1" lang="uk-UA" sz="72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(25 + 5)· 6 – 4 : 2=</a:t>
            </a:r>
            <a:endParaRPr b="0" lang="uk-UA" sz="7200" spc="-1" strike="noStrike">
              <a:latin typeface="Arial"/>
            </a:endParaRPr>
          </a:p>
        </p:txBody>
      </p:sp>
      <p:sp>
        <p:nvSpPr>
          <p:cNvPr id="229" name="Google Shape;464;p12"/>
          <p:cNvSpPr/>
          <p:nvPr/>
        </p:nvSpPr>
        <p:spPr>
          <a:xfrm>
            <a:off x="3476520" y="1986120"/>
            <a:ext cx="444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1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30" name="Google Shape;465;p12"/>
          <p:cNvSpPr/>
          <p:nvPr/>
        </p:nvSpPr>
        <p:spPr>
          <a:xfrm>
            <a:off x="7910280" y="198108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3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31" name="Google Shape;466;p12"/>
          <p:cNvSpPr/>
          <p:nvPr/>
        </p:nvSpPr>
        <p:spPr>
          <a:xfrm>
            <a:off x="5145840" y="196560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2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32" name="Google Shape;467;p12"/>
          <p:cNvSpPr/>
          <p:nvPr/>
        </p:nvSpPr>
        <p:spPr>
          <a:xfrm>
            <a:off x="6435000" y="1981080"/>
            <a:ext cx="516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4</a:t>
            </a:r>
            <a:endParaRPr b="0" lang="uk-UA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10" dur="indefinite" restart="never" nodeType="tmRoot">
          <p:childTnLst>
            <p:seq>
              <p:cTn id="211" dur="indefinite" nodeType="mainSeq">
                <p:childTnLst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16" dur="1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1000"/>
                            </p:stCondLst>
                            <p:childTnLst>
                              <p:par>
                                <p:cTn id="218" nodeType="afterEffect" fill="hold" presetClass="entr" presetID="10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20"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2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24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28" dur="1000"/>
                                        <p:tgtEl>
                                          <p:spTgt spid="2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sldNum"/>
          </p:nvPr>
        </p:nvSpPr>
        <p:spPr>
          <a:xfrm>
            <a:off x="11163600" y="5945760"/>
            <a:ext cx="64188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uk-UA" sz="16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12</a:t>
            </a:r>
            <a:endParaRPr b="0" lang="uk-UA" sz="1600" spc="-1" strike="noStrike">
              <a:latin typeface="Times New Roman"/>
            </a:endParaRPr>
          </a:p>
        </p:txBody>
      </p:sp>
      <p:sp>
        <p:nvSpPr>
          <p:cNvPr id="234" name="Google Shape;474;p13"/>
          <p:cNvSpPr/>
          <p:nvPr/>
        </p:nvSpPr>
        <p:spPr>
          <a:xfrm>
            <a:off x="1351440" y="2588400"/>
            <a:ext cx="8795520" cy="1189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i="1" lang="uk-UA" sz="7200" spc="-1" strike="noStrike">
                <a:solidFill>
                  <a:srgbClr val="002e64"/>
                </a:solidFill>
                <a:latin typeface="Libre Franklin"/>
                <a:ea typeface="Libre Franklin"/>
              </a:rPr>
              <a:t>25 + 5· 6 – 4 : 2=</a:t>
            </a:r>
            <a:endParaRPr b="0" lang="uk-UA" sz="7200" spc="-1" strike="noStrike">
              <a:latin typeface="Arial"/>
            </a:endParaRPr>
          </a:p>
        </p:txBody>
      </p:sp>
      <p:sp>
        <p:nvSpPr>
          <p:cNvPr id="235" name="Google Shape;475;p13"/>
          <p:cNvSpPr/>
          <p:nvPr/>
        </p:nvSpPr>
        <p:spPr>
          <a:xfrm>
            <a:off x="4866480" y="1981080"/>
            <a:ext cx="444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1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36" name="Google Shape;476;p13"/>
          <p:cNvSpPr/>
          <p:nvPr/>
        </p:nvSpPr>
        <p:spPr>
          <a:xfrm>
            <a:off x="3577680" y="198108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3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37" name="Google Shape;477;p13"/>
          <p:cNvSpPr/>
          <p:nvPr/>
        </p:nvSpPr>
        <p:spPr>
          <a:xfrm>
            <a:off x="7607880" y="1981080"/>
            <a:ext cx="32976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2</a:t>
            </a:r>
            <a:endParaRPr b="0" lang="uk-UA" sz="4400" spc="-1" strike="noStrike">
              <a:latin typeface="Arial"/>
            </a:endParaRPr>
          </a:p>
        </p:txBody>
      </p:sp>
      <p:sp>
        <p:nvSpPr>
          <p:cNvPr id="238" name="Google Shape;478;p13"/>
          <p:cNvSpPr/>
          <p:nvPr/>
        </p:nvSpPr>
        <p:spPr>
          <a:xfrm>
            <a:off x="6201360" y="2003760"/>
            <a:ext cx="516240" cy="76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t">
            <a:spAutoFit/>
          </a:bodyPr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1" lang="uk-UA" sz="4400" spc="-1" strike="noStrike">
                <a:solidFill>
                  <a:srgbClr val="d30f00"/>
                </a:solidFill>
                <a:latin typeface="Libre Franklin"/>
                <a:ea typeface="Libre Franklin"/>
              </a:rPr>
              <a:t>4</a:t>
            </a:r>
            <a:endParaRPr b="0" lang="uk-UA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29" dur="indefinite" restart="never" nodeType="tmRoot">
          <p:childTnLst>
            <p:seq>
              <p:cTn id="230" dur="indefinite" nodeType="mainSeq">
                <p:childTnLst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35" dur="1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1000"/>
                            </p:stCondLst>
                            <p:childTnLst>
                              <p:par>
                                <p:cTn id="237" nodeType="afterEffect" fill="hold" presetClass="entr" presetID="10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39" dur="1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2000"/>
                            </p:stCondLst>
                            <p:childTnLst>
                              <p:par>
                                <p:cTn id="241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43" dur="1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3000"/>
                            </p:stCondLst>
                            <p:childTnLst>
                              <p:par>
                                <p:cTn id="245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47" dur="1000"/>
                                        <p:tgtEl>
                                          <p:spTgt spid="2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PlaceHolder 1"/>
          <p:cNvSpPr>
            <a:spLocks noGrp="1"/>
          </p:cNvSpPr>
          <p:nvPr>
            <p:ph type="title"/>
          </p:nvPr>
        </p:nvSpPr>
        <p:spPr>
          <a:xfrm rot="840000">
            <a:off x="7388280" y="2045160"/>
            <a:ext cx="482076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1" lang="uk-UA" sz="5500" spc="-1" strike="noStrike">
                <a:solidFill>
                  <a:srgbClr val="ffffff"/>
                </a:solidFill>
                <a:latin typeface="Comic Sans MS"/>
                <a:ea typeface="Comic Sans MS"/>
              </a:rPr>
              <a:t>Молодець!</a:t>
            </a:r>
            <a:endParaRPr b="0" lang="uk-UA" sz="55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0" name="Google Shape;485;p14" descr=""/>
          <p:cNvPicPr/>
          <p:nvPr/>
        </p:nvPicPr>
        <p:blipFill>
          <a:blip r:embed="rId1"/>
          <a:srcRect l="17632" t="0" r="17632" b="0"/>
          <a:stretch/>
        </p:blipFill>
        <p:spPr>
          <a:xfrm>
            <a:off x="-1440" y="1096200"/>
            <a:ext cx="6052320" cy="5259600"/>
          </a:xfrm>
          <a:prstGeom prst="rect">
            <a:avLst/>
          </a:prstGeom>
          <a:ln w="9525">
            <a:solidFill>
              <a:srgbClr val="bfbfbf"/>
            </a:solidFill>
            <a:round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LibreOffice/7.2.0.4$Windows_X86_64 LibreOffice_project/9a9c6381e3f7a62afc1329bd359cc48accb6435b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2020-04-02T16:48:06Z</dcterms:created>
  <dc:creator/>
  <dc:description/>
  <dc:language>uk-UA</dc:language>
  <cp:lastModifiedBy/>
  <dcterms:modified xsi:type="dcterms:W3CDTF">2022-12-12T16:14:11Z</dcterms:modified>
  <cp:revision>1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