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5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A42D1A-9967-40F2-A11F-0506052B894B}" type="datetimeFigureOut">
              <a:rPr lang="ru-RU" smtClean="0"/>
              <a:t>19.01.2024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CD5DED-6D38-4CCB-9FBD-BC0B3D457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8542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CD5DED-6D38-4CCB-9FBD-BC0B3D45732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86489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388D339-392F-4B96-BC1B-C16FBAB1F329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5EB8807-9CEF-4CD3-9DB0-B3F27DF279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D339-392F-4B96-BC1B-C16FBAB1F329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B8807-9CEF-4CD3-9DB0-B3F27DF279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D339-392F-4B96-BC1B-C16FBAB1F329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B8807-9CEF-4CD3-9DB0-B3F27DF279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D339-392F-4B96-BC1B-C16FBAB1F329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B8807-9CEF-4CD3-9DB0-B3F27DF279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D339-392F-4B96-BC1B-C16FBAB1F329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B8807-9CEF-4CD3-9DB0-B3F27DF279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D339-392F-4B96-BC1B-C16FBAB1F329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B8807-9CEF-4CD3-9DB0-B3F27DF279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D339-392F-4B96-BC1B-C16FBAB1F329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B8807-9CEF-4CD3-9DB0-B3F27DF279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A388D339-392F-4B96-BC1B-C16FBAB1F329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B8807-9CEF-4CD3-9DB0-B3F27DF279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388D339-392F-4B96-BC1B-C16FBAB1F329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5EB8807-9CEF-4CD3-9DB0-B3F27DF279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D339-392F-4B96-BC1B-C16FBAB1F329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B8807-9CEF-4CD3-9DB0-B3F27DF279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D339-392F-4B96-BC1B-C16FBAB1F329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B8807-9CEF-4CD3-9DB0-B3F27DF279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388D339-392F-4B96-BC1B-C16FBAB1F329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5EB8807-9CEF-4CD3-9DB0-B3F27DF2792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user\Pictures\&#1044;&#1080;&#1076;&#1102;&#1083;&#1103;.mp3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user\Pictures\&#1044;&#1080;&#1076;&#1102;&#1083;&#1103;.mp3" TargetMode="Externa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714488"/>
            <a:ext cx="7772400" cy="1829761"/>
          </a:xfrm>
        </p:spPr>
        <p:txBody>
          <a:bodyPr>
            <a:noAutofit/>
          </a:bodyPr>
          <a:lstStyle/>
          <a:p>
            <a:pPr algn="ctr"/>
            <a:r>
              <a:rPr lang="ru-RU" sz="9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Джміль</a:t>
            </a:r>
            <a:r>
              <a:rPr lang="ru-RU" sz="1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9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592335"/>
            <a:ext cx="4932040" cy="2265665"/>
          </a:xfrm>
        </p:spPr>
        <p:txBody>
          <a:bodyPr>
            <a:normAutofit lnSpcReduction="10000"/>
          </a:bodyPr>
          <a:lstStyle/>
          <a:p>
            <a:endParaRPr lang="uk-UA" dirty="0" smtClean="0"/>
          </a:p>
          <a:p>
            <a:endParaRPr lang="uk-UA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 вчителька </a:t>
            </a:r>
          </a:p>
          <a:p>
            <a:r>
              <a:rPr lang="uk-UA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Одеської гімназії №19 </a:t>
            </a:r>
          </a:p>
          <a:p>
            <a:r>
              <a:rPr lang="uk-UA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Тищенко Оксана Георгіївна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0_679fc_40f1f195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43538" y="3929066"/>
            <a:ext cx="3500462" cy="2746372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412776"/>
            <a:ext cx="5234630" cy="39277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03f505ea35830b5637fc8369f5eea3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555776" y="1916832"/>
            <a:ext cx="6344258" cy="45634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«Зум, зум, бум», —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летить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джміль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" name="Дидюля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6" name="Дидюля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2410041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843808" y="2276872"/>
            <a:ext cx="6048672" cy="43893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368152"/>
          </a:xfrm>
        </p:spPr>
        <p:txBody>
          <a:bodyPr>
            <a:normAutofit fontScale="90000"/>
          </a:bodyPr>
          <a:lstStyle/>
          <a:p>
            <a:r>
              <a:rPr lang="ru-RU" sz="3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Сів</a:t>
            </a:r>
            <a:r>
              <a:rPr lang="ru-RU" sz="3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3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квітку</a:t>
            </a:r>
            <a:r>
              <a:rPr lang="ru-RU" sz="3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зібрав</a:t>
            </a:r>
            <a:r>
              <a:rPr lang="ru-RU" sz="3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меду у запас, </a:t>
            </a:r>
            <a:r>
              <a:rPr lang="ru-RU" sz="3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трішки</a:t>
            </a:r>
            <a:r>
              <a:rPr lang="ru-RU" sz="3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3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поїв</a:t>
            </a:r>
            <a:r>
              <a:rPr lang="ru-RU" sz="3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запив росою та й </a:t>
            </a:r>
            <a:r>
              <a:rPr lang="ru-RU" sz="3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полетів</a:t>
            </a:r>
            <a:r>
              <a:rPr lang="ru-RU" sz="3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далі</a:t>
            </a:r>
            <a:r>
              <a:rPr lang="ru-RU" sz="3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«Зум, зум», — </a:t>
            </a:r>
            <a:r>
              <a:rPr lang="ru-RU" sz="3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шумлять</a:t>
            </a:r>
            <a:r>
              <a:rPr lang="ru-RU" sz="3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йогого</a:t>
            </a:r>
            <a:r>
              <a:rPr lang="ru-RU" sz="3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великі</a:t>
            </a:r>
            <a:r>
              <a:rPr lang="ru-RU" sz="3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крила</a:t>
            </a:r>
            <a:r>
              <a:rPr lang="ru-RU" sz="3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5" name="Дидюля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94939.jpg"/>
          <p:cNvPicPr>
            <a:picLocks noGrp="1" noChangeAspect="1"/>
          </p:cNvPicPr>
          <p:nvPr>
            <p:ph idx="1"/>
          </p:nvPr>
        </p:nvPicPr>
        <p:blipFill rotWithShape="1">
          <a:blip r:embed="rId3" cstate="print"/>
          <a:srcRect b="10187"/>
          <a:stretch/>
        </p:blipFill>
        <p:spPr>
          <a:xfrm>
            <a:off x="2195736" y="1916832"/>
            <a:ext cx="6701641" cy="4448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Злата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ніколи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бачила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джмеля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Девочка со шляпкой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87824" y="2311328"/>
            <a:ext cx="5787926" cy="4214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39309" y="116632"/>
            <a:ext cx="8435280" cy="2654296"/>
          </a:xfrm>
        </p:spPr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Вона 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подумала, </a:t>
            </a:r>
            <a:r>
              <a:rPr lang="ru-RU" sz="44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щ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така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велика муха, накинула на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джмеля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свого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капелюха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та й хап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крильця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1340132704_pchela2.JPG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t="6414"/>
          <a:stretch/>
        </p:blipFill>
        <p:spPr>
          <a:xfrm>
            <a:off x="1698164" y="1340768"/>
            <a:ext cx="6634421" cy="44903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nocanvas_cocuklarda-yuksek-tansiyo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43808" y="2276872"/>
            <a:ext cx="6015042" cy="42001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28662" y="274638"/>
            <a:ext cx="7429552" cy="2154230"/>
          </a:xfrm>
        </p:spPr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— Ай-ай! —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скрикнула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раптом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Златочка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— </a:t>
            </a:r>
            <a:r>
              <a:rPr lang="ru-RU" sz="4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боляче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моєму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пальцю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!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Фі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погана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Огидна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муха!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09290034_large_50090360_Robert_Duncan_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87824" y="2404406"/>
            <a:ext cx="5727580" cy="39535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28662" y="214290"/>
            <a:ext cx="7215238" cy="2143140"/>
          </a:xfrm>
        </p:spPr>
        <p:txBody>
          <a:bodyPr>
            <a:normAutofit/>
          </a:bodyPr>
          <a:lstStyle/>
          <a:p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Златочка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розрюмсалась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побігла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жалітися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матері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0ODExLT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87824" y="2277934"/>
            <a:ext cx="5584704" cy="41514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1071570"/>
          </a:xfrm>
        </p:spPr>
        <p:txBody>
          <a:bodyPr>
            <a:normAutofit fontScale="90000"/>
          </a:bodyPr>
          <a:lstStyle/>
          <a:p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Мати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приклала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пальця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сирої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землі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промовила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Златочці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401080" cy="2025344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3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Донечко, а </a:t>
            </a:r>
            <a:r>
              <a:rPr lang="ru-RU" sz="3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3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не подумав </a:t>
            </a:r>
            <a:r>
              <a:rPr lang="ru-RU" sz="3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джміль</a:t>
            </a:r>
            <a:r>
              <a:rPr lang="ru-RU" sz="3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«</a:t>
            </a:r>
            <a:r>
              <a:rPr lang="ru-RU" sz="3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Фі</a:t>
            </a:r>
            <a:r>
              <a:rPr lang="ru-RU" sz="3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яка </a:t>
            </a:r>
            <a:r>
              <a:rPr lang="ru-RU" sz="3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гидка</a:t>
            </a:r>
            <a:r>
              <a:rPr lang="ru-RU" sz="3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зла </a:t>
            </a:r>
            <a:r>
              <a:rPr lang="ru-RU" sz="3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дівчинка</a:t>
            </a:r>
            <a:r>
              <a:rPr lang="ru-RU" sz="3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як </a:t>
            </a:r>
            <a:r>
              <a:rPr lang="ru-RU" sz="3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боляче</a:t>
            </a:r>
            <a:r>
              <a:rPr lang="ru-RU" sz="3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схопила</a:t>
            </a:r>
            <a:r>
              <a:rPr lang="ru-RU" sz="3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вона мене за </a:t>
            </a:r>
            <a:r>
              <a:rPr lang="ru-RU" sz="3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крила</a:t>
            </a:r>
            <a:r>
              <a:rPr lang="ru-RU" sz="3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мало не </a:t>
            </a:r>
            <a:r>
              <a:rPr lang="ru-RU" sz="3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відірвала</a:t>
            </a:r>
            <a:r>
              <a:rPr lang="ru-RU" sz="3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3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!».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2132856"/>
            <a:ext cx="4508961" cy="45089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481328"/>
            <a:ext cx="8640960" cy="4525963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   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Ми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думаємо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тварин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дуже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часто.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Думаємо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про те,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вони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гарні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й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милі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про те,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жахливі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... Але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ж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тварини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думають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про нас?</a:t>
            </a:r>
          </a:p>
          <a:p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Мені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здається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брати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наші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менші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думають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ми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добрі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великі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люблячі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лякаючі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...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Тварини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сказати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те,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думають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але вони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висловлюють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своїх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діях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своїй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довірі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до нас.</a:t>
            </a:r>
          </a:p>
          <a:p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Я </a:t>
            </a:r>
            <a:r>
              <a:rPr lang="ru-RU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вважаю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тварини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попросили б нас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дбати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навколишнє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середовище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і не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мучити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...</a:t>
            </a:r>
          </a:p>
          <a:p>
            <a:endParaRPr lang="ru-RU" sz="28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А ви як думаєте?</a:t>
            </a:r>
            <a:endParaRPr lang="ru-RU" sz="2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думають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про нас </a:t>
            </a:r>
            <a:r>
              <a:rPr lang="ru-RU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тварини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92956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71670" y="2143116"/>
            <a:ext cx="4786346" cy="371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338</TotalTime>
  <Words>270</Words>
  <Application>Microsoft Office PowerPoint</Application>
  <PresentationFormat>Экран (4:3)</PresentationFormat>
  <Paragraphs>21</Paragraphs>
  <Slides>13</Slides>
  <Notes>1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Calibri</vt:lpstr>
      <vt:lpstr>Lucida Sans Unicode</vt:lpstr>
      <vt:lpstr>Times New Roman</vt:lpstr>
      <vt:lpstr>Verdana</vt:lpstr>
      <vt:lpstr>Wingdings 2</vt:lpstr>
      <vt:lpstr>Wingdings 3</vt:lpstr>
      <vt:lpstr>Открытая</vt:lpstr>
      <vt:lpstr>   Джміль     </vt:lpstr>
      <vt:lpstr>Презентация PowerPoint</vt:lpstr>
      <vt:lpstr>«Зум, зум, бум», — летить джміль.</vt:lpstr>
      <vt:lpstr>    Сів на квітку, зібрав меду у запас, трішки його поїв, запив росою та й полетів далі. «Зум, зум», — шумлять йогого великі крила. </vt:lpstr>
      <vt:lpstr>Злата ніколи не бачила джмеля.</vt:lpstr>
      <vt:lpstr>  Вона подумала, що це така велика муха, накинула на джмеля свого капелюха та й хап його за крильця. </vt:lpstr>
      <vt:lpstr>Презентация PowerPoint</vt:lpstr>
      <vt:lpstr>— Ай-ай! — скрикнула раптом Златочка. — Як боляче моєму пальцю! Фі, погана. Огидна муха!</vt:lpstr>
      <vt:lpstr>Златочка розрюмсалась і побігла жалітися до матері.</vt:lpstr>
      <vt:lpstr>Мати приклала до пальця сирої землі і промовила Златочці: </vt:lpstr>
      <vt:lpstr>— Донечко, а чи не подумав джміль: «Фі, яка гидка, зла дівчинка, як боляче схопила вона мене за крила, мало не відірвала їх!». </vt:lpstr>
      <vt:lpstr>    Що думають про нас тварини?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Милосердие</dc:title>
  <dc:creator>user</dc:creator>
  <cp:lastModifiedBy>otise</cp:lastModifiedBy>
  <cp:revision>38</cp:revision>
  <dcterms:created xsi:type="dcterms:W3CDTF">2014-09-25T11:49:18Z</dcterms:created>
  <dcterms:modified xsi:type="dcterms:W3CDTF">2024-01-19T15:10:25Z</dcterms:modified>
</cp:coreProperties>
</file>