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2" r:id="rId4"/>
    <p:sldId id="259" r:id="rId5"/>
    <p:sldId id="257" r:id="rId6"/>
    <p:sldId id="260" r:id="rId7"/>
    <p:sldId id="261" r:id="rId8"/>
    <p:sldId id="262" r:id="rId9"/>
    <p:sldId id="273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214101-694D-4DFF-B3DB-99D7C06314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CF60A91-64E2-4C59-8532-AF67B6FE7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840D4AA-D8F6-4EE8-8FD4-70E332B37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E9AE-8326-4F27-BFBA-194259DA4404}" type="datetimeFigureOut">
              <a:rPr lang="ru-RU" smtClean="0"/>
              <a:t>01.03.2023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B04D272-EE84-428F-890B-2229DE6F4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88DA288-C340-4FD2-A74B-FB8604FC3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DF4C9-244E-4C35-9042-C09DE469D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404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8B6DBB-9072-4C92-989A-C7D2EA2A9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199400-E94C-4109-B74F-5CAFC08A3D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256A21-66FE-4F2B-872D-05C694EAA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E9AE-8326-4F27-BFBA-194259DA4404}" type="datetimeFigureOut">
              <a:rPr lang="ru-RU" smtClean="0"/>
              <a:t>01.03.2023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B95DF4-07CC-412D-9B5A-A5D1E81EF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B7E1F0-60BF-4B48-B2BA-E6EF8784D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DF4C9-244E-4C35-9042-C09DE469D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046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AD0B07-13FD-4A1F-8D0A-B11BF7FAE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DA9E63-9188-4859-82ED-D9409DE003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F2A2F5F-7875-45F5-BF00-95679C10B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E9AE-8326-4F27-BFBA-194259DA4404}" type="datetimeFigureOut">
              <a:rPr lang="ru-RU" smtClean="0"/>
              <a:t>01.03.2023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0B50F4-BC7E-45AF-9403-EF55F9CB7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CA2E300-89C2-4D83-A233-5F6C3E286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DF4C9-244E-4C35-9042-C09DE469D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1353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C8E077-37EE-4201-B156-D439D9C0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AA2654-96AA-4B8D-9C6E-42EE72BCCF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707C637-E0A6-4780-A8A8-2BF9CB0832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E625E1B-471C-41EB-8995-3978BFB0E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E9AE-8326-4F27-BFBA-194259DA4404}" type="datetimeFigureOut">
              <a:rPr lang="ru-RU" smtClean="0"/>
              <a:t>01.03.2023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0DD1431-202B-41FC-94AB-1C8F96B82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7188BF2-A4C0-4074-AEA8-D93B90CB3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DF4C9-244E-4C35-9042-C09DE469D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468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FB839E-D446-40C6-AB5C-75C0F5D7A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71EB2E9-2616-48EE-9B02-EB552F35A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B192CCC-345F-4CEC-A35A-1B3BB1886A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50C13C1-CB29-4712-9FE6-1CB26B69AB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243DFD1-EBB6-4259-9EC0-B2202A65AA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2CA9020-AA57-4B16-87D7-C60D7CBF2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E9AE-8326-4F27-BFBA-194259DA4404}" type="datetimeFigureOut">
              <a:rPr lang="ru-RU" smtClean="0"/>
              <a:t>01.03.2023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2825231-CC2F-4109-99B7-E4D2D3ED8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F4C79CF-27B0-487A-98DE-7427E9E3C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DF4C9-244E-4C35-9042-C09DE469D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072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B067BF-56BF-404B-8A3F-8E2D25977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BA5C734-A7EB-40A7-8CA1-68EA61E28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E9AE-8326-4F27-BFBA-194259DA4404}" type="datetimeFigureOut">
              <a:rPr lang="ru-RU" smtClean="0"/>
              <a:t>01.03.2023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25C0A86-14E6-4463-B87D-9961DD342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C6BBD03-64FC-4B0B-90DB-3E83CBB19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DF4C9-244E-4C35-9042-C09DE469D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92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AA0F4AD-B165-46BC-B2AD-36828E3DF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E9AE-8326-4F27-BFBA-194259DA4404}" type="datetimeFigureOut">
              <a:rPr lang="ru-RU" smtClean="0"/>
              <a:t>01.03.2023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BD4F9DF-E34B-4384-9A85-803066F61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B637A5A-F293-4C96-BA47-32694C9CD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DF4C9-244E-4C35-9042-C09DE469D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853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72D022-328E-4191-BB9C-F0006BC4C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AAFE5A3-E507-46C4-B392-03F6BA582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7696887-BAAA-487A-8448-93C2CB95C8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179C60B-162D-4D51-B31E-957BEF5D6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E9AE-8326-4F27-BFBA-194259DA4404}" type="datetimeFigureOut">
              <a:rPr lang="ru-RU" smtClean="0"/>
              <a:t>01.03.2023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846CEBA-D4DF-4D8D-AB92-05D69000E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41221A3-2218-464A-8151-EC7443D02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DF4C9-244E-4C35-9042-C09DE469D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664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877177-502E-4A09-8EE0-2FCA455EB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9F28418-2FB6-4EBB-97D3-E123B1D1D5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CA75831-C761-4729-9B8F-5004776A82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1D05A5E-F135-437C-803D-937A5C0AA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E9AE-8326-4F27-BFBA-194259DA4404}" type="datetimeFigureOut">
              <a:rPr lang="ru-RU" smtClean="0"/>
              <a:t>01.03.2023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DEDC8F0-9E4E-4DFA-800F-067EFE9AA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2885AD4-35D5-40F7-B3DE-18F8F4C9E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DF4C9-244E-4C35-9042-C09DE469D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273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7B0DB4-E56C-4A78-A2D6-D7FBEB6A9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E47ACED-892B-478E-A9F6-787FB7BC4E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05D76DD-C863-4933-9993-4E202554C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E9AE-8326-4F27-BFBA-194259DA4404}" type="datetimeFigureOut">
              <a:rPr lang="ru-RU" smtClean="0"/>
              <a:t>01.03.2023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FC6F6EB-695D-465C-9077-CB9917189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7FC5C9-16FB-4712-A24E-3C85FA4E0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DF4C9-244E-4C35-9042-C09DE469D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337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4ABB689-CEFE-4F68-8ACA-4EDAFE1D65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D6AD993-BF59-4979-BDE4-7321345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B6374A-21FB-4310-8E80-94A891750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E9AE-8326-4F27-BFBA-194259DA4404}" type="datetimeFigureOut">
              <a:rPr lang="ru-RU" smtClean="0"/>
              <a:t>01.03.2023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676B4AD-F8DD-4531-840B-24C580439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E39F55-B969-4DEA-A34A-F4E709FF2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DF4C9-244E-4C35-9042-C09DE469D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21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bg2"/>
            </a:gs>
            <a:gs pos="74000">
              <a:schemeClr val="accent1">
                <a:lumMod val="45000"/>
                <a:lumOff val="55000"/>
              </a:schemeClr>
            </a:gs>
            <a:gs pos="81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0B4909-6C54-4449-95BD-8D72EBA66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6355302-61DC-4B32-A19D-5540A88B48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FB2FB8-29ED-45E9-8368-0C5CC3F6BB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CE9AE-8326-4F27-BFBA-194259DA4404}" type="datetimeFigureOut">
              <a:rPr lang="ru-RU" smtClean="0"/>
              <a:t>01.03.2023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9886D5-F849-4EBE-8DCE-F55B893ECA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96A76B7-80FB-4540-936F-55B0354114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DF4C9-244E-4C35-9042-C09DE469D3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959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11" Type="http://schemas.openxmlformats.org/officeDocument/2006/relationships/image" Target="../media/image17.jpg"/><Relationship Id="rId5" Type="http://schemas.openxmlformats.org/officeDocument/2006/relationships/image" Target="../media/image11.jpg"/><Relationship Id="rId10" Type="http://schemas.openxmlformats.org/officeDocument/2006/relationships/image" Target="../media/image16.jpg"/><Relationship Id="rId4" Type="http://schemas.openxmlformats.org/officeDocument/2006/relationships/image" Target="../media/image10.jpg"/><Relationship Id="rId9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9D2D45D-81AA-4040-BBB1-311DBF073B3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810769" y="3429000"/>
            <a:ext cx="3038331" cy="3128624"/>
          </a:xfrm>
          <a:prstGeom prst="ellipse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B9335D-E286-45F0-9AAF-830514EC4B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2900" y="1665288"/>
            <a:ext cx="11334750" cy="2387600"/>
          </a:xfrm>
        </p:spPr>
        <p:txBody>
          <a:bodyPr>
            <a:noAutofit/>
          </a:bodyPr>
          <a:lstStyle/>
          <a:p>
            <a:r>
              <a:rPr lang="en-US" sz="7200" b="1" dirty="0"/>
              <a:t>Face</a:t>
            </a:r>
            <a:br>
              <a:rPr lang="en-US" sz="7200" b="1" dirty="0"/>
            </a:br>
            <a:r>
              <a:rPr lang="uk-UA" sz="7200" b="1" dirty="0"/>
              <a:t>Створімо казкового персонажа!</a:t>
            </a:r>
            <a:endParaRPr lang="ru-RU" sz="7200" b="1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B3B6D9F-9E9F-466C-BC7B-5D2BB8C43A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67200"/>
            <a:ext cx="9144000" cy="1657350"/>
          </a:xfrm>
        </p:spPr>
        <p:txBody>
          <a:bodyPr>
            <a:normAutofit/>
          </a:bodyPr>
          <a:lstStyle/>
          <a:p>
            <a:r>
              <a:rPr lang="en-US" sz="6000" dirty="0"/>
              <a:t>P/B p. 62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700378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939E80-5523-487F-AAE1-3FE8C7EC5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Цілі: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D34993-2E96-4172-B3DA-67619089DA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uk-UA" dirty="0"/>
              <a:t>вміти розповідати про казкового </a:t>
            </a:r>
            <a:r>
              <a:rPr lang="uk-UA" dirty="0" err="1"/>
              <a:t>персонажа,описуючи</a:t>
            </a:r>
            <a:r>
              <a:rPr lang="uk-UA" dirty="0"/>
              <a:t> свій </a:t>
            </a:r>
            <a:r>
              <a:rPr lang="uk-UA" dirty="0" err="1"/>
              <a:t>проєкт</a:t>
            </a:r>
            <a:r>
              <a:rPr lang="en-US" dirty="0"/>
              <a:t> </a:t>
            </a:r>
            <a:r>
              <a:rPr lang="uk-UA" dirty="0"/>
              <a:t>«</a:t>
            </a:r>
            <a:r>
              <a:rPr lang="uk-UA" sz="2800" dirty="0"/>
              <a:t>Створімо казкового персонажа</a:t>
            </a:r>
            <a:r>
              <a:rPr lang="uk-UA" dirty="0"/>
              <a:t>»</a:t>
            </a:r>
            <a:r>
              <a:rPr lang="en-US" dirty="0"/>
              <a:t>/</a:t>
            </a:r>
            <a:r>
              <a:rPr lang="uk-UA" dirty="0"/>
              <a:t>«</a:t>
            </a:r>
            <a:r>
              <a:rPr lang="en-US" dirty="0"/>
              <a:t>Face</a:t>
            </a:r>
            <a:r>
              <a:rPr lang="uk-UA" dirty="0"/>
              <a:t>», використовуючи такі фрази «</a:t>
            </a:r>
            <a:r>
              <a:rPr lang="en-US" dirty="0"/>
              <a:t>Look!</a:t>
            </a:r>
            <a:r>
              <a:rPr lang="uk-UA" dirty="0"/>
              <a:t> </a:t>
            </a:r>
            <a:r>
              <a:rPr lang="en-US" dirty="0"/>
              <a:t>I’ve got (four eyes)</a:t>
            </a:r>
            <a:r>
              <a:rPr lang="uk-UA" dirty="0"/>
              <a:t>» та парну гру «</a:t>
            </a:r>
            <a:r>
              <a:rPr lang="en-US" dirty="0"/>
              <a:t>What`s missing?</a:t>
            </a:r>
            <a:r>
              <a:rPr lang="uk-UA" dirty="0"/>
              <a:t>»</a:t>
            </a:r>
            <a:r>
              <a:rPr lang="en-US" dirty="0"/>
              <a:t>/</a:t>
            </a:r>
            <a:r>
              <a:rPr lang="uk-UA" dirty="0"/>
              <a:t>«Чого не вистачає?»;</a:t>
            </a:r>
          </a:p>
          <a:p>
            <a:r>
              <a:rPr lang="uk-UA" dirty="0"/>
              <a:t>закріпити вивчений матеріал:</a:t>
            </a:r>
            <a:r>
              <a:rPr lang="en-US" dirty="0"/>
              <a:t> Look!</a:t>
            </a:r>
            <a:r>
              <a:rPr lang="uk-UA" dirty="0"/>
              <a:t> </a:t>
            </a:r>
            <a:r>
              <a:rPr lang="en-US" dirty="0"/>
              <a:t>I’ve got a nose. I’ve got two eyes. I’ve got  two ears and a mouth</a:t>
            </a:r>
            <a:r>
              <a:rPr lang="uk-UA" dirty="0"/>
              <a:t>;</a:t>
            </a:r>
            <a:r>
              <a:rPr lang="en-US" dirty="0"/>
              <a:t> eye, nose, ear, mouth</a:t>
            </a:r>
            <a:r>
              <a:rPr lang="ru-RU" dirty="0"/>
              <a:t>,</a:t>
            </a:r>
            <a:r>
              <a:rPr lang="uk-UA" dirty="0"/>
              <a:t> граючи групову гру «</a:t>
            </a:r>
            <a:r>
              <a:rPr lang="ru-RU" dirty="0" err="1"/>
              <a:t>Find</a:t>
            </a:r>
            <a:r>
              <a:rPr lang="ru-RU" dirty="0"/>
              <a:t> 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picture</a:t>
            </a:r>
            <a:r>
              <a:rPr lang="uk-UA" dirty="0"/>
              <a:t>»</a:t>
            </a:r>
            <a:r>
              <a:rPr lang="en-US" dirty="0"/>
              <a:t>/</a:t>
            </a:r>
            <a:r>
              <a:rPr lang="uk-UA" dirty="0"/>
              <a:t>«</a:t>
            </a:r>
            <a:r>
              <a:rPr lang="ru-RU" dirty="0" err="1"/>
              <a:t>Знайди</a:t>
            </a:r>
            <a:r>
              <a:rPr lang="ru-RU" dirty="0"/>
              <a:t> </a:t>
            </a:r>
            <a:r>
              <a:rPr lang="ru-RU" dirty="0" err="1"/>
              <a:t>малюнок</a:t>
            </a:r>
            <a:r>
              <a:rPr lang="ru-RU" dirty="0"/>
              <a:t> до слова</a:t>
            </a:r>
            <a:r>
              <a:rPr lang="uk-UA" dirty="0"/>
              <a:t>»;</a:t>
            </a:r>
          </a:p>
          <a:p>
            <a:r>
              <a:rPr lang="uk-UA" dirty="0"/>
              <a:t>повторити</a:t>
            </a:r>
            <a:r>
              <a:rPr lang="en-US" dirty="0"/>
              <a:t> </a:t>
            </a:r>
            <a:r>
              <a:rPr lang="uk-UA" dirty="0"/>
              <a:t>тварини, кольори</a:t>
            </a:r>
            <a:r>
              <a:rPr lang="en-US" dirty="0"/>
              <a:t>,</a:t>
            </a:r>
            <a:r>
              <a:rPr lang="uk-UA" dirty="0"/>
              <a:t> числівники від 1 до 10, граючи в індивідуальну гру «</a:t>
            </a:r>
            <a:r>
              <a:rPr lang="en-US" dirty="0"/>
              <a:t>Circle by </a:t>
            </a:r>
            <a:r>
              <a:rPr lang="en-US" dirty="0" err="1"/>
              <a:t>colour</a:t>
            </a:r>
            <a:r>
              <a:rPr lang="uk-UA" dirty="0"/>
              <a:t>»</a:t>
            </a:r>
            <a:r>
              <a:rPr lang="en-US" dirty="0"/>
              <a:t>/</a:t>
            </a:r>
            <a:r>
              <a:rPr lang="uk-UA" dirty="0"/>
              <a:t>«Обведи відповідним кольором», «</a:t>
            </a:r>
            <a:r>
              <a:rPr lang="en-US" dirty="0"/>
              <a:t>Model a number</a:t>
            </a:r>
            <a:r>
              <a:rPr lang="uk-UA" dirty="0"/>
              <a:t>»</a:t>
            </a:r>
            <a:r>
              <a:rPr lang="en-US" dirty="0"/>
              <a:t>/</a:t>
            </a:r>
            <a:r>
              <a:rPr lang="uk-UA" dirty="0"/>
              <a:t>«</a:t>
            </a:r>
            <a:r>
              <a:rPr lang="uk-UA" dirty="0" err="1"/>
              <a:t>Лего</a:t>
            </a:r>
            <a:r>
              <a:rPr lang="uk-UA" dirty="0"/>
              <a:t> цифр</a:t>
            </a:r>
            <a:r>
              <a:rPr lang="en-US" dirty="0"/>
              <a:t>a</a:t>
            </a:r>
            <a:r>
              <a:rPr lang="uk-UA" dirty="0"/>
              <a:t>»;</a:t>
            </a:r>
          </a:p>
          <a:p>
            <a:r>
              <a:rPr lang="uk-UA" dirty="0"/>
              <a:t>співати пісню «</a:t>
            </a:r>
            <a:r>
              <a:rPr lang="en-US" dirty="0"/>
              <a:t>I’ve got three eyes</a:t>
            </a:r>
            <a:r>
              <a:rPr lang="uk-UA" dirty="0"/>
              <a:t>»</a:t>
            </a:r>
            <a:r>
              <a:rPr lang="en-US" dirty="0"/>
              <a:t>/</a:t>
            </a:r>
            <a:r>
              <a:rPr lang="uk-UA" dirty="0"/>
              <a:t>«Я маю три ока» </a:t>
            </a:r>
            <a:r>
              <a:rPr lang="ru-RU" dirty="0"/>
              <a:t>в </a:t>
            </a:r>
            <a:r>
              <a:rPr lang="ru-RU" dirty="0" err="1"/>
              <a:t>групах</a:t>
            </a:r>
            <a:r>
              <a:rPr lang="ru-RU"/>
              <a:t> </a:t>
            </a:r>
            <a:r>
              <a:rPr lang="uk-UA"/>
              <a:t>та </a:t>
            </a:r>
            <a:r>
              <a:rPr lang="uk-UA" dirty="0"/>
              <a:t>цілим класом;</a:t>
            </a:r>
          </a:p>
          <a:p>
            <a:r>
              <a:rPr lang="uk-UA" dirty="0"/>
              <a:t>дотримання правил поведінки учнів під час повітряної тривоги.</a:t>
            </a:r>
          </a:p>
        </p:txBody>
      </p:sp>
    </p:spTree>
    <p:extLst>
      <p:ext uri="{BB962C8B-B14F-4D97-AF65-F5344CB8AC3E}">
        <p14:creationId xmlns:p14="http://schemas.microsoft.com/office/powerpoint/2010/main" val="331385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DB0BC2B-4485-4409-BB38-82EDAC2D2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Values. / </a:t>
            </a:r>
            <a:r>
              <a:rPr lang="uk-UA" dirty="0"/>
              <a:t>Хвилинка правил.</a:t>
            </a:r>
            <a:r>
              <a:rPr lang="en-US" dirty="0"/>
              <a:t> </a:t>
            </a:r>
            <a:r>
              <a:rPr lang="uk-UA" dirty="0"/>
              <a:t>Правила поведінки дітей під час повітряної тривоги.</a:t>
            </a:r>
            <a:endParaRPr lang="ru-RU" dirty="0"/>
          </a:p>
        </p:txBody>
      </p:sp>
      <p:pic>
        <p:nvPicPr>
          <p:cNvPr id="5" name="Picture 2" descr="Алгоритм дії учня за сигналом повітряної тривоги 600х500 мм">
            <a:extLst>
              <a:ext uri="{FF2B5EF4-FFF2-40B4-BE49-F238E27FC236}">
                <a16:creationId xmlns:a16="http://schemas.microsoft.com/office/drawing/2014/main" id="{60C5866D-ED76-4C11-809E-C36EBF5D12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" t="22084" r="1389" b="12916"/>
          <a:stretch/>
        </p:blipFill>
        <p:spPr bwMode="auto">
          <a:xfrm>
            <a:off x="1857375" y="1690688"/>
            <a:ext cx="8239125" cy="516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2412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D1036B-F553-444D-8BC4-EB5FC8835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What`s missing? </a:t>
            </a:r>
            <a:r>
              <a:rPr lang="uk-UA" dirty="0"/>
              <a:t>Чого не вистачає?</a:t>
            </a:r>
            <a:endParaRPr lang="ru-RU" dirty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A8DA6B84-4C2C-4FE5-A7F6-B5F885F5946C}"/>
              </a:ext>
            </a:extLst>
          </p:cNvPr>
          <p:cNvSpPr/>
          <p:nvPr/>
        </p:nvSpPr>
        <p:spPr>
          <a:xfrm>
            <a:off x="342902" y="2331245"/>
            <a:ext cx="1000125" cy="9525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8D35C967-11DA-4B1E-9E48-51FD58C1DAB2}"/>
              </a:ext>
            </a:extLst>
          </p:cNvPr>
          <p:cNvSpPr/>
          <p:nvPr/>
        </p:nvSpPr>
        <p:spPr>
          <a:xfrm>
            <a:off x="342901" y="3590926"/>
            <a:ext cx="1000125" cy="95250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87DDEE41-70F0-40D6-BE2F-3D86303F8227}"/>
              </a:ext>
            </a:extLst>
          </p:cNvPr>
          <p:cNvSpPr/>
          <p:nvPr/>
        </p:nvSpPr>
        <p:spPr>
          <a:xfrm>
            <a:off x="9701207" y="3536156"/>
            <a:ext cx="1000125" cy="9525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B223C76B-BE5A-4E79-A5FC-CD2D1E8BDDC0}"/>
              </a:ext>
            </a:extLst>
          </p:cNvPr>
          <p:cNvSpPr/>
          <p:nvPr/>
        </p:nvSpPr>
        <p:spPr>
          <a:xfrm>
            <a:off x="3375419" y="3590926"/>
            <a:ext cx="1000125" cy="952500"/>
          </a:xfrm>
          <a:prstGeom prst="ellipse">
            <a:avLst/>
          </a:prstGeom>
          <a:solidFill>
            <a:srgbClr val="FF6699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B4C7BA4D-E4DC-4354-AF50-AAD8DBEEE0C8}"/>
              </a:ext>
            </a:extLst>
          </p:cNvPr>
          <p:cNvSpPr/>
          <p:nvPr/>
        </p:nvSpPr>
        <p:spPr>
          <a:xfrm>
            <a:off x="9701207" y="2314575"/>
            <a:ext cx="1000125" cy="9525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DBD3AD99-C160-4170-A8BD-2F005A4C8E7B}"/>
              </a:ext>
            </a:extLst>
          </p:cNvPr>
          <p:cNvSpPr/>
          <p:nvPr/>
        </p:nvSpPr>
        <p:spPr>
          <a:xfrm>
            <a:off x="6407941" y="3536156"/>
            <a:ext cx="1000125" cy="952500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AEC64891-017F-442F-9E55-9B67FC370067}"/>
              </a:ext>
            </a:extLst>
          </p:cNvPr>
          <p:cNvSpPr/>
          <p:nvPr/>
        </p:nvSpPr>
        <p:spPr>
          <a:xfrm>
            <a:off x="6407941" y="2314575"/>
            <a:ext cx="1000125" cy="95250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5D5DDA89-2877-4B32-8549-E53F500E5626}"/>
              </a:ext>
            </a:extLst>
          </p:cNvPr>
          <p:cNvSpPr/>
          <p:nvPr/>
        </p:nvSpPr>
        <p:spPr>
          <a:xfrm>
            <a:off x="3375420" y="2347915"/>
            <a:ext cx="1000125" cy="95250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C51C1F-2554-4941-BE9E-1CFF181DDD0E}"/>
              </a:ext>
            </a:extLst>
          </p:cNvPr>
          <p:cNvSpPr txBox="1"/>
          <p:nvPr/>
        </p:nvSpPr>
        <p:spPr>
          <a:xfrm>
            <a:off x="1440784" y="2470222"/>
            <a:ext cx="8883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err="1"/>
              <a:t>r_d</a:t>
            </a:r>
            <a:endParaRPr lang="ru-RU" sz="4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8A6886E-FC41-4783-A223-EE47C1E46933}"/>
              </a:ext>
            </a:extLst>
          </p:cNvPr>
          <p:cNvSpPr txBox="1"/>
          <p:nvPr/>
        </p:nvSpPr>
        <p:spPr>
          <a:xfrm>
            <a:off x="1343022" y="3745913"/>
            <a:ext cx="13445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err="1"/>
              <a:t>w_ite</a:t>
            </a:r>
            <a:endParaRPr lang="ru-RU" sz="4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7461174-C831-48E4-8F4C-E97C4D598693}"/>
              </a:ext>
            </a:extLst>
          </p:cNvPr>
          <p:cNvSpPr txBox="1"/>
          <p:nvPr/>
        </p:nvSpPr>
        <p:spPr>
          <a:xfrm>
            <a:off x="10674319" y="2364357"/>
            <a:ext cx="15216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err="1"/>
              <a:t>yell_w</a:t>
            </a:r>
            <a:endParaRPr lang="ru-RU" sz="4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424562E-53CF-4ECD-89BE-83AAC7D50EE5}"/>
              </a:ext>
            </a:extLst>
          </p:cNvPr>
          <p:cNvSpPr txBox="1"/>
          <p:nvPr/>
        </p:nvSpPr>
        <p:spPr>
          <a:xfrm>
            <a:off x="7408066" y="3658463"/>
            <a:ext cx="16174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err="1"/>
              <a:t>ora_ge</a:t>
            </a:r>
            <a:endParaRPr lang="ru-RU" sz="40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8B2323F-D696-4A80-B88B-0FC90BFAC43A}"/>
              </a:ext>
            </a:extLst>
          </p:cNvPr>
          <p:cNvSpPr txBox="1"/>
          <p:nvPr/>
        </p:nvSpPr>
        <p:spPr>
          <a:xfrm>
            <a:off x="7348166" y="2436882"/>
            <a:ext cx="12330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err="1"/>
              <a:t>b_ue</a:t>
            </a:r>
            <a:endParaRPr lang="ru-RU" sz="4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2F7279-A549-41C8-BD6E-55A46D4D90FF}"/>
              </a:ext>
            </a:extLst>
          </p:cNvPr>
          <p:cNvSpPr txBox="1"/>
          <p:nvPr/>
        </p:nvSpPr>
        <p:spPr>
          <a:xfrm>
            <a:off x="4369498" y="369461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err="1"/>
              <a:t>p_nk</a:t>
            </a:r>
            <a:endParaRPr lang="ru-RU" sz="4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BBC942-075F-4527-81A5-29B9BD8931F9}"/>
              </a:ext>
            </a:extLst>
          </p:cNvPr>
          <p:cNvSpPr txBox="1"/>
          <p:nvPr/>
        </p:nvSpPr>
        <p:spPr>
          <a:xfrm>
            <a:off x="4375544" y="2440557"/>
            <a:ext cx="13914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_</a:t>
            </a:r>
            <a:r>
              <a:rPr lang="en-US" sz="4000" dirty="0" err="1"/>
              <a:t>reen</a:t>
            </a:r>
            <a:endParaRPr lang="ru-RU" sz="40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BA6351D-43D2-443F-A6BB-FEEA935F1EC8}"/>
              </a:ext>
            </a:extLst>
          </p:cNvPr>
          <p:cNvSpPr txBox="1"/>
          <p:nvPr/>
        </p:nvSpPr>
        <p:spPr>
          <a:xfrm>
            <a:off x="10674319" y="3633135"/>
            <a:ext cx="13035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err="1"/>
              <a:t>bla_k</a:t>
            </a:r>
            <a:endParaRPr lang="ru-RU" sz="40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CA9F068-E587-4FC1-A12A-3D952DBE2382}"/>
              </a:ext>
            </a:extLst>
          </p:cNvPr>
          <p:cNvSpPr txBox="1"/>
          <p:nvPr/>
        </p:nvSpPr>
        <p:spPr>
          <a:xfrm>
            <a:off x="723203" y="5066893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g</a:t>
            </a:r>
            <a:endParaRPr lang="ru-RU" sz="40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C9D3197-6612-40A2-A09C-D6FBFA05954C}"/>
              </a:ext>
            </a:extLst>
          </p:cNvPr>
          <p:cNvSpPr txBox="1"/>
          <p:nvPr/>
        </p:nvSpPr>
        <p:spPr>
          <a:xfrm>
            <a:off x="2915468" y="4945244"/>
            <a:ext cx="3016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l</a:t>
            </a:r>
            <a:endParaRPr lang="ru-RU" sz="40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164913D-5748-4D58-AF62-E302F2D6C552}"/>
              </a:ext>
            </a:extLst>
          </p:cNvPr>
          <p:cNvSpPr txBox="1"/>
          <p:nvPr/>
        </p:nvSpPr>
        <p:spPr>
          <a:xfrm>
            <a:off x="6407631" y="5667457"/>
            <a:ext cx="401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c</a:t>
            </a:r>
            <a:endParaRPr lang="ru-RU" sz="40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A4D72D3-4129-4EE6-8047-09F6DB497953}"/>
              </a:ext>
            </a:extLst>
          </p:cNvPr>
          <p:cNvSpPr txBox="1"/>
          <p:nvPr/>
        </p:nvSpPr>
        <p:spPr>
          <a:xfrm>
            <a:off x="4845063" y="5278510"/>
            <a:ext cx="455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o</a:t>
            </a:r>
            <a:endParaRPr lang="ru-RU" sz="40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1427A26-C49D-4F6A-878A-2E97C4DED271}"/>
              </a:ext>
            </a:extLst>
          </p:cNvPr>
          <p:cNvSpPr txBox="1"/>
          <p:nvPr/>
        </p:nvSpPr>
        <p:spPr>
          <a:xfrm>
            <a:off x="3435937" y="5988020"/>
            <a:ext cx="439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n</a:t>
            </a:r>
            <a:endParaRPr lang="ru-RU" sz="40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26C23E8-4F12-4A35-89C4-D28A4304C2E2}"/>
              </a:ext>
            </a:extLst>
          </p:cNvPr>
          <p:cNvSpPr txBox="1"/>
          <p:nvPr/>
        </p:nvSpPr>
        <p:spPr>
          <a:xfrm>
            <a:off x="10573355" y="5616032"/>
            <a:ext cx="4539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h</a:t>
            </a:r>
            <a:endParaRPr lang="ru-RU" sz="40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766CCE7-19AE-4F7C-8753-A7E441E9C7BE}"/>
              </a:ext>
            </a:extLst>
          </p:cNvPr>
          <p:cNvSpPr txBox="1"/>
          <p:nvPr/>
        </p:nvSpPr>
        <p:spPr>
          <a:xfrm>
            <a:off x="7445555" y="5066893"/>
            <a:ext cx="3016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err="1"/>
              <a:t>i</a:t>
            </a:r>
            <a:endParaRPr lang="ru-RU" sz="40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24635B2-8392-42EC-BA3A-A0F27A139CD7}"/>
              </a:ext>
            </a:extLst>
          </p:cNvPr>
          <p:cNvSpPr txBox="1"/>
          <p:nvPr/>
        </p:nvSpPr>
        <p:spPr>
          <a:xfrm>
            <a:off x="8600379" y="5112543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e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543115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3EF2F-354F-4D9A-8F07-B49E9A8D4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 the picture to the word. </a:t>
            </a:r>
            <a:r>
              <a:rPr lang="uk-UA" dirty="0"/>
              <a:t>Знайди малюнок до слова.</a:t>
            </a:r>
            <a:endParaRPr lang="ru-RU" dirty="0"/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5A6FC864-5733-450C-8157-63283CC7AF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5780190"/>
              </p:ext>
            </p:extLst>
          </p:nvPr>
        </p:nvGraphicFramePr>
        <p:xfrm>
          <a:off x="1292324" y="1795208"/>
          <a:ext cx="7251600" cy="5068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7200">
                  <a:extLst>
                    <a:ext uri="{9D8B030D-6E8A-4147-A177-3AD203B41FA5}">
                      <a16:colId xmlns:a16="http://schemas.microsoft.com/office/drawing/2014/main" val="1551212721"/>
                    </a:ext>
                  </a:extLst>
                </a:gridCol>
                <a:gridCol w="2417200">
                  <a:extLst>
                    <a:ext uri="{9D8B030D-6E8A-4147-A177-3AD203B41FA5}">
                      <a16:colId xmlns:a16="http://schemas.microsoft.com/office/drawing/2014/main" val="1016470471"/>
                    </a:ext>
                  </a:extLst>
                </a:gridCol>
                <a:gridCol w="2417200">
                  <a:extLst>
                    <a:ext uri="{9D8B030D-6E8A-4147-A177-3AD203B41FA5}">
                      <a16:colId xmlns:a16="http://schemas.microsoft.com/office/drawing/2014/main" val="2279904472"/>
                    </a:ext>
                  </a:extLst>
                </a:gridCol>
              </a:tblGrid>
              <a:tr h="572978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Numbers</a:t>
                      </a:r>
                      <a:endParaRPr lang="ru-RU" sz="320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/>
                        <a:t>Numbers</a:t>
                      </a:r>
                      <a:endParaRPr lang="ru-RU" sz="320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Face</a:t>
                      </a:r>
                      <a:endParaRPr lang="ru-RU" sz="320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875180"/>
                  </a:ext>
                </a:extLst>
              </a:tr>
              <a:tr h="897963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Bodoni MT" panose="02070603080606020203" pitchFamily="18" charset="0"/>
                        </a:rPr>
                        <a:t>1</a:t>
                      </a:r>
                      <a:endParaRPr lang="ru-RU" sz="480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Bodoni MT" panose="02070603080606020203" pitchFamily="18" charset="0"/>
                        </a:rPr>
                        <a:t>6</a:t>
                      </a:r>
                      <a:endParaRPr lang="ru-RU" sz="480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542908"/>
                  </a:ext>
                </a:extLst>
              </a:tr>
              <a:tr h="897963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Bodoni MT" panose="02070603080606020203" pitchFamily="18" charset="0"/>
                        </a:rPr>
                        <a:t>2</a:t>
                      </a:r>
                      <a:endParaRPr lang="ru-RU" sz="480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Bodoni MT" panose="02070603080606020203" pitchFamily="18" charset="0"/>
                        </a:rPr>
                        <a:t>7</a:t>
                      </a:r>
                      <a:endParaRPr lang="ru-RU" sz="480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192439"/>
                  </a:ext>
                </a:extLst>
              </a:tr>
              <a:tr h="897963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Bodoni MT" panose="02070603080606020203" pitchFamily="18" charset="0"/>
                        </a:rPr>
                        <a:t>3</a:t>
                      </a:r>
                      <a:endParaRPr lang="ru-RU" sz="480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Bodoni MT" panose="02070603080606020203" pitchFamily="18" charset="0"/>
                        </a:rPr>
                        <a:t>8</a:t>
                      </a:r>
                      <a:endParaRPr lang="ru-RU" sz="480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9924"/>
                  </a:ext>
                </a:extLst>
              </a:tr>
              <a:tr h="897963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Bodoni MT" panose="02070603080606020203" pitchFamily="18" charset="0"/>
                        </a:rPr>
                        <a:t>4</a:t>
                      </a:r>
                      <a:endParaRPr lang="ru-RU" sz="480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Bodoni MT" panose="02070603080606020203" pitchFamily="18" charset="0"/>
                        </a:rPr>
                        <a:t>9</a:t>
                      </a:r>
                      <a:endParaRPr lang="ru-RU" sz="480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09751"/>
                  </a:ext>
                </a:extLst>
              </a:tr>
              <a:tr h="897963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Bodoni MT" panose="02070603080606020203" pitchFamily="18" charset="0"/>
                        </a:rPr>
                        <a:t>5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Bodoni MT" panose="02070603080606020203" pitchFamily="18" charset="0"/>
                        </a:rPr>
                        <a:t>10</a:t>
                      </a:r>
                      <a:endParaRPr lang="ru-RU" sz="480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7771792"/>
                  </a:ext>
                </a:extLst>
              </a:tr>
            </a:tbl>
          </a:graphicData>
        </a:graphic>
      </p:graphicFrame>
      <p:pic>
        <p:nvPicPr>
          <p:cNvPr id="1026" name="Picture 2" descr="Лев ">
            <a:extLst>
              <a:ext uri="{FF2B5EF4-FFF2-40B4-BE49-F238E27FC236}">
                <a16:creationId xmlns:a16="http://schemas.microsoft.com/office/drawing/2014/main" id="{ADB768BC-9B89-42C3-B821-52EAD21BB8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198" y="2417544"/>
            <a:ext cx="829151" cy="82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Ухо">
            <a:extLst>
              <a:ext uri="{FF2B5EF4-FFF2-40B4-BE49-F238E27FC236}">
                <a16:creationId xmlns:a16="http://schemas.microsoft.com/office/drawing/2014/main" id="{9481856D-277A-447F-9AAB-D1AE2BEDA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198" y="5976562"/>
            <a:ext cx="861589" cy="861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Губы">
            <a:extLst>
              <a:ext uri="{FF2B5EF4-FFF2-40B4-BE49-F238E27FC236}">
                <a16:creationId xmlns:a16="http://schemas.microsoft.com/office/drawing/2014/main" id="{4ECBF785-48FA-4262-BA1A-C670BA79C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497" y="4033693"/>
            <a:ext cx="1328977" cy="132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Нос">
            <a:extLst>
              <a:ext uri="{FF2B5EF4-FFF2-40B4-BE49-F238E27FC236}">
                <a16:creationId xmlns:a16="http://schemas.microsoft.com/office/drawing/2014/main" id="{46F52BC7-4036-4573-A356-D750D17DB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459" y="3246695"/>
            <a:ext cx="994628" cy="994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Глаз">
            <a:extLst>
              <a:ext uri="{FF2B5EF4-FFF2-40B4-BE49-F238E27FC236}">
                <a16:creationId xmlns:a16="http://schemas.microsoft.com/office/drawing/2014/main" id="{26328E1E-2775-40CA-89EC-A67899B7A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758" y="4893953"/>
            <a:ext cx="1182453" cy="1182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EB1153C-AA55-4815-B472-E90B8E3010D7}"/>
              </a:ext>
            </a:extLst>
          </p:cNvPr>
          <p:cNvSpPr txBox="1"/>
          <p:nvPr/>
        </p:nvSpPr>
        <p:spPr>
          <a:xfrm>
            <a:off x="8543924" y="5914821"/>
            <a:ext cx="35614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eye, nose, ear, mouth, face</a:t>
            </a:r>
          </a:p>
          <a:p>
            <a:r>
              <a:rPr lang="en-US" dirty="0"/>
              <a:t>six, three, ten, two, five, eight, four, </a:t>
            </a:r>
          </a:p>
          <a:p>
            <a:r>
              <a:rPr lang="en-US" dirty="0"/>
              <a:t>one, seven, nine.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63841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554E61-0FF7-4391-B76C-ADAC7AD43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 a number. </a:t>
            </a:r>
            <a:r>
              <a:rPr lang="uk-UA" dirty="0" err="1"/>
              <a:t>Лего</a:t>
            </a:r>
            <a:r>
              <a:rPr lang="uk-UA" dirty="0"/>
              <a:t> цифр</a:t>
            </a:r>
            <a:r>
              <a:rPr lang="en-US" dirty="0"/>
              <a:t>a.</a:t>
            </a:r>
            <a:endParaRPr lang="ru-RU" dirty="0"/>
          </a:p>
        </p:txBody>
      </p:sp>
      <p:pic>
        <p:nvPicPr>
          <p:cNvPr id="1026" name="Picture 2" descr="Вправа: Цифри з лего.">
            <a:extLst>
              <a:ext uri="{FF2B5EF4-FFF2-40B4-BE49-F238E27FC236}">
                <a16:creationId xmlns:a16="http://schemas.microsoft.com/office/drawing/2014/main" id="{B8C52AEE-D231-4478-9FCE-A60042D18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4" y="1400175"/>
            <a:ext cx="1395412" cy="2561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083E53D-C85A-48D8-BC75-146584B1C4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84" t="3936" r="4312" b="10507"/>
          <a:stretch/>
        </p:blipFill>
        <p:spPr>
          <a:xfrm>
            <a:off x="10013336" y="4136638"/>
            <a:ext cx="1609138" cy="257462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F90A4E1-EA85-4674-9398-34621108977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91" r="22625" b="5769"/>
          <a:stretch/>
        </p:blipFill>
        <p:spPr>
          <a:xfrm>
            <a:off x="6470715" y="4266868"/>
            <a:ext cx="1795529" cy="23205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5B2D94C-4DA0-4426-BA91-AC96BB13D50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9" t="2343" r="22992" b="1373"/>
          <a:stretch/>
        </p:blipFill>
        <p:spPr>
          <a:xfrm>
            <a:off x="4284628" y="4249705"/>
            <a:ext cx="1875160" cy="234848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2DD1BB4-2C25-4A8A-8A7C-6BC7D83FE9B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89" t="4642" r="27056" b="2955"/>
          <a:stretch/>
        </p:blipFill>
        <p:spPr>
          <a:xfrm>
            <a:off x="2260545" y="4162706"/>
            <a:ext cx="1936163" cy="250083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FFB68BB-2394-4AFB-B224-CCC20F3F68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90" t="8676" r="23659" b="2955"/>
          <a:stretch/>
        </p:blipFill>
        <p:spPr>
          <a:xfrm>
            <a:off x="202495" y="4194120"/>
            <a:ext cx="1799837" cy="233207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35538AA-BECA-43A4-A121-3DD38C57BE4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82" r="19192" b="5909"/>
          <a:stretch/>
        </p:blipFill>
        <p:spPr>
          <a:xfrm>
            <a:off x="9620364" y="1358691"/>
            <a:ext cx="1609138" cy="256179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108AA88-63BF-4EA0-9146-AB4C7B52BD3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02" t="9755" r="18171" b="2955"/>
          <a:stretch/>
        </p:blipFill>
        <p:spPr>
          <a:xfrm>
            <a:off x="6470715" y="1400175"/>
            <a:ext cx="2505405" cy="256179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ED11133B-6378-451E-B14E-9FB03C631943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07" t="1078" r="13296" b="4547"/>
          <a:stretch/>
        </p:blipFill>
        <p:spPr>
          <a:xfrm>
            <a:off x="4315300" y="1409104"/>
            <a:ext cx="1838511" cy="256179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3FB71285-9B44-4B91-A9B1-07E9BE6E15C0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5" t="1617" r="14297" b="-1617"/>
          <a:stretch/>
        </p:blipFill>
        <p:spPr>
          <a:xfrm>
            <a:off x="2170733" y="1440467"/>
            <a:ext cx="1697859" cy="2561790"/>
          </a:xfrm>
          <a:prstGeom prst="rect">
            <a:avLst/>
          </a:prstGeom>
        </p:spPr>
      </p:pic>
      <p:pic>
        <p:nvPicPr>
          <p:cNvPr id="25" name="Picture 2" descr="Вправа: Цифри з лего.">
            <a:extLst>
              <a:ext uri="{FF2B5EF4-FFF2-40B4-BE49-F238E27FC236}">
                <a16:creationId xmlns:a16="http://schemas.microsoft.com/office/drawing/2014/main" id="{03A9A860-C532-4C7A-9661-C0DFF61C6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2084" y="4132230"/>
            <a:ext cx="1395412" cy="2561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643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4E8CE5-B69F-4479-893C-6FCCF9353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many…? </a:t>
            </a:r>
            <a:r>
              <a:rPr lang="uk-UA" dirty="0"/>
              <a:t>Скільки…?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3B28AF1-C758-426F-95A2-E97E79C631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26828"/>
            <a:ext cx="12192000" cy="3731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658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8E8C02-0D68-4F0C-81EF-79011482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8255"/>
            <a:ext cx="10515600" cy="1325563"/>
          </a:xfrm>
        </p:spPr>
        <p:txBody>
          <a:bodyPr/>
          <a:lstStyle/>
          <a:p>
            <a:r>
              <a:rPr lang="en-US" dirty="0"/>
              <a:t>P/B p.62, Ex. 7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012458E-EE46-459C-B0E7-2B03C00B3C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302" y="1325563"/>
            <a:ext cx="10751393" cy="5514182"/>
          </a:xfrm>
          <a:prstGeom prst="rect">
            <a:avLst/>
          </a:prstGeom>
        </p:spPr>
      </p:pic>
      <p:pic>
        <p:nvPicPr>
          <p:cNvPr id="7" name="cd2_track_19">
            <a:hlinkClick r:id="" action="ppaction://media"/>
            <a:extLst>
              <a:ext uri="{FF2B5EF4-FFF2-40B4-BE49-F238E27FC236}">
                <a16:creationId xmlns:a16="http://schemas.microsoft.com/office/drawing/2014/main" id="{CFAED3D5-3559-4459-9F7C-08E9A06801BC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H="1">
            <a:off x="10201275" y="209920"/>
            <a:ext cx="1733127" cy="1133898"/>
          </a:xfrm>
        </p:spPr>
      </p:pic>
    </p:spTree>
    <p:extLst>
      <p:ext uri="{BB962C8B-B14F-4D97-AF65-F5344CB8AC3E}">
        <p14:creationId xmlns:p14="http://schemas.microsoft.com/office/powerpoint/2010/main" val="102199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51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D67DB5-BBDA-433D-9ECD-565FD998B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905" y="-103217"/>
            <a:ext cx="10515600" cy="762000"/>
          </a:xfrm>
        </p:spPr>
        <p:txBody>
          <a:bodyPr/>
          <a:lstStyle/>
          <a:p>
            <a:r>
              <a:rPr lang="en-US" dirty="0"/>
              <a:t>Remember.</a:t>
            </a:r>
            <a:r>
              <a:rPr lang="uk-UA" dirty="0"/>
              <a:t> Повтори.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13D1CE3-8419-437E-B946-B9BBDE1586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4606"/>
          <a:stretch/>
        </p:blipFill>
        <p:spPr>
          <a:xfrm>
            <a:off x="0" y="538636"/>
            <a:ext cx="12192000" cy="62579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8C7BB73-C9C9-44E3-AB33-42DEC98ABEFA}"/>
              </a:ext>
            </a:extLst>
          </p:cNvPr>
          <p:cNvSpPr txBox="1"/>
          <p:nvPr/>
        </p:nvSpPr>
        <p:spPr>
          <a:xfrm rot="18880667">
            <a:off x="3818197" y="3630305"/>
            <a:ext cx="14396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/>
              <a:t>left</a:t>
            </a:r>
            <a:endParaRPr lang="ru-RU" sz="7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97D09C-9AA9-449A-8D0A-46BC07941DBB}"/>
              </a:ext>
            </a:extLst>
          </p:cNvPr>
          <p:cNvSpPr txBox="1"/>
          <p:nvPr/>
        </p:nvSpPr>
        <p:spPr>
          <a:xfrm rot="3025600">
            <a:off x="6401358" y="3626638"/>
            <a:ext cx="19393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/>
              <a:t>right</a:t>
            </a:r>
            <a:endParaRPr lang="ru-RU" sz="7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D33533-31E1-49F5-9941-A12B42C4D584}"/>
              </a:ext>
            </a:extLst>
          </p:cNvPr>
          <p:cNvSpPr txBox="1"/>
          <p:nvPr/>
        </p:nvSpPr>
        <p:spPr>
          <a:xfrm>
            <a:off x="4662594" y="2181910"/>
            <a:ext cx="1433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thumb</a:t>
            </a:r>
            <a:endParaRPr lang="ru-RU" sz="3600" dirty="0"/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06411339-E5BD-4516-ADB8-81AEFD036554}"/>
              </a:ext>
            </a:extLst>
          </p:cNvPr>
          <p:cNvCxnSpPr>
            <a:cxnSpLocks/>
          </p:cNvCxnSpPr>
          <p:nvPr/>
        </p:nvCxnSpPr>
        <p:spPr>
          <a:xfrm>
            <a:off x="7120986" y="4667238"/>
            <a:ext cx="1291877" cy="108003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EC9578B6-DDD0-4433-AB0B-0D56C30B24F8}"/>
              </a:ext>
            </a:extLst>
          </p:cNvPr>
          <p:cNvSpPr txBox="1"/>
          <p:nvPr/>
        </p:nvSpPr>
        <p:spPr>
          <a:xfrm>
            <a:off x="5388083" y="5656239"/>
            <a:ext cx="11320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hand</a:t>
            </a:r>
          </a:p>
          <a:p>
            <a:r>
              <a:rPr lang="uk-UA" sz="3600" dirty="0"/>
              <a:t>рука</a:t>
            </a:r>
            <a:endParaRPr lang="ru-RU" sz="3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91077CB-8602-4EC4-8EA6-1F1025F84A7B}"/>
              </a:ext>
            </a:extLst>
          </p:cNvPr>
          <p:cNvSpPr txBox="1"/>
          <p:nvPr/>
        </p:nvSpPr>
        <p:spPr>
          <a:xfrm>
            <a:off x="8372869" y="5551330"/>
            <a:ext cx="16190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palm</a:t>
            </a:r>
            <a:endParaRPr lang="uk-UA" sz="3600" dirty="0"/>
          </a:p>
          <a:p>
            <a:r>
              <a:rPr lang="ru-RU" sz="3600" dirty="0" err="1"/>
              <a:t>долоня</a:t>
            </a:r>
            <a:endParaRPr lang="ru-RU" sz="3600" dirty="0"/>
          </a:p>
        </p:txBody>
      </p: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597F95E3-CD54-4B54-BF25-3DFD060DC956}"/>
              </a:ext>
            </a:extLst>
          </p:cNvPr>
          <p:cNvCxnSpPr>
            <a:cxnSpLocks/>
          </p:cNvCxnSpPr>
          <p:nvPr/>
        </p:nvCxnSpPr>
        <p:spPr>
          <a:xfrm flipH="1">
            <a:off x="5945317" y="5156115"/>
            <a:ext cx="307402" cy="71838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F68C6462-491A-42F7-A9B4-A672C117FC01}"/>
              </a:ext>
            </a:extLst>
          </p:cNvPr>
          <p:cNvCxnSpPr>
            <a:cxnSpLocks/>
          </p:cNvCxnSpPr>
          <p:nvPr/>
        </p:nvCxnSpPr>
        <p:spPr>
          <a:xfrm flipH="1">
            <a:off x="1950532" y="4432816"/>
            <a:ext cx="973739" cy="131445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2998BEB9-9F6D-46E6-ACC0-0B4A7BD52205}"/>
              </a:ext>
            </a:extLst>
          </p:cNvPr>
          <p:cNvSpPr txBox="1"/>
          <p:nvPr/>
        </p:nvSpPr>
        <p:spPr>
          <a:xfrm>
            <a:off x="1269658" y="5610073"/>
            <a:ext cx="15776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finger</a:t>
            </a:r>
            <a:endParaRPr lang="uk-UA" sz="3600" dirty="0"/>
          </a:p>
          <a:p>
            <a:r>
              <a:rPr lang="ru-RU" sz="3600" dirty="0" err="1"/>
              <a:t>палець</a:t>
            </a:r>
            <a:endParaRPr lang="ru-RU" sz="36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FE24A0A-F68D-4767-8338-8ADB61CBC373}"/>
              </a:ext>
            </a:extLst>
          </p:cNvPr>
          <p:cNvSpPr txBox="1"/>
          <p:nvPr/>
        </p:nvSpPr>
        <p:spPr>
          <a:xfrm>
            <a:off x="2803753" y="1981200"/>
            <a:ext cx="1552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pointer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5A4C010-2169-4DBC-B58A-3E45DC6E76C8}"/>
              </a:ext>
            </a:extLst>
          </p:cNvPr>
          <p:cNvSpPr txBox="1"/>
          <p:nvPr/>
        </p:nvSpPr>
        <p:spPr>
          <a:xfrm>
            <a:off x="1682985" y="3971149"/>
            <a:ext cx="1552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little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408D5E0-E94F-4B34-B3AE-C8E53DB17926}"/>
              </a:ext>
            </a:extLst>
          </p:cNvPr>
          <p:cNvSpPr txBox="1"/>
          <p:nvPr/>
        </p:nvSpPr>
        <p:spPr>
          <a:xfrm>
            <a:off x="1121572" y="3134428"/>
            <a:ext cx="1552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     ring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66763C-CE3A-4AB8-AED1-6040A21D598C}"/>
              </a:ext>
            </a:extLst>
          </p:cNvPr>
          <p:cNvSpPr txBox="1"/>
          <p:nvPr/>
        </p:nvSpPr>
        <p:spPr>
          <a:xfrm>
            <a:off x="1174326" y="2439751"/>
            <a:ext cx="1552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middle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4B2FCA6-00A0-475A-92E5-EADC8322B551}"/>
              </a:ext>
            </a:extLst>
          </p:cNvPr>
          <p:cNvSpPr txBox="1"/>
          <p:nvPr/>
        </p:nvSpPr>
        <p:spPr>
          <a:xfrm rot="18789303">
            <a:off x="4146427" y="4048481"/>
            <a:ext cx="17524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7200" dirty="0"/>
              <a:t>ліва</a:t>
            </a:r>
            <a:endParaRPr lang="ru-RU" sz="72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E7F1BE8-D314-4140-93B3-EFD305DC76EF}"/>
              </a:ext>
            </a:extLst>
          </p:cNvPr>
          <p:cNvSpPr txBox="1"/>
          <p:nvPr/>
        </p:nvSpPr>
        <p:spPr>
          <a:xfrm rot="3132087">
            <a:off x="5554445" y="4067074"/>
            <a:ext cx="24785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7200" dirty="0"/>
              <a:t>права</a:t>
            </a:r>
            <a:endParaRPr lang="ru-RU" sz="72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3361316-039C-435A-96D4-3D205F333104}"/>
              </a:ext>
            </a:extLst>
          </p:cNvPr>
          <p:cNvSpPr txBox="1"/>
          <p:nvPr/>
        </p:nvSpPr>
        <p:spPr>
          <a:xfrm>
            <a:off x="5945503" y="2134703"/>
            <a:ext cx="18280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/>
              <a:t>великий</a:t>
            </a:r>
            <a:endParaRPr lang="ru-RU" sz="36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58F1C6C-AE5B-452C-A4CA-9ACF229B58F2}"/>
              </a:ext>
            </a:extLst>
          </p:cNvPr>
          <p:cNvSpPr txBox="1"/>
          <p:nvPr/>
        </p:nvSpPr>
        <p:spPr>
          <a:xfrm>
            <a:off x="8027500" y="1905842"/>
            <a:ext cx="2104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/>
              <a:t>вказівний</a:t>
            </a:r>
            <a:endParaRPr lang="ru-RU" sz="36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1F637A6-8341-46D2-AD6C-9CEB26D4DE68}"/>
              </a:ext>
            </a:extLst>
          </p:cNvPr>
          <p:cNvSpPr txBox="1"/>
          <p:nvPr/>
        </p:nvSpPr>
        <p:spPr>
          <a:xfrm>
            <a:off x="9043189" y="2423745"/>
            <a:ext cx="19352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/>
              <a:t>середній</a:t>
            </a:r>
            <a:endParaRPr lang="ru-RU" sz="36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8344CFE-2271-400F-9086-D75425F91031}"/>
              </a:ext>
            </a:extLst>
          </p:cNvPr>
          <p:cNvSpPr txBox="1"/>
          <p:nvPr/>
        </p:nvSpPr>
        <p:spPr>
          <a:xfrm>
            <a:off x="9088407" y="3105834"/>
            <a:ext cx="24961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/>
              <a:t>безіменний</a:t>
            </a:r>
            <a:endParaRPr lang="ru-RU" sz="36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99DDE96-08DD-41BF-A793-8DE053F122B5}"/>
              </a:ext>
            </a:extLst>
          </p:cNvPr>
          <p:cNvSpPr txBox="1"/>
          <p:nvPr/>
        </p:nvSpPr>
        <p:spPr>
          <a:xfrm>
            <a:off x="8941532" y="3982662"/>
            <a:ext cx="18469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err="1"/>
              <a:t>мізінець</a:t>
            </a:r>
            <a:endParaRPr lang="ru-RU" sz="360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A1AFFAA-2633-48E3-8131-B808E0B00794}"/>
              </a:ext>
            </a:extLst>
          </p:cNvPr>
          <p:cNvSpPr txBox="1"/>
          <p:nvPr/>
        </p:nvSpPr>
        <p:spPr>
          <a:xfrm>
            <a:off x="1001208" y="560813"/>
            <a:ext cx="101895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/>
              <a:t>My fingers. </a:t>
            </a:r>
            <a:r>
              <a:rPr lang="uk-UA" sz="7200" dirty="0"/>
              <a:t>Мої пальчики.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183446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8341D5-D02F-41E7-B91F-673673D3F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Underline the word. </a:t>
            </a:r>
            <a:r>
              <a:rPr lang="uk-UA" dirty="0"/>
              <a:t>Підкресли слово відповідним кольором.</a:t>
            </a:r>
            <a:endParaRPr lang="ru-RU" dirty="0"/>
          </a:p>
        </p:txBody>
      </p:sp>
      <p:pic>
        <p:nvPicPr>
          <p:cNvPr id="5" name="Picture 4" descr="Ухо">
            <a:extLst>
              <a:ext uri="{FF2B5EF4-FFF2-40B4-BE49-F238E27FC236}">
                <a16:creationId xmlns:a16="http://schemas.microsoft.com/office/drawing/2014/main" id="{23D39FE1-3D65-4FED-A607-B07F99FEC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098" y="4238993"/>
            <a:ext cx="1301715" cy="130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Губы">
            <a:extLst>
              <a:ext uri="{FF2B5EF4-FFF2-40B4-BE49-F238E27FC236}">
                <a16:creationId xmlns:a16="http://schemas.microsoft.com/office/drawing/2014/main" id="{8CE900E5-0151-440D-B3CB-7FAEF4603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98" y="5373707"/>
            <a:ext cx="1692674" cy="169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Нос">
            <a:extLst>
              <a:ext uri="{FF2B5EF4-FFF2-40B4-BE49-F238E27FC236}">
                <a16:creationId xmlns:a16="http://schemas.microsoft.com/office/drawing/2014/main" id="{3205D1E1-ECD7-496E-94C2-9618DBD03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98" y="2922974"/>
            <a:ext cx="1266825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Глаз">
            <a:extLst>
              <a:ext uri="{FF2B5EF4-FFF2-40B4-BE49-F238E27FC236}">
                <a16:creationId xmlns:a16="http://schemas.microsoft.com/office/drawing/2014/main" id="{F8A421D7-04A5-4422-A37A-949DD47C2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61" y="1549033"/>
            <a:ext cx="1506052" cy="1506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01FD067-3035-45D6-9624-DBA4790447F7}"/>
              </a:ext>
            </a:extLst>
          </p:cNvPr>
          <p:cNvSpPr txBox="1"/>
          <p:nvPr/>
        </p:nvSpPr>
        <p:spPr>
          <a:xfrm>
            <a:off x="2741985" y="1234893"/>
            <a:ext cx="6096000" cy="54891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6000" dirty="0"/>
              <a:t>eye </a:t>
            </a:r>
            <a:endParaRPr lang="uk-UA" sz="6000" dirty="0"/>
          </a:p>
          <a:p>
            <a:pPr>
              <a:lnSpc>
                <a:spcPct val="150000"/>
              </a:lnSpc>
            </a:pPr>
            <a:r>
              <a:rPr lang="en-US" sz="6000" dirty="0"/>
              <a:t>nose</a:t>
            </a:r>
            <a:endParaRPr lang="uk-UA" sz="6000" dirty="0"/>
          </a:p>
          <a:p>
            <a:pPr>
              <a:lnSpc>
                <a:spcPct val="150000"/>
              </a:lnSpc>
            </a:pPr>
            <a:r>
              <a:rPr lang="en-US" sz="6000" dirty="0"/>
              <a:t>ear</a:t>
            </a:r>
            <a:r>
              <a:rPr lang="uk-UA" sz="60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6000" dirty="0"/>
              <a:t>mouth</a:t>
            </a:r>
            <a:endParaRPr lang="ru-RU" sz="6000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58073755-1398-40DC-8CE9-6D6C70F90344}"/>
              </a:ext>
            </a:extLst>
          </p:cNvPr>
          <p:cNvSpPr/>
          <p:nvPr/>
        </p:nvSpPr>
        <p:spPr>
          <a:xfrm>
            <a:off x="2741985" y="2390775"/>
            <a:ext cx="1201365" cy="85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93E4BD01-0B40-49AD-AFF0-0BD0E1E89E9B}"/>
              </a:ext>
            </a:extLst>
          </p:cNvPr>
          <p:cNvSpPr/>
          <p:nvPr/>
        </p:nvSpPr>
        <p:spPr>
          <a:xfrm>
            <a:off x="2853748" y="3779375"/>
            <a:ext cx="1480127" cy="85725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061DF707-1E3B-4488-9BCE-FC573B5630F7}"/>
              </a:ext>
            </a:extLst>
          </p:cNvPr>
          <p:cNvSpPr/>
          <p:nvPr/>
        </p:nvSpPr>
        <p:spPr>
          <a:xfrm>
            <a:off x="2853749" y="5167975"/>
            <a:ext cx="1089602" cy="8572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BB28E5B6-1272-43DF-A9CA-837EB90B7282}"/>
              </a:ext>
            </a:extLst>
          </p:cNvPr>
          <p:cNvSpPr/>
          <p:nvPr/>
        </p:nvSpPr>
        <p:spPr>
          <a:xfrm>
            <a:off x="2853748" y="6556575"/>
            <a:ext cx="2013527" cy="8572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319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ED8779-0D44-47E3-A28F-B03BBC0B8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 up. </a:t>
            </a:r>
            <a:r>
              <a:rPr lang="uk-UA" dirty="0"/>
              <a:t>Перевірте себе.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5E66372-CC54-47A4-A192-4654D3CC9C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1139"/>
          <a:stretch/>
        </p:blipFill>
        <p:spPr>
          <a:xfrm>
            <a:off x="0" y="2526642"/>
            <a:ext cx="12192000" cy="1804715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89BA360-4834-41DC-8264-B8DA06F8357F}"/>
              </a:ext>
            </a:extLst>
          </p:cNvPr>
          <p:cNvSpPr/>
          <p:nvPr/>
        </p:nvSpPr>
        <p:spPr>
          <a:xfrm>
            <a:off x="3000375" y="3386136"/>
            <a:ext cx="70485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40C38B2-A08F-421E-9015-44AFBDC1F149}"/>
              </a:ext>
            </a:extLst>
          </p:cNvPr>
          <p:cNvSpPr/>
          <p:nvPr/>
        </p:nvSpPr>
        <p:spPr>
          <a:xfrm>
            <a:off x="6948487" y="3363276"/>
            <a:ext cx="70485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9F2AF8-537B-48A3-8512-06E2693F1A71}"/>
              </a:ext>
            </a:extLst>
          </p:cNvPr>
          <p:cNvSpPr/>
          <p:nvPr/>
        </p:nvSpPr>
        <p:spPr>
          <a:xfrm>
            <a:off x="2541299" y="3729700"/>
            <a:ext cx="918152" cy="45719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F5C7D71-4312-47DB-A7C8-F7E3DF0FAE61}"/>
              </a:ext>
            </a:extLst>
          </p:cNvPr>
          <p:cNvSpPr/>
          <p:nvPr/>
        </p:nvSpPr>
        <p:spPr>
          <a:xfrm>
            <a:off x="6735185" y="3747965"/>
            <a:ext cx="918152" cy="45719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89D7B00-F089-4352-A77E-EDA0FEF29D02}"/>
              </a:ext>
            </a:extLst>
          </p:cNvPr>
          <p:cNvSpPr/>
          <p:nvPr/>
        </p:nvSpPr>
        <p:spPr>
          <a:xfrm>
            <a:off x="10700471" y="3725105"/>
            <a:ext cx="918152" cy="45719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AA2355E-65D6-4278-9295-335BD8BC297F}"/>
              </a:ext>
            </a:extLst>
          </p:cNvPr>
          <p:cNvSpPr/>
          <p:nvPr/>
        </p:nvSpPr>
        <p:spPr>
          <a:xfrm>
            <a:off x="10999499" y="3353477"/>
            <a:ext cx="708601" cy="8982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AF3DF02-C817-4F6C-8E05-3AB598ED86AA}"/>
              </a:ext>
            </a:extLst>
          </p:cNvPr>
          <p:cNvSpPr/>
          <p:nvPr/>
        </p:nvSpPr>
        <p:spPr>
          <a:xfrm>
            <a:off x="2341274" y="4073264"/>
            <a:ext cx="1118177" cy="8235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8D7B63DE-9970-4808-B9A2-C8A22074074E}"/>
              </a:ext>
            </a:extLst>
          </p:cNvPr>
          <p:cNvSpPr/>
          <p:nvPr/>
        </p:nvSpPr>
        <p:spPr>
          <a:xfrm>
            <a:off x="6456074" y="4091479"/>
            <a:ext cx="1118177" cy="8235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AE56AB70-F9DF-4604-8281-CFE21B08EE45}"/>
              </a:ext>
            </a:extLst>
          </p:cNvPr>
          <p:cNvSpPr/>
          <p:nvPr/>
        </p:nvSpPr>
        <p:spPr>
          <a:xfrm>
            <a:off x="10570874" y="4109694"/>
            <a:ext cx="1118177" cy="8235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901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A07DD2-AD3B-497A-BA50-E9AB850AD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Circle the word. </a:t>
            </a:r>
            <a:r>
              <a:rPr lang="uk-UA" dirty="0"/>
              <a:t>Обведи слово відповідним кольором.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934C30-F4E6-47C4-812F-1A245C8279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uk-UA" sz="6600" dirty="0"/>
              <a:t>1</a:t>
            </a:r>
          </a:p>
          <a:p>
            <a:pPr marL="0" indent="0">
              <a:buNone/>
            </a:pPr>
            <a:r>
              <a:rPr lang="uk-UA" sz="6600" dirty="0"/>
              <a:t>2</a:t>
            </a:r>
          </a:p>
          <a:p>
            <a:pPr marL="0" indent="0">
              <a:buNone/>
            </a:pPr>
            <a:r>
              <a:rPr lang="uk-UA" sz="6600" dirty="0"/>
              <a:t>3</a:t>
            </a:r>
          </a:p>
          <a:p>
            <a:pPr marL="0" indent="0">
              <a:buNone/>
            </a:pPr>
            <a:r>
              <a:rPr lang="uk-UA" sz="6600" dirty="0"/>
              <a:t>4</a:t>
            </a:r>
          </a:p>
          <a:p>
            <a:pPr marL="0" indent="0">
              <a:buNone/>
            </a:pPr>
            <a:r>
              <a:rPr lang="uk-UA" sz="6600" dirty="0"/>
              <a:t>5</a:t>
            </a:r>
            <a:endParaRPr lang="ru-RU" sz="6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CE5E89-CD15-4E8B-AC7F-311B63786A21}"/>
              </a:ext>
            </a:extLst>
          </p:cNvPr>
          <p:cNvSpPr txBox="1"/>
          <p:nvPr/>
        </p:nvSpPr>
        <p:spPr>
          <a:xfrm>
            <a:off x="1752599" y="1462088"/>
            <a:ext cx="1895476" cy="5517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dirty="0"/>
              <a:t>one</a:t>
            </a:r>
          </a:p>
          <a:p>
            <a:pPr>
              <a:lnSpc>
                <a:spcPct val="150000"/>
              </a:lnSpc>
            </a:pPr>
            <a:r>
              <a:rPr lang="en-US" sz="4800" dirty="0"/>
              <a:t>two</a:t>
            </a:r>
          </a:p>
          <a:p>
            <a:pPr>
              <a:lnSpc>
                <a:spcPct val="150000"/>
              </a:lnSpc>
            </a:pPr>
            <a:r>
              <a:rPr lang="en-US" sz="4800" dirty="0"/>
              <a:t>three</a:t>
            </a:r>
          </a:p>
          <a:p>
            <a:pPr>
              <a:lnSpc>
                <a:spcPct val="150000"/>
              </a:lnSpc>
            </a:pPr>
            <a:r>
              <a:rPr lang="en-US" sz="4800" dirty="0"/>
              <a:t>four</a:t>
            </a:r>
          </a:p>
          <a:p>
            <a:pPr>
              <a:lnSpc>
                <a:spcPct val="150000"/>
              </a:lnSpc>
            </a:pPr>
            <a:r>
              <a:rPr lang="en-US" sz="4800" dirty="0"/>
              <a:t>five</a:t>
            </a:r>
            <a:endParaRPr lang="ru-RU" sz="4800" dirty="0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894A5752-FC32-452A-A3C8-E257A6B53451}"/>
              </a:ext>
            </a:extLst>
          </p:cNvPr>
          <p:cNvSpPr/>
          <p:nvPr/>
        </p:nvSpPr>
        <p:spPr>
          <a:xfrm>
            <a:off x="1752599" y="1825625"/>
            <a:ext cx="1181101" cy="79375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812E02AC-3836-4C9A-A5B0-6A4C43AB9DDD}"/>
              </a:ext>
            </a:extLst>
          </p:cNvPr>
          <p:cNvSpPr/>
          <p:nvPr/>
        </p:nvSpPr>
        <p:spPr>
          <a:xfrm>
            <a:off x="1752599" y="2827338"/>
            <a:ext cx="1181101" cy="793750"/>
          </a:xfrm>
          <a:prstGeom prst="ellipse">
            <a:avLst/>
          </a:prstGeom>
          <a:noFill/>
          <a:ln w="762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3D90905A-D768-435E-B904-DCF6BD3465E6}"/>
              </a:ext>
            </a:extLst>
          </p:cNvPr>
          <p:cNvSpPr/>
          <p:nvPr/>
        </p:nvSpPr>
        <p:spPr>
          <a:xfrm>
            <a:off x="1752599" y="3940969"/>
            <a:ext cx="1619251" cy="793750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0C6BC7B7-2B76-4D97-91D4-A9235B9A209C}"/>
              </a:ext>
            </a:extLst>
          </p:cNvPr>
          <p:cNvSpPr/>
          <p:nvPr/>
        </p:nvSpPr>
        <p:spPr>
          <a:xfrm>
            <a:off x="1752600" y="5054600"/>
            <a:ext cx="1247776" cy="793750"/>
          </a:xfrm>
          <a:prstGeom prst="ellipse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15E869ED-C263-472B-AC33-23322816BEEB}"/>
              </a:ext>
            </a:extLst>
          </p:cNvPr>
          <p:cNvSpPr/>
          <p:nvPr/>
        </p:nvSpPr>
        <p:spPr>
          <a:xfrm>
            <a:off x="1752598" y="6056313"/>
            <a:ext cx="1095374" cy="793750"/>
          </a:xfrm>
          <a:prstGeom prst="ellipse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4817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2D7436-5FAD-4DBC-AC5E-6C2604C38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 up. </a:t>
            </a:r>
            <a:r>
              <a:rPr lang="uk-UA" dirty="0"/>
              <a:t>Перевірте себе.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5D81A8A-7D89-4B23-8273-DF9ED3906F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t="71139"/>
          <a:stretch/>
        </p:blipFill>
        <p:spPr>
          <a:xfrm>
            <a:off x="0" y="2526642"/>
            <a:ext cx="12192000" cy="1804715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05BAAD5A-5D09-4166-9D6C-18D7783ADFC2}"/>
              </a:ext>
            </a:extLst>
          </p:cNvPr>
          <p:cNvSpPr/>
          <p:nvPr/>
        </p:nvSpPr>
        <p:spPr>
          <a:xfrm>
            <a:off x="2019300" y="2999580"/>
            <a:ext cx="942976" cy="505619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7F6DEDA5-EBC2-4940-880B-FC5B87B3DD1D}"/>
              </a:ext>
            </a:extLst>
          </p:cNvPr>
          <p:cNvSpPr/>
          <p:nvPr/>
        </p:nvSpPr>
        <p:spPr>
          <a:xfrm>
            <a:off x="5743575" y="3352005"/>
            <a:ext cx="942976" cy="505619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C529D4A4-77F7-44F9-AA80-E4BDD63094B2}"/>
              </a:ext>
            </a:extLst>
          </p:cNvPr>
          <p:cNvSpPr/>
          <p:nvPr/>
        </p:nvSpPr>
        <p:spPr>
          <a:xfrm>
            <a:off x="1690688" y="3352005"/>
            <a:ext cx="800100" cy="428624"/>
          </a:xfrm>
          <a:prstGeom prst="ellipse">
            <a:avLst/>
          </a:prstGeom>
          <a:noFill/>
          <a:ln w="762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1294F611-3ADF-4697-ACEB-91640D90F477}"/>
              </a:ext>
            </a:extLst>
          </p:cNvPr>
          <p:cNvSpPr/>
          <p:nvPr/>
        </p:nvSpPr>
        <p:spPr>
          <a:xfrm>
            <a:off x="1526382" y="3763825"/>
            <a:ext cx="800100" cy="428624"/>
          </a:xfrm>
          <a:prstGeom prst="ellipse">
            <a:avLst/>
          </a:prstGeom>
          <a:noFill/>
          <a:ln w="762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E96C0388-9FCE-4A74-ABF9-0131F112076C}"/>
              </a:ext>
            </a:extLst>
          </p:cNvPr>
          <p:cNvSpPr/>
          <p:nvPr/>
        </p:nvSpPr>
        <p:spPr>
          <a:xfrm>
            <a:off x="5579269" y="3763825"/>
            <a:ext cx="800100" cy="428624"/>
          </a:xfrm>
          <a:prstGeom prst="ellipse">
            <a:avLst/>
          </a:prstGeom>
          <a:noFill/>
          <a:ln w="762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474BDAF4-3B5D-41BD-A1BF-429592120A79}"/>
              </a:ext>
            </a:extLst>
          </p:cNvPr>
          <p:cNvSpPr/>
          <p:nvPr/>
        </p:nvSpPr>
        <p:spPr>
          <a:xfrm>
            <a:off x="10008394" y="3390502"/>
            <a:ext cx="800100" cy="428624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F4F088C8-AB53-42CD-8A4A-54496096F7D3}"/>
              </a:ext>
            </a:extLst>
          </p:cNvPr>
          <p:cNvSpPr/>
          <p:nvPr/>
        </p:nvSpPr>
        <p:spPr>
          <a:xfrm>
            <a:off x="9865518" y="3784596"/>
            <a:ext cx="800100" cy="428624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73A86153-D3A9-4187-8E94-C39CD441A11A}"/>
              </a:ext>
            </a:extLst>
          </p:cNvPr>
          <p:cNvSpPr/>
          <p:nvPr/>
        </p:nvSpPr>
        <p:spPr>
          <a:xfrm>
            <a:off x="10265568" y="3000375"/>
            <a:ext cx="800100" cy="428624"/>
          </a:xfrm>
          <a:prstGeom prst="ellipse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D7C2E904-5D18-4A12-BAB6-C9C4DCD5803E}"/>
              </a:ext>
            </a:extLst>
          </p:cNvPr>
          <p:cNvSpPr/>
          <p:nvPr/>
        </p:nvSpPr>
        <p:spPr>
          <a:xfrm>
            <a:off x="6096000" y="3017180"/>
            <a:ext cx="800100" cy="428624"/>
          </a:xfrm>
          <a:prstGeom prst="ellipse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6151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E2644F-FB76-4659-BD76-6D78E411B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126333"/>
          </a:xfrm>
        </p:spPr>
        <p:txBody>
          <a:bodyPr/>
          <a:lstStyle/>
          <a:p>
            <a:r>
              <a:rPr lang="en-US" dirty="0"/>
              <a:t>P/B p.62, Ex. </a:t>
            </a:r>
            <a:r>
              <a:rPr lang="uk-UA" dirty="0"/>
              <a:t>8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366519-7AF2-4C28-B7C9-FD4374ECA5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7B9D9A0-1D7E-4D15-B491-1D012DE351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93"/>
          <a:stretch/>
        </p:blipFill>
        <p:spPr>
          <a:xfrm>
            <a:off x="0" y="1162050"/>
            <a:ext cx="12191999" cy="567769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AE21DCE-F6AA-45A8-B899-3A34C0AE970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19683" y="3000375"/>
            <a:ext cx="2982830" cy="3071474"/>
          </a:xfrm>
          <a:prstGeom prst="ellipse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FECAD37-D9C1-43AB-AF22-FD9AD24782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1078" y="4408336"/>
            <a:ext cx="3840921" cy="24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3510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8D383D-EB7D-4381-A07D-9DADAFCF8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txBody>
          <a:bodyPr>
            <a:normAutofit fontScale="90000"/>
          </a:bodyPr>
          <a:lstStyle/>
          <a:p>
            <a:r>
              <a:rPr lang="en-US" dirty="0"/>
              <a:t>Our monsters` surprise. </a:t>
            </a:r>
            <a:r>
              <a:rPr lang="uk-UA" dirty="0"/>
              <a:t>Сюрприз від монстрів. </a:t>
            </a:r>
            <a:r>
              <a:rPr lang="en-US" dirty="0"/>
              <a:t>The song. </a:t>
            </a:r>
            <a:r>
              <a:rPr lang="uk-UA" dirty="0"/>
              <a:t>Пісня. «</a:t>
            </a:r>
            <a:r>
              <a:rPr lang="en-US" dirty="0"/>
              <a:t>One Little Finger</a:t>
            </a:r>
            <a:r>
              <a:rPr lang="uk-UA" dirty="0"/>
              <a:t>». «Маленький пальчик».</a:t>
            </a:r>
            <a:endParaRPr lang="ru-RU" dirty="0"/>
          </a:p>
        </p:txBody>
      </p:sp>
      <p:pic>
        <p:nvPicPr>
          <p:cNvPr id="4" name="One Little Finger _ Learning Songs _ Little Fox _ Animated Songs for Kids">
            <a:hlinkClick r:id="" action="ppaction://media"/>
            <a:extLst>
              <a:ext uri="{FF2B5EF4-FFF2-40B4-BE49-F238E27FC236}">
                <a16:creationId xmlns:a16="http://schemas.microsoft.com/office/drawing/2014/main" id="{01402EF9-15BC-4D8A-92EA-8F6911D8A17E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81630" y="1690688"/>
            <a:ext cx="7228739" cy="5163925"/>
          </a:xfrm>
        </p:spPr>
      </p:pic>
    </p:spTree>
    <p:extLst>
      <p:ext uri="{BB962C8B-B14F-4D97-AF65-F5344CB8AC3E}">
        <p14:creationId xmlns:p14="http://schemas.microsoft.com/office/powerpoint/2010/main" val="78722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2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E80303-20E6-40E9-8864-BA449E553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95325"/>
          </a:xfrm>
        </p:spPr>
        <p:txBody>
          <a:bodyPr/>
          <a:lstStyle/>
          <a:p>
            <a:r>
              <a:rPr lang="en-US" dirty="0"/>
              <a:t>A/B p. 46, Ex. 4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14E47D9-F049-4283-B145-B743769FF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4653" y="695325"/>
            <a:ext cx="8022694" cy="615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9758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A7B3BA-73CE-4675-BE9E-85A0B1DC5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701675"/>
          </a:xfrm>
        </p:spPr>
        <p:txBody>
          <a:bodyPr>
            <a:normAutofit/>
          </a:bodyPr>
          <a:lstStyle/>
          <a:p>
            <a:r>
              <a:rPr lang="en-US" dirty="0"/>
              <a:t>A/B p. 46, Ex. 5 </a:t>
            </a:r>
            <a:r>
              <a:rPr lang="en-US" sz="1600" dirty="0"/>
              <a:t>(</a:t>
            </a:r>
            <a:r>
              <a:rPr lang="uk-UA" sz="1600" dirty="0"/>
              <a:t>вправу на дошці роблять діти</a:t>
            </a:r>
            <a:r>
              <a:rPr lang="en-US" sz="1600" dirty="0"/>
              <a:t>)</a:t>
            </a:r>
            <a:endParaRPr lang="ru-RU" sz="16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F6B6783-1E3B-4440-AB3B-F3C521DA8F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6" y="707999"/>
            <a:ext cx="11749088" cy="615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7370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C2128A9-73B1-47E7-9D5E-B873340CF4C5}"/>
              </a:ext>
            </a:extLst>
          </p:cNvPr>
          <p:cNvSpPr/>
          <p:nvPr/>
        </p:nvSpPr>
        <p:spPr>
          <a:xfrm>
            <a:off x="319850" y="2143125"/>
            <a:ext cx="11552300" cy="146179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927219"/>
              </a:avLst>
            </a:prstTxWarp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1"/>
                </a:solidFill>
              </a:rPr>
              <a:t>10</a:t>
            </a:r>
            <a:r>
              <a:rPr lang="en-US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1"/>
                </a:solidFill>
              </a:rPr>
              <a:t>, 9, 8, 7, 6, 5, 4, 3, 2, 1, 0!</a:t>
            </a:r>
            <a:r>
              <a:rPr lang="uk-UA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1"/>
                </a:solidFill>
              </a:rPr>
              <a:t> </a:t>
            </a:r>
            <a:r>
              <a:rPr lang="en-US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1"/>
                </a:solidFill>
              </a:rPr>
              <a:t>Say Goodbye to me!</a:t>
            </a:r>
            <a:endParaRPr lang="ru-RU" sz="5400" b="1" dirty="0">
              <a:ln w="12700">
                <a:solidFill>
                  <a:schemeClr val="accent5"/>
                </a:solidFill>
                <a:prstDash val="solid"/>
              </a:ln>
              <a:solidFill>
                <a:schemeClr val="accent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0BE2302-EFE0-4607-A858-80F19624E18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105079" y="2628900"/>
            <a:ext cx="3981842" cy="410017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885062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468</Words>
  <Application>Microsoft Office PowerPoint</Application>
  <PresentationFormat>Широкоэкранный</PresentationFormat>
  <Paragraphs>91</Paragraphs>
  <Slides>18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Bodoni MT</vt:lpstr>
      <vt:lpstr>Calibri</vt:lpstr>
      <vt:lpstr>Calibri Light</vt:lpstr>
      <vt:lpstr>Тема Office</vt:lpstr>
      <vt:lpstr>Face Створімо казкового персонажа!</vt:lpstr>
      <vt:lpstr>Цілі:</vt:lpstr>
      <vt:lpstr>Values. / Хвилинка правил. Правила поведінки дітей під час повітряної тривоги.</vt:lpstr>
      <vt:lpstr>What`s missing? Чого не вистачає?</vt:lpstr>
      <vt:lpstr>Find the picture to the word. Знайди малюнок до слова.</vt:lpstr>
      <vt:lpstr>Model a number. Лего цифрa.</vt:lpstr>
      <vt:lpstr>How many…? Скільки…?</vt:lpstr>
      <vt:lpstr>P/B p.62, Ex. 7</vt:lpstr>
      <vt:lpstr>Remember. Повтори.</vt:lpstr>
      <vt:lpstr>Underline the word. Підкресли слово відповідним кольором.</vt:lpstr>
      <vt:lpstr>Check up. Перевірте себе.</vt:lpstr>
      <vt:lpstr>Circle the word. Обведи слово відповідним кольором.</vt:lpstr>
      <vt:lpstr>Check up. Перевірте себе.</vt:lpstr>
      <vt:lpstr>P/B p.62, Ex. 8</vt:lpstr>
      <vt:lpstr>Our monsters` surprise. Сюрприз від монстрів. The song. Пісня. «One Little Finger». «Маленький пальчик».</vt:lpstr>
      <vt:lpstr>A/B p. 46, Ex. 4</vt:lpstr>
      <vt:lpstr>A/B p. 46, Ex. 5 (вправу на дошці роблять діти)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8</cp:revision>
  <dcterms:created xsi:type="dcterms:W3CDTF">2022-12-22T15:06:06Z</dcterms:created>
  <dcterms:modified xsi:type="dcterms:W3CDTF">2023-03-01T13:49:59Z</dcterms:modified>
</cp:coreProperties>
</file>