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2" r:id="rId10"/>
    <p:sldId id="265" r:id="rId11"/>
    <p:sldId id="266" r:id="rId12"/>
    <p:sldId id="269" r:id="rId13"/>
    <p:sldId id="270" r:id="rId14"/>
    <p:sldId id="273" r:id="rId15"/>
    <p:sldId id="277" r:id="rId1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2722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3676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999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4435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589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508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81796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409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0238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9432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0675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7357D-AA19-4F97-BBE7-2A70407E7B21}" type="datetimeFigureOut">
              <a:rPr lang="uk-UA" smtClean="0"/>
              <a:t>25.02.2023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89DC4-FDFA-4A83-B461-5C517B8FA9C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340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sp>
        <p:nvSpPr>
          <p:cNvPr id="9" name="AutoShape 6" descr="Набір прикрас Ranok Українці (13105182У) купити в інтернет магазині - ціна,  відгуки, фото на Yakaboo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2" name="Picture 8" descr="Пластикові фігури &quot;Українець і українка&quot; - stendmarket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99" y="2213301"/>
            <a:ext cx="4438565" cy="381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71600" y="1124744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err="1" smtClean="0">
                <a:latin typeface="Monotype Corsiva" pitchFamily="66" charset="0"/>
              </a:rPr>
              <a:t>Фотоквест</a:t>
            </a:r>
            <a:r>
              <a:rPr lang="uk-UA" sz="3600" dirty="0" smtClean="0">
                <a:latin typeface="Monotype Corsiva" pitchFamily="66" charset="0"/>
              </a:rPr>
              <a:t> «Вишивана моя Україна»</a:t>
            </a:r>
            <a:endParaRPr lang="uk-UA" sz="3600" dirty="0"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36096" y="3789040"/>
            <a:ext cx="302433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Підготувала: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Середа Світлана Іванівна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вчитель початкових класів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Прилбицького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ЗЗСО І-ІІІ ст.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ім. Митрополита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Андрея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Шептицького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Новояворівської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міської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ради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4159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6567503" cy="864096"/>
          </a:xfrm>
        </p:spPr>
        <p:txBody>
          <a:bodyPr>
            <a:normAutofit/>
          </a:bodyPr>
          <a:lstStyle/>
          <a:p>
            <a:pPr algn="l"/>
            <a:r>
              <a:rPr lang="uk-UA" dirty="0" smtClean="0">
                <a:latin typeface="Monotype Corsiva" pitchFamily="66" charset="0"/>
              </a:rPr>
              <a:t>Правила </a:t>
            </a:r>
            <a:r>
              <a:rPr lang="uk-UA" dirty="0" err="1" smtClean="0">
                <a:latin typeface="Monotype Corsiva" pitchFamily="66" charset="0"/>
              </a:rPr>
              <a:t>фотоквесту</a:t>
            </a:r>
            <a:endParaRPr lang="uk-UA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420888"/>
            <a:ext cx="4320480" cy="2161486"/>
          </a:xfrm>
        </p:spPr>
        <p:txBody>
          <a:bodyPr>
            <a:noAutofit/>
          </a:bodyPr>
          <a:lstStyle/>
          <a:p>
            <a:pPr algn="l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Виконати завдання.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Сфотографувати його або сфотографуватися разом з ним.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Світлину підписати.</a:t>
            </a:r>
          </a:p>
          <a:p>
            <a:pPr algn="l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Відправити вчителю.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Чекати на наступне завдання.</a:t>
            </a:r>
            <a:r>
              <a:rPr lang="uk-UA" sz="1400" dirty="0" smtClean="0"/>
              <a:t/>
            </a:r>
            <a:br>
              <a:rPr lang="uk-UA" sz="1400" dirty="0" smtClean="0"/>
            </a:br>
            <a:r>
              <a:rPr lang="uk-UA" sz="1400" dirty="0" smtClean="0"/>
              <a:t/>
            </a:r>
            <a:br>
              <a:rPr lang="uk-UA" sz="1400" dirty="0" smtClean="0"/>
            </a:br>
            <a:endParaRPr lang="uk-UA" sz="1400" dirty="0"/>
          </a:p>
        </p:txBody>
      </p:sp>
      <p:pic>
        <p:nvPicPr>
          <p:cNvPr id="2050" name="Picture 2" descr="Premium Vector | Cute little boy taking selfie with a smartphon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9" r="22453"/>
          <a:stretch/>
        </p:blipFill>
        <p:spPr bwMode="auto">
          <a:xfrm>
            <a:off x="5868144" y="825754"/>
            <a:ext cx="2314575" cy="520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-252536" y="4377283"/>
            <a:ext cx="656750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4000" dirty="0" smtClean="0">
                <a:latin typeface="Monotype Corsiva" pitchFamily="66" charset="0"/>
              </a:rPr>
              <a:t>Бажаю успіху!</a:t>
            </a:r>
            <a:endParaRPr lang="uk-UA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62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29" y="-1167719"/>
            <a:ext cx="6624737" cy="9144003"/>
          </a:xfrm>
          <a:prstGeom prst="rect">
            <a:avLst/>
          </a:prstGeom>
        </p:spPr>
      </p:pic>
      <p:pic>
        <p:nvPicPr>
          <p:cNvPr id="3076" name="Picture 4" descr="Від Києва до Криму: який вигляд мають вишиванки в різних регіонах Україн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269" y="1837980"/>
            <a:ext cx="5419458" cy="352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1159877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Постер</a:t>
            </a:r>
            <a:r>
              <a:rPr lang="uk-UA" dirty="0" smtClean="0"/>
              <a:t> свята, яке відзначають в Україні в третій четвер травня</a:t>
            </a:r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3437871" y="836712"/>
            <a:ext cx="2268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Слово «Вишиванка» викладене з підручних</a:t>
            </a:r>
            <a:br>
              <a:rPr lang="uk-UA" dirty="0" smtClean="0"/>
            </a:br>
            <a:r>
              <a:rPr lang="uk-UA" dirty="0" smtClean="0"/>
              <a:t> матеріалів</a:t>
            </a:r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6156176" y="1064639"/>
            <a:ext cx="2088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Сфотографувати вишивки предметів одягу та домашнього вжитку</a:t>
            </a:r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6156176" y="4215187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Створити ескіз вишиванки </a:t>
            </a:r>
            <a:endParaRPr lang="uk-UA" dirty="0"/>
          </a:p>
        </p:txBody>
      </p:sp>
      <p:sp>
        <p:nvSpPr>
          <p:cNvPr id="11" name="TextBox 10"/>
          <p:cNvSpPr txBox="1"/>
          <p:nvPr/>
        </p:nvSpPr>
        <p:spPr>
          <a:xfrm>
            <a:off x="3419871" y="4861518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«Вишиванка»          у народних прислів’ях та приказках</a:t>
            </a:r>
            <a:endParaRPr lang="uk-UA" dirty="0"/>
          </a:p>
        </p:txBody>
      </p:sp>
      <p:sp>
        <p:nvSpPr>
          <p:cNvPr id="12" name="TextBox 11"/>
          <p:cNvSpPr txBox="1"/>
          <p:nvPr/>
        </p:nvSpPr>
        <p:spPr>
          <a:xfrm>
            <a:off x="818153" y="4223715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Сфотографуватися у вишиванці</a:t>
            </a:r>
            <a:endParaRPr lang="uk-UA" dirty="0"/>
          </a:p>
        </p:txBody>
      </p:sp>
      <p:pic>
        <p:nvPicPr>
          <p:cNvPr id="3078" name="Picture 6" descr="Стрелка пнг на прозрачном фоне - фото и картинки abrakadabra.fu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3660">
            <a:off x="2627784" y="1184045"/>
            <a:ext cx="885804" cy="61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Стрелка пнг на прозрачном фоне - фото и картинки abrakadabra.fu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8822">
            <a:off x="5370814" y="1184044"/>
            <a:ext cx="885804" cy="61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Стрелка пнг на прозрачном фоне - фото и картинки abrakadabra.fu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21809">
            <a:off x="6933753" y="2973350"/>
            <a:ext cx="885804" cy="61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Стрелка пнг на прозрачном фоне - фото и картинки abrakadabra.fu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99979">
            <a:off x="5772063" y="5056743"/>
            <a:ext cx="885804" cy="61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Стрелка пнг на прозрачном фоне - фото и картинки abrakadabra.fu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35568">
            <a:off x="2412580" y="4998926"/>
            <a:ext cx="885804" cy="61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650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Картинки по запросу дівчина українка | Ukrainian art, Cartoon clip art,  Flower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908720"/>
            <a:ext cx="3777213" cy="504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3928" y="1158626"/>
            <a:ext cx="3310136" cy="1251570"/>
          </a:xfrm>
        </p:spPr>
        <p:txBody>
          <a:bodyPr/>
          <a:lstStyle/>
          <a:p>
            <a:r>
              <a:rPr lang="uk-UA" sz="5400" dirty="0" smtClean="0">
                <a:latin typeface="Monotype Corsiva" pitchFamily="66" charset="0"/>
              </a:rPr>
              <a:t>Завдання</a:t>
            </a:r>
            <a:r>
              <a:rPr lang="uk-UA" dirty="0" smtClean="0">
                <a:latin typeface="Monotype Corsiva" pitchFamily="66" charset="0"/>
              </a:rPr>
              <a:t> </a:t>
            </a:r>
            <a:endParaRPr lang="uk-UA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2996952"/>
            <a:ext cx="2984376" cy="1800200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Сфотографуйте або зробіть </a:t>
            </a:r>
            <a:r>
              <a:rPr lang="uk-UA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скрін</a:t>
            </a:r>
            <a:r>
              <a:rPr lang="uk-UA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постеру</a:t>
            </a:r>
            <a:r>
              <a:rPr lang="uk-UA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на якому вказано, яке свято відзначають в Україні у третій четвер травня</a:t>
            </a:r>
          </a:p>
        </p:txBody>
      </p:sp>
      <p:pic>
        <p:nvPicPr>
          <p:cNvPr id="4098" name="Picture 2" descr="1-10 чисел PNG прозрачный - PNG Al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734" y="908720"/>
            <a:ext cx="1529654" cy="152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650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pic>
        <p:nvPicPr>
          <p:cNvPr id="6148" name="Picture 4" descr="День вишиванки-2023 у містах заходу України / Туристичні новин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87581"/>
            <a:ext cx="3355504" cy="468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13517"/>
            <a:ext cx="3492678" cy="4656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7650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6066" y="-1143000"/>
            <a:ext cx="6624737" cy="914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3928" y="1158626"/>
            <a:ext cx="3310136" cy="1251570"/>
          </a:xfrm>
        </p:spPr>
        <p:txBody>
          <a:bodyPr/>
          <a:lstStyle/>
          <a:p>
            <a:r>
              <a:rPr lang="uk-UA" sz="5400" dirty="0" smtClean="0">
                <a:latin typeface="Monotype Corsiva" pitchFamily="66" charset="0"/>
              </a:rPr>
              <a:t>Завдання</a:t>
            </a:r>
            <a:r>
              <a:rPr lang="uk-UA" dirty="0" smtClean="0">
                <a:latin typeface="Monotype Corsiva" pitchFamily="66" charset="0"/>
              </a:rPr>
              <a:t> </a:t>
            </a:r>
            <a:endParaRPr lang="uk-UA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2996952"/>
            <a:ext cx="2984376" cy="79208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підручних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засобів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викладіть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слово</a:t>
            </a:r>
          </a:p>
        </p:txBody>
      </p:sp>
      <p:pic>
        <p:nvPicPr>
          <p:cNvPr id="5124" name="Picture 4" descr="2 номе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836426"/>
            <a:ext cx="1601948" cy="160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593578" y="3645024"/>
            <a:ext cx="3430586" cy="125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dirty="0" smtClean="0">
                <a:latin typeface="Monotype Corsiva" pitchFamily="66" charset="0"/>
              </a:rPr>
              <a:t>«В И Ш И В А Н К А»</a:t>
            </a:r>
            <a:endParaRPr lang="uk-UA" sz="2000" dirty="0">
              <a:latin typeface="Monotype Corsiva" pitchFamily="66" charset="0"/>
            </a:endParaRPr>
          </a:p>
        </p:txBody>
      </p:sp>
      <p:pic>
        <p:nvPicPr>
          <p:cNvPr id="5126" name="Picture 6" descr="Вишитий рушник: векторна графіка, зображення, Вишитий рушник малюнки |  Скачати з Depositphoto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3312368" cy="399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94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3" y="-1055383"/>
            <a:ext cx="6624737" cy="9144003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51" b="21231"/>
          <a:stretch/>
        </p:blipFill>
        <p:spPr bwMode="auto">
          <a:xfrm>
            <a:off x="2443100" y="4221088"/>
            <a:ext cx="4257802" cy="1851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62524"/>
            <a:ext cx="4464495" cy="3348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7650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6066" y="-1143000"/>
            <a:ext cx="6624737" cy="914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3928" y="1158626"/>
            <a:ext cx="3310136" cy="1251570"/>
          </a:xfrm>
        </p:spPr>
        <p:txBody>
          <a:bodyPr/>
          <a:lstStyle/>
          <a:p>
            <a:r>
              <a:rPr lang="uk-UA" sz="5400" dirty="0" smtClean="0">
                <a:latin typeface="Monotype Corsiva" pitchFamily="66" charset="0"/>
              </a:rPr>
              <a:t>Завдання</a:t>
            </a:r>
            <a:r>
              <a:rPr lang="uk-UA" dirty="0" smtClean="0">
                <a:latin typeface="Monotype Corsiva" pitchFamily="66" charset="0"/>
              </a:rPr>
              <a:t> </a:t>
            </a:r>
            <a:endParaRPr lang="uk-UA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2996952"/>
            <a:ext cx="2984376" cy="1800200"/>
          </a:xfrm>
        </p:spPr>
        <p:txBody>
          <a:bodyPr>
            <a:normAutofit/>
          </a:bodyPr>
          <a:lstStyle/>
          <a:p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Знайдіть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зробіть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фото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предметів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одягу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домашнього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вжитку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прикрашених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вишивкою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3 номе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836426"/>
            <a:ext cx="1656470" cy="165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Полотно Rosa Start Серце України на картоні з контуром 30х30 см  (4823098531968) – низькі ціни, кредит, оплата частинами в інтернет-магазині  ROZETKA | Купити в Україні: Києві, Харкові, Дніпрі, Одесі, Запоріжжі, Львові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2"/>
            <a:ext cx="3870342" cy="331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317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9"/>
          <a:stretch/>
        </p:blipFill>
        <p:spPr bwMode="auto">
          <a:xfrm>
            <a:off x="717628" y="1052736"/>
            <a:ext cx="3949861" cy="4719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130" y="908720"/>
            <a:ext cx="3651870" cy="486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7650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6066" y="-1143000"/>
            <a:ext cx="6624737" cy="914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3928" y="1158626"/>
            <a:ext cx="3310136" cy="1251570"/>
          </a:xfrm>
        </p:spPr>
        <p:txBody>
          <a:bodyPr/>
          <a:lstStyle/>
          <a:p>
            <a:r>
              <a:rPr lang="uk-UA" sz="5400" dirty="0" smtClean="0">
                <a:latin typeface="Monotype Corsiva" pitchFamily="66" charset="0"/>
              </a:rPr>
              <a:t>Завдання</a:t>
            </a:r>
            <a:r>
              <a:rPr lang="uk-UA" dirty="0" smtClean="0">
                <a:latin typeface="Monotype Corsiva" pitchFamily="66" charset="0"/>
              </a:rPr>
              <a:t> </a:t>
            </a:r>
            <a:endParaRPr lang="uk-UA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2996952"/>
            <a:ext cx="2984376" cy="1800200"/>
          </a:xfrm>
        </p:spPr>
        <p:txBody>
          <a:bodyPr>
            <a:normAutofit/>
          </a:bodyPr>
          <a:lstStyle/>
          <a:p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Створіть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ескіз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вишивки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придумайте для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орнамент</a:t>
            </a:r>
          </a:p>
        </p:txBody>
      </p:sp>
      <p:pic>
        <p:nvPicPr>
          <p:cNvPr id="7170" name="Picture 2" descr="4 номе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836426"/>
            <a:ext cx="1712636" cy="171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" t="10976" r="1606" b="12445"/>
          <a:stretch/>
        </p:blipFill>
        <p:spPr bwMode="auto">
          <a:xfrm>
            <a:off x="899592" y="1268760"/>
            <a:ext cx="2952328" cy="418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2650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50" b="28500"/>
          <a:stretch/>
        </p:blipFill>
        <p:spPr bwMode="auto">
          <a:xfrm>
            <a:off x="791262" y="908720"/>
            <a:ext cx="3810001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56725"/>
            <a:ext cx="2693876" cy="3591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84" r="12711" b="9923"/>
          <a:stretch/>
        </p:blipFill>
        <p:spPr bwMode="auto">
          <a:xfrm>
            <a:off x="1229131" y="3058427"/>
            <a:ext cx="2508035" cy="298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89" b="35872"/>
          <a:stretch/>
        </p:blipFill>
        <p:spPr bwMode="auto">
          <a:xfrm>
            <a:off x="4571998" y="4707962"/>
            <a:ext cx="3423816" cy="1075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6781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Pin on nation symbol, mental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60848"/>
            <a:ext cx="3960440" cy="374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3928" y="1158626"/>
            <a:ext cx="3310136" cy="1251570"/>
          </a:xfrm>
        </p:spPr>
        <p:txBody>
          <a:bodyPr/>
          <a:lstStyle/>
          <a:p>
            <a:r>
              <a:rPr lang="uk-UA" sz="5400" dirty="0" smtClean="0">
                <a:latin typeface="Monotype Corsiva" pitchFamily="66" charset="0"/>
              </a:rPr>
              <a:t>Завдання</a:t>
            </a:r>
            <a:r>
              <a:rPr lang="uk-UA" dirty="0" smtClean="0">
                <a:latin typeface="Monotype Corsiva" pitchFamily="66" charset="0"/>
              </a:rPr>
              <a:t> </a:t>
            </a:r>
            <a:endParaRPr lang="uk-UA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2996952"/>
            <a:ext cx="2984376" cy="18002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Вишиванка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народних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прислів’ях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приказках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5 номе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17" y="962621"/>
            <a:ext cx="1618125" cy="161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6065" y="-1154584"/>
            <a:ext cx="6624737" cy="914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48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6066" y="-1143000"/>
            <a:ext cx="6624737" cy="914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23928" y="1158626"/>
            <a:ext cx="3310136" cy="1251570"/>
          </a:xfrm>
        </p:spPr>
        <p:txBody>
          <a:bodyPr/>
          <a:lstStyle/>
          <a:p>
            <a:r>
              <a:rPr lang="uk-UA" sz="5400" dirty="0" smtClean="0">
                <a:latin typeface="Monotype Corsiva" pitchFamily="66" charset="0"/>
              </a:rPr>
              <a:t>Завдання</a:t>
            </a:r>
            <a:r>
              <a:rPr lang="uk-UA" dirty="0" smtClean="0">
                <a:latin typeface="Monotype Corsiva" pitchFamily="66" charset="0"/>
              </a:rPr>
              <a:t> </a:t>
            </a:r>
            <a:endParaRPr lang="uk-UA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2996952"/>
            <a:ext cx="2984376" cy="1800200"/>
          </a:xfrm>
        </p:spPr>
        <p:txBody>
          <a:bodyPr>
            <a:normAutofit/>
          </a:bodyPr>
          <a:lstStyle/>
          <a:p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Сфотографуйтеся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вишиванці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самі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всією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родиною)</a:t>
            </a:r>
          </a:p>
        </p:txBody>
      </p:sp>
      <p:pic>
        <p:nvPicPr>
          <p:cNvPr id="13314" name="Picture 2" descr="6 номе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7824" y="822361"/>
            <a:ext cx="1699363" cy="169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День Незалежності 2022 — красиві картинки та листівки до свята / N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3561677" cy="445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480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824" y="958417"/>
            <a:ext cx="3705876" cy="4941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7" y="928494"/>
            <a:ext cx="3579187" cy="4772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28713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59630" y="-1143001"/>
            <a:ext cx="6624737" cy="9144003"/>
          </a:xfrm>
          <a:prstGeom prst="rect">
            <a:avLst/>
          </a:prstGeom>
        </p:spPr>
      </p:pic>
      <p:pic>
        <p:nvPicPr>
          <p:cNvPr id="20482" name="Picture 2" descr="Слова подяки дітям написала за те, що всі старанно працювали » Педагогічний  сайт для вчетелів і виховател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17253"/>
            <a:ext cx="6722986" cy="502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843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126</Words>
  <Application>Microsoft Office PowerPoint</Application>
  <PresentationFormat>Экран (4:3)</PresentationFormat>
  <Paragraphs>25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Правила фотоквесту</vt:lpstr>
      <vt:lpstr>Презентация PowerPoint</vt:lpstr>
      <vt:lpstr>Завдання </vt:lpstr>
      <vt:lpstr>Презентация PowerPoint</vt:lpstr>
      <vt:lpstr>Завдання </vt:lpstr>
      <vt:lpstr>Презентация PowerPoint</vt:lpstr>
      <vt:lpstr>Завдання </vt:lpstr>
      <vt:lpstr>Презентация PowerPoint</vt:lpstr>
      <vt:lpstr>Завдання </vt:lpstr>
      <vt:lpstr>Презентация PowerPoint</vt:lpstr>
      <vt:lpstr>Завдання </vt:lpstr>
      <vt:lpstr>Завдання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Galyna</dc:creator>
  <cp:lastModifiedBy>Galyna</cp:lastModifiedBy>
  <cp:revision>14</cp:revision>
  <dcterms:created xsi:type="dcterms:W3CDTF">2023-02-25T15:54:23Z</dcterms:created>
  <dcterms:modified xsi:type="dcterms:W3CDTF">2023-02-25T17:48:57Z</dcterms:modified>
</cp:coreProperties>
</file>