
<file path=[Content_Types].xml><?xml version="1.0" encoding="utf-8"?>
<Types xmlns="http://schemas.openxmlformats.org/package/2006/content-types"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Override PartName="/ppt/diagrams/data13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17.xml" ContentType="application/vnd.openxmlformats-officedocument.drawingml.diagram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15.xml" ContentType="application/vnd.openxmlformats-officedocument.drawingml.diagramStyle+xml"/>
  <Override PartName="/ppt/diagrams/layout17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colors16.xml" ContentType="application/vnd.openxmlformats-officedocument.drawingml.diagramColor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6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70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EC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366CB7-4940-436A-98E4-4D8E9B878FDA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934B80-02F0-46EF-94EC-58AB5044A604}">
      <dgm:prSet phldrT="[Текст]"/>
      <dgm:spPr/>
      <dgm:t>
        <a:bodyPr/>
        <a:lstStyle/>
        <a:p>
          <a:r>
            <a:rPr lang="uk-UA" dirty="0" smtClean="0"/>
            <a:t>Удосконалювати обчислювальні навички, закріплювати знання таблиць додавання і віднімання, вміння розпізнавати геометричні фігури</a:t>
          </a:r>
          <a:endParaRPr lang="ru-RU" dirty="0"/>
        </a:p>
      </dgm:t>
    </dgm:pt>
    <dgm:pt modelId="{095EF4D5-920F-491D-8DDC-80C98D09FE0C}" type="parTrans" cxnId="{10ECD578-373B-4F1A-AC70-1D03840DC806}">
      <dgm:prSet/>
      <dgm:spPr/>
      <dgm:t>
        <a:bodyPr/>
        <a:lstStyle/>
        <a:p>
          <a:endParaRPr lang="ru-RU"/>
        </a:p>
      </dgm:t>
    </dgm:pt>
    <dgm:pt modelId="{0B78673E-F31F-4F90-A7AC-A5081CE1173F}" type="sibTrans" cxnId="{10ECD578-373B-4F1A-AC70-1D03840DC806}">
      <dgm:prSet/>
      <dgm:spPr/>
      <dgm:t>
        <a:bodyPr/>
        <a:lstStyle/>
        <a:p>
          <a:endParaRPr lang="ru-RU"/>
        </a:p>
      </dgm:t>
    </dgm:pt>
    <dgm:pt modelId="{A442CE4F-E8A5-420B-97A3-73C8E60CA929}">
      <dgm:prSet phldrT="[Текст]"/>
      <dgm:spPr/>
      <dgm:t>
        <a:bodyPr/>
        <a:lstStyle/>
        <a:p>
          <a:r>
            <a:rPr lang="uk-UA" dirty="0" smtClean="0"/>
            <a:t>Розвивати логічне мислення, </a:t>
          </a:r>
          <a:r>
            <a:rPr lang="uk-UA" dirty="0" err="1" smtClean="0"/>
            <a:t>кмітлиівість</a:t>
          </a:r>
          <a:r>
            <a:rPr lang="uk-UA" dirty="0" smtClean="0"/>
            <a:t>, увагу, математичні здібності учнів</a:t>
          </a:r>
          <a:endParaRPr lang="ru-RU" dirty="0"/>
        </a:p>
      </dgm:t>
    </dgm:pt>
    <dgm:pt modelId="{88E53A65-41A3-4323-95BA-8D572D650A49}" type="parTrans" cxnId="{10C606C8-146B-495A-AF1B-53735C75D813}">
      <dgm:prSet/>
      <dgm:spPr/>
      <dgm:t>
        <a:bodyPr/>
        <a:lstStyle/>
        <a:p>
          <a:endParaRPr lang="ru-RU"/>
        </a:p>
      </dgm:t>
    </dgm:pt>
    <dgm:pt modelId="{C2E6588A-CA82-4564-8093-A1A91F5EBCEB}" type="sibTrans" cxnId="{10C606C8-146B-495A-AF1B-53735C75D813}">
      <dgm:prSet/>
      <dgm:spPr/>
      <dgm:t>
        <a:bodyPr/>
        <a:lstStyle/>
        <a:p>
          <a:endParaRPr lang="ru-RU"/>
        </a:p>
      </dgm:t>
    </dgm:pt>
    <dgm:pt modelId="{6F249B05-D7F8-4C74-AAA9-E43D4EFF5298}">
      <dgm:prSet phldrT="[Текст]"/>
      <dgm:spPr/>
      <dgm:t>
        <a:bodyPr/>
        <a:lstStyle/>
        <a:p>
          <a:r>
            <a:rPr lang="uk-UA" dirty="0" smtClean="0"/>
            <a:t>Виховувати наполегливість, самостійність, відповідальність, працелюбність, почуття дружби і взаємодопомоги, інтерес до математики.</a:t>
          </a:r>
          <a:endParaRPr lang="ru-RU" dirty="0"/>
        </a:p>
      </dgm:t>
    </dgm:pt>
    <dgm:pt modelId="{65489422-32EF-436B-B2FD-71EC9318408E}" type="parTrans" cxnId="{2EF0138E-F5C2-4AD6-B2A8-3D0810AF229E}">
      <dgm:prSet/>
      <dgm:spPr/>
      <dgm:t>
        <a:bodyPr/>
        <a:lstStyle/>
        <a:p>
          <a:endParaRPr lang="ru-RU"/>
        </a:p>
      </dgm:t>
    </dgm:pt>
    <dgm:pt modelId="{AD471898-6094-47D6-BAEB-BEF44E5CCC71}" type="sibTrans" cxnId="{2EF0138E-F5C2-4AD6-B2A8-3D0810AF229E}">
      <dgm:prSet/>
      <dgm:spPr/>
      <dgm:t>
        <a:bodyPr/>
        <a:lstStyle/>
        <a:p>
          <a:endParaRPr lang="ru-RU"/>
        </a:p>
      </dgm:t>
    </dgm:pt>
    <dgm:pt modelId="{893C1FF6-0100-48E9-8833-AD587C925A3F}" type="pres">
      <dgm:prSet presAssocID="{CA366CB7-4940-436A-98E4-4D8E9B878FD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1E3CAB3-7DA2-4BBA-AD83-CFB6794A21C4}" type="pres">
      <dgm:prSet presAssocID="{5E934B80-02F0-46EF-94EC-58AB5044A6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497F58-B658-4D29-9F5D-2E3E7C3C731B}" type="pres">
      <dgm:prSet presAssocID="{5E934B80-02F0-46EF-94EC-58AB5044A604}" presName="spNode" presStyleCnt="0"/>
      <dgm:spPr/>
    </dgm:pt>
    <dgm:pt modelId="{7B604DA3-4986-46E6-9379-8C8FEDD95A80}" type="pres">
      <dgm:prSet presAssocID="{0B78673E-F31F-4F90-A7AC-A5081CE1173F}" presName="sibTrans" presStyleLbl="sibTrans1D1" presStyleIdx="0" presStyleCnt="3"/>
      <dgm:spPr/>
      <dgm:t>
        <a:bodyPr/>
        <a:lstStyle/>
        <a:p>
          <a:endParaRPr lang="ru-RU"/>
        </a:p>
      </dgm:t>
    </dgm:pt>
    <dgm:pt modelId="{8CC90130-52B1-4B8D-AB0F-043D78A490B3}" type="pres">
      <dgm:prSet presAssocID="{A442CE4F-E8A5-420B-97A3-73C8E60CA929}" presName="node" presStyleLbl="node1" presStyleIdx="1" presStyleCnt="3" custScaleX="76378" custScaleY="88614" custRadScaleRad="103855" custRadScaleInc="-30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1B8363-3336-4413-8446-4B6742BA7BF9}" type="pres">
      <dgm:prSet presAssocID="{A442CE4F-E8A5-420B-97A3-73C8E60CA929}" presName="spNode" presStyleCnt="0"/>
      <dgm:spPr/>
    </dgm:pt>
    <dgm:pt modelId="{3B822CF9-192C-40EA-9993-92DF3B604CA9}" type="pres">
      <dgm:prSet presAssocID="{C2E6588A-CA82-4564-8093-A1A91F5EBCEB}" presName="sibTrans" presStyleLbl="sibTrans1D1" presStyleIdx="1" presStyleCnt="3"/>
      <dgm:spPr/>
      <dgm:t>
        <a:bodyPr/>
        <a:lstStyle/>
        <a:p>
          <a:endParaRPr lang="ru-RU"/>
        </a:p>
      </dgm:t>
    </dgm:pt>
    <dgm:pt modelId="{0C426618-428A-4A42-962F-7FEFAD46D3EA}" type="pres">
      <dgm:prSet presAssocID="{6F249B05-D7F8-4C74-AAA9-E43D4EFF5298}" presName="node" presStyleLbl="node1" presStyleIdx="2" presStyleCnt="3" custScaleX="131629" custScaleY="886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5C5F12-BC5A-4B0F-937F-8F3F6D83AA88}" type="pres">
      <dgm:prSet presAssocID="{6F249B05-D7F8-4C74-AAA9-E43D4EFF5298}" presName="spNode" presStyleCnt="0"/>
      <dgm:spPr/>
    </dgm:pt>
    <dgm:pt modelId="{2D3EE3BA-8289-4673-9DB2-B59D36525E78}" type="pres">
      <dgm:prSet presAssocID="{AD471898-6094-47D6-BAEB-BEF44E5CCC71}" presName="sibTrans" presStyleLbl="sibTrans1D1" presStyleIdx="2" presStyleCnt="3"/>
      <dgm:spPr/>
      <dgm:t>
        <a:bodyPr/>
        <a:lstStyle/>
        <a:p>
          <a:endParaRPr lang="ru-RU"/>
        </a:p>
      </dgm:t>
    </dgm:pt>
  </dgm:ptLst>
  <dgm:cxnLst>
    <dgm:cxn modelId="{10ECD578-373B-4F1A-AC70-1D03840DC806}" srcId="{CA366CB7-4940-436A-98E4-4D8E9B878FDA}" destId="{5E934B80-02F0-46EF-94EC-58AB5044A604}" srcOrd="0" destOrd="0" parTransId="{095EF4D5-920F-491D-8DDC-80C98D09FE0C}" sibTransId="{0B78673E-F31F-4F90-A7AC-A5081CE1173F}"/>
    <dgm:cxn modelId="{B3DAC2DC-15B8-41D5-8893-FFF94CB97BC8}" type="presOf" srcId="{5E934B80-02F0-46EF-94EC-58AB5044A604}" destId="{E1E3CAB3-7DA2-4BBA-AD83-CFB6794A21C4}" srcOrd="0" destOrd="0" presId="urn:microsoft.com/office/officeart/2005/8/layout/cycle6"/>
    <dgm:cxn modelId="{DD0B062A-1BED-4DC2-8DF5-6C8BBBD000FC}" type="presOf" srcId="{AD471898-6094-47D6-BAEB-BEF44E5CCC71}" destId="{2D3EE3BA-8289-4673-9DB2-B59D36525E78}" srcOrd="0" destOrd="0" presId="urn:microsoft.com/office/officeart/2005/8/layout/cycle6"/>
    <dgm:cxn modelId="{B0285615-BB91-41AB-9953-9EAFD5399FA6}" type="presOf" srcId="{6F249B05-D7F8-4C74-AAA9-E43D4EFF5298}" destId="{0C426618-428A-4A42-962F-7FEFAD46D3EA}" srcOrd="0" destOrd="0" presId="urn:microsoft.com/office/officeart/2005/8/layout/cycle6"/>
    <dgm:cxn modelId="{66C65630-86D0-43AF-8EB6-AA092068043C}" type="presOf" srcId="{A442CE4F-E8A5-420B-97A3-73C8E60CA929}" destId="{8CC90130-52B1-4B8D-AB0F-043D78A490B3}" srcOrd="0" destOrd="0" presId="urn:microsoft.com/office/officeart/2005/8/layout/cycle6"/>
    <dgm:cxn modelId="{2EF0138E-F5C2-4AD6-B2A8-3D0810AF229E}" srcId="{CA366CB7-4940-436A-98E4-4D8E9B878FDA}" destId="{6F249B05-D7F8-4C74-AAA9-E43D4EFF5298}" srcOrd="2" destOrd="0" parTransId="{65489422-32EF-436B-B2FD-71EC9318408E}" sibTransId="{AD471898-6094-47D6-BAEB-BEF44E5CCC71}"/>
    <dgm:cxn modelId="{91123F4A-FAC6-4EA6-895F-03BF7187DB65}" type="presOf" srcId="{C2E6588A-CA82-4564-8093-A1A91F5EBCEB}" destId="{3B822CF9-192C-40EA-9993-92DF3B604CA9}" srcOrd="0" destOrd="0" presId="urn:microsoft.com/office/officeart/2005/8/layout/cycle6"/>
    <dgm:cxn modelId="{07C9034F-4773-4DBE-BF7E-B3427F521647}" type="presOf" srcId="{CA366CB7-4940-436A-98E4-4D8E9B878FDA}" destId="{893C1FF6-0100-48E9-8833-AD587C925A3F}" srcOrd="0" destOrd="0" presId="urn:microsoft.com/office/officeart/2005/8/layout/cycle6"/>
    <dgm:cxn modelId="{10C606C8-146B-495A-AF1B-53735C75D813}" srcId="{CA366CB7-4940-436A-98E4-4D8E9B878FDA}" destId="{A442CE4F-E8A5-420B-97A3-73C8E60CA929}" srcOrd="1" destOrd="0" parTransId="{88E53A65-41A3-4323-95BA-8D572D650A49}" sibTransId="{C2E6588A-CA82-4564-8093-A1A91F5EBCEB}"/>
    <dgm:cxn modelId="{8B4E26BE-AD72-4F79-A71F-907D1C355C86}" type="presOf" srcId="{0B78673E-F31F-4F90-A7AC-A5081CE1173F}" destId="{7B604DA3-4986-46E6-9379-8C8FEDD95A80}" srcOrd="0" destOrd="0" presId="urn:microsoft.com/office/officeart/2005/8/layout/cycle6"/>
    <dgm:cxn modelId="{198CD90D-8F74-4E69-844F-8E84EC48E755}" type="presParOf" srcId="{893C1FF6-0100-48E9-8833-AD587C925A3F}" destId="{E1E3CAB3-7DA2-4BBA-AD83-CFB6794A21C4}" srcOrd="0" destOrd="0" presId="urn:microsoft.com/office/officeart/2005/8/layout/cycle6"/>
    <dgm:cxn modelId="{B53161D7-EF3C-46C6-9985-0689EA1D3035}" type="presParOf" srcId="{893C1FF6-0100-48E9-8833-AD587C925A3F}" destId="{8E497F58-B658-4D29-9F5D-2E3E7C3C731B}" srcOrd="1" destOrd="0" presId="urn:microsoft.com/office/officeart/2005/8/layout/cycle6"/>
    <dgm:cxn modelId="{4114A65C-9330-4D0A-8D97-02DB839D6180}" type="presParOf" srcId="{893C1FF6-0100-48E9-8833-AD587C925A3F}" destId="{7B604DA3-4986-46E6-9379-8C8FEDD95A80}" srcOrd="2" destOrd="0" presId="urn:microsoft.com/office/officeart/2005/8/layout/cycle6"/>
    <dgm:cxn modelId="{98B567C1-6DF1-4820-B82C-0832FD3E0ED2}" type="presParOf" srcId="{893C1FF6-0100-48E9-8833-AD587C925A3F}" destId="{8CC90130-52B1-4B8D-AB0F-043D78A490B3}" srcOrd="3" destOrd="0" presId="urn:microsoft.com/office/officeart/2005/8/layout/cycle6"/>
    <dgm:cxn modelId="{CC8A71B7-5481-45B3-98BF-C065D3A883AB}" type="presParOf" srcId="{893C1FF6-0100-48E9-8833-AD587C925A3F}" destId="{C31B8363-3336-4413-8446-4B6742BA7BF9}" srcOrd="4" destOrd="0" presId="urn:microsoft.com/office/officeart/2005/8/layout/cycle6"/>
    <dgm:cxn modelId="{4F94EFD9-2DD0-4ED8-BEBC-EA5C272754DF}" type="presParOf" srcId="{893C1FF6-0100-48E9-8833-AD587C925A3F}" destId="{3B822CF9-192C-40EA-9993-92DF3B604CA9}" srcOrd="5" destOrd="0" presId="urn:microsoft.com/office/officeart/2005/8/layout/cycle6"/>
    <dgm:cxn modelId="{DBB69345-D799-4F2B-9124-3E9CC4D87412}" type="presParOf" srcId="{893C1FF6-0100-48E9-8833-AD587C925A3F}" destId="{0C426618-428A-4A42-962F-7FEFAD46D3EA}" srcOrd="6" destOrd="0" presId="urn:microsoft.com/office/officeart/2005/8/layout/cycle6"/>
    <dgm:cxn modelId="{1F60CE49-30AD-4B11-AA5C-2C0840BD6138}" type="presParOf" srcId="{893C1FF6-0100-48E9-8833-AD587C925A3F}" destId="{F45C5F12-BC5A-4B0F-937F-8F3F6D83AA88}" srcOrd="7" destOrd="0" presId="urn:microsoft.com/office/officeart/2005/8/layout/cycle6"/>
    <dgm:cxn modelId="{3C8762EC-E166-4373-8B0B-9C6B3506EA8C}" type="presParOf" srcId="{893C1FF6-0100-48E9-8833-AD587C925A3F}" destId="{2D3EE3BA-8289-4673-9DB2-B59D36525E78}" srcOrd="8" destOrd="0" presId="urn:microsoft.com/office/officeart/2005/8/layout/cycle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55B263-F69E-44C5-8FDE-BF94A93050F5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7FB3E2-16BC-4E83-AD76-B59F7961AA00}">
      <dgm:prSet phldrT="[Текст]" custT="1"/>
      <dgm:spPr/>
      <dgm:t>
        <a:bodyPr/>
        <a:lstStyle/>
        <a:p>
          <a:pPr algn="ctr"/>
          <a:r>
            <a:rPr lang="uk-UA" sz="4800" dirty="0" smtClean="0"/>
            <a:t>9-6</a:t>
          </a:r>
          <a:endParaRPr lang="ru-RU" sz="4800" dirty="0"/>
        </a:p>
      </dgm:t>
    </dgm:pt>
    <dgm:pt modelId="{DE0C8D87-7BC6-4C8B-8567-B23A28149435}" type="parTrans" cxnId="{54E35276-D35C-4049-B0EF-385E353D2020}">
      <dgm:prSet/>
      <dgm:spPr/>
      <dgm:t>
        <a:bodyPr/>
        <a:lstStyle/>
        <a:p>
          <a:endParaRPr lang="ru-RU" sz="1100"/>
        </a:p>
      </dgm:t>
    </dgm:pt>
    <dgm:pt modelId="{E5A2BC56-9277-4E29-9CA4-8F57A76334FF}" type="sibTrans" cxnId="{54E35276-D35C-4049-B0EF-385E353D2020}">
      <dgm:prSet custT="1"/>
      <dgm:spPr/>
      <dgm:t>
        <a:bodyPr/>
        <a:lstStyle/>
        <a:p>
          <a:endParaRPr lang="ru-RU" sz="1600"/>
        </a:p>
      </dgm:t>
    </dgm:pt>
    <dgm:pt modelId="{5D803E98-5586-4D53-B890-EC60B8F1C0FE}">
      <dgm:prSet phldrT="[Текст]" custT="1"/>
      <dgm:spPr/>
      <dgm:t>
        <a:bodyPr/>
        <a:lstStyle/>
        <a:p>
          <a:pPr algn="ctr"/>
          <a:r>
            <a:rPr lang="uk-UA" sz="4800" dirty="0" smtClean="0"/>
            <a:t>8-5</a:t>
          </a:r>
          <a:endParaRPr lang="ru-RU" sz="4800" dirty="0"/>
        </a:p>
      </dgm:t>
    </dgm:pt>
    <dgm:pt modelId="{C4B6DE48-D015-4197-8F41-6A8E2E2E5FE0}" type="parTrans" cxnId="{93E1192B-9012-4F3A-98C1-9CF426668E9C}">
      <dgm:prSet/>
      <dgm:spPr/>
      <dgm:t>
        <a:bodyPr/>
        <a:lstStyle/>
        <a:p>
          <a:endParaRPr lang="ru-RU" sz="1100"/>
        </a:p>
      </dgm:t>
    </dgm:pt>
    <dgm:pt modelId="{0CEB02E8-C3A1-46BA-AD81-507FC9A4E6E2}" type="sibTrans" cxnId="{93E1192B-9012-4F3A-98C1-9CF426668E9C}">
      <dgm:prSet custT="1"/>
      <dgm:spPr/>
      <dgm:t>
        <a:bodyPr/>
        <a:lstStyle/>
        <a:p>
          <a:endParaRPr lang="ru-RU" sz="1600"/>
        </a:p>
      </dgm:t>
    </dgm:pt>
    <dgm:pt modelId="{4899B3F6-545E-41F1-A02F-015EBD4FAC03}">
      <dgm:prSet phldrT="[Текст]" custT="1"/>
      <dgm:spPr/>
      <dgm:t>
        <a:bodyPr/>
        <a:lstStyle/>
        <a:p>
          <a:pPr algn="ctr"/>
          <a:r>
            <a:rPr lang="uk-UA" sz="4800" dirty="0" smtClean="0"/>
            <a:t>2+6</a:t>
          </a:r>
          <a:endParaRPr lang="ru-RU" sz="4800" dirty="0"/>
        </a:p>
      </dgm:t>
    </dgm:pt>
    <dgm:pt modelId="{0D55303C-E891-40A1-B137-9763F479A567}" type="parTrans" cxnId="{BDE929B2-9A16-4A29-A28F-E212710BD00F}">
      <dgm:prSet/>
      <dgm:spPr/>
      <dgm:t>
        <a:bodyPr/>
        <a:lstStyle/>
        <a:p>
          <a:endParaRPr lang="ru-RU" sz="1100"/>
        </a:p>
      </dgm:t>
    </dgm:pt>
    <dgm:pt modelId="{9F4D1AEB-A521-48BB-B2C8-F8D2823ACCE8}" type="sibTrans" cxnId="{BDE929B2-9A16-4A29-A28F-E212710BD00F}">
      <dgm:prSet custT="1"/>
      <dgm:spPr/>
      <dgm:t>
        <a:bodyPr/>
        <a:lstStyle/>
        <a:p>
          <a:endParaRPr lang="ru-RU" sz="1600"/>
        </a:p>
      </dgm:t>
    </dgm:pt>
    <dgm:pt modelId="{EC9A75C2-9FC3-4131-AA29-B12DA105B27B}">
      <dgm:prSet phldrT="[Текст]" custT="1"/>
      <dgm:spPr/>
      <dgm:t>
        <a:bodyPr/>
        <a:lstStyle/>
        <a:p>
          <a:pPr algn="ctr"/>
          <a:r>
            <a:rPr lang="uk-UA" sz="4800" dirty="0" smtClean="0"/>
            <a:t>7-3</a:t>
          </a:r>
          <a:endParaRPr lang="ru-RU" sz="4800" dirty="0"/>
        </a:p>
      </dgm:t>
    </dgm:pt>
    <dgm:pt modelId="{86DDA0D5-04A1-4BD0-B121-51A08A10BBF8}" type="parTrans" cxnId="{962FF224-FB0D-42CA-9E13-196F7D68F76C}">
      <dgm:prSet/>
      <dgm:spPr/>
      <dgm:t>
        <a:bodyPr/>
        <a:lstStyle/>
        <a:p>
          <a:endParaRPr lang="ru-RU" sz="1100"/>
        </a:p>
      </dgm:t>
    </dgm:pt>
    <dgm:pt modelId="{E8F49E07-A6AB-4E91-A1D6-04DFAF111597}" type="sibTrans" cxnId="{962FF224-FB0D-42CA-9E13-196F7D68F76C}">
      <dgm:prSet custT="1"/>
      <dgm:spPr/>
      <dgm:t>
        <a:bodyPr/>
        <a:lstStyle/>
        <a:p>
          <a:endParaRPr lang="ru-RU" sz="1600"/>
        </a:p>
      </dgm:t>
    </dgm:pt>
    <dgm:pt modelId="{2899FF7F-4BA4-46D7-824C-CCECE7E9520C}">
      <dgm:prSet phldrT="[Текст]" custT="1"/>
      <dgm:spPr/>
      <dgm:t>
        <a:bodyPr/>
        <a:lstStyle/>
        <a:p>
          <a:pPr algn="ctr"/>
          <a:r>
            <a:rPr lang="uk-UA" sz="4800" dirty="0" smtClean="0"/>
            <a:t>5+4</a:t>
          </a:r>
          <a:endParaRPr lang="ru-RU" sz="4800" dirty="0"/>
        </a:p>
      </dgm:t>
    </dgm:pt>
    <dgm:pt modelId="{1F7F33A7-08AD-4FE1-B3BC-DD954E99179B}" type="parTrans" cxnId="{8ADF29D3-5AC3-4E01-A98E-CCB3312A8474}">
      <dgm:prSet/>
      <dgm:spPr/>
      <dgm:t>
        <a:bodyPr/>
        <a:lstStyle/>
        <a:p>
          <a:endParaRPr lang="ru-RU" sz="1100"/>
        </a:p>
      </dgm:t>
    </dgm:pt>
    <dgm:pt modelId="{242B791C-78D2-4ED5-8206-ABF46A98ACC9}" type="sibTrans" cxnId="{8ADF29D3-5AC3-4E01-A98E-CCB3312A8474}">
      <dgm:prSet/>
      <dgm:spPr/>
      <dgm:t>
        <a:bodyPr/>
        <a:lstStyle/>
        <a:p>
          <a:endParaRPr lang="ru-RU" sz="1100"/>
        </a:p>
      </dgm:t>
    </dgm:pt>
    <dgm:pt modelId="{1031133A-32A8-43DC-91CC-DDAB8E4A38DC}" type="pres">
      <dgm:prSet presAssocID="{8F55B263-F69E-44C5-8FDE-BF94A93050F5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A70408-4234-4417-B548-BB42637910B7}" type="pres">
      <dgm:prSet presAssocID="{8F55B263-F69E-44C5-8FDE-BF94A93050F5}" presName="dummyMaxCanvas" presStyleCnt="0">
        <dgm:presLayoutVars/>
      </dgm:prSet>
      <dgm:spPr/>
    </dgm:pt>
    <dgm:pt modelId="{053B857E-DF85-4ACE-BBFB-A887D9679AC1}" type="pres">
      <dgm:prSet presAssocID="{8F55B263-F69E-44C5-8FDE-BF94A93050F5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87FFF8-48E4-4830-90BC-D4828E68AF0C}" type="pres">
      <dgm:prSet presAssocID="{8F55B263-F69E-44C5-8FDE-BF94A93050F5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ECAA6D-0EA8-47B4-AE8E-05ED6C1B4655}" type="pres">
      <dgm:prSet presAssocID="{8F55B263-F69E-44C5-8FDE-BF94A93050F5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56DCB6-2B0B-4B47-9F2E-33D7E8F64329}" type="pres">
      <dgm:prSet presAssocID="{8F55B263-F69E-44C5-8FDE-BF94A93050F5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25CA97-E2E5-499C-B50C-4EEC02411268}" type="pres">
      <dgm:prSet presAssocID="{8F55B263-F69E-44C5-8FDE-BF94A93050F5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EC863B-AB34-46AF-B3BA-D322237A3748}" type="pres">
      <dgm:prSet presAssocID="{8F55B263-F69E-44C5-8FDE-BF94A93050F5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F0C1E1-4379-4C68-B5C8-834051C6E020}" type="pres">
      <dgm:prSet presAssocID="{8F55B263-F69E-44C5-8FDE-BF94A93050F5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913C1A-1CA3-47F3-B324-750A4036DA62}" type="pres">
      <dgm:prSet presAssocID="{8F55B263-F69E-44C5-8FDE-BF94A93050F5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55E97F-F0E9-45EB-804A-1D261D89BD95}" type="pres">
      <dgm:prSet presAssocID="{8F55B263-F69E-44C5-8FDE-BF94A93050F5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75728-B27E-485D-BA93-1713859E16E9}" type="pres">
      <dgm:prSet presAssocID="{8F55B263-F69E-44C5-8FDE-BF94A93050F5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BAE232-4C51-479A-B19F-5106C6CE9337}" type="pres">
      <dgm:prSet presAssocID="{8F55B263-F69E-44C5-8FDE-BF94A93050F5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2F33A8-47CD-4047-AD5C-F1F166DD8D1F}" type="pres">
      <dgm:prSet presAssocID="{8F55B263-F69E-44C5-8FDE-BF94A93050F5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5EFA9-0AF1-4988-B044-A8A42A056CD8}" type="pres">
      <dgm:prSet presAssocID="{8F55B263-F69E-44C5-8FDE-BF94A93050F5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B7BA2D-4565-43FC-BB31-FD8A42580A81}" type="pres">
      <dgm:prSet presAssocID="{8F55B263-F69E-44C5-8FDE-BF94A93050F5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598C34-A4E3-4C7A-9941-FC9ED6309682}" type="presOf" srcId="{E5A2BC56-9277-4E29-9CA4-8F57A76334FF}" destId="{F5EC863B-AB34-46AF-B3BA-D322237A3748}" srcOrd="0" destOrd="0" presId="urn:microsoft.com/office/officeart/2005/8/layout/vProcess5"/>
    <dgm:cxn modelId="{DAC226E2-C47E-44FB-A0DD-1869D1695E37}" type="presOf" srcId="{2899FF7F-4BA4-46D7-824C-CCECE7E9520C}" destId="{5BB7BA2D-4565-43FC-BB31-FD8A42580A81}" srcOrd="1" destOrd="0" presId="urn:microsoft.com/office/officeart/2005/8/layout/vProcess5"/>
    <dgm:cxn modelId="{A506C6EB-0669-4440-BD51-7FCC96B7C80F}" type="presOf" srcId="{5D803E98-5586-4D53-B890-EC60B8F1C0FE}" destId="{1C87FFF8-48E4-4830-90BC-D4828E68AF0C}" srcOrd="0" destOrd="0" presId="urn:microsoft.com/office/officeart/2005/8/layout/vProcess5"/>
    <dgm:cxn modelId="{962FF224-FB0D-42CA-9E13-196F7D68F76C}" srcId="{8F55B263-F69E-44C5-8FDE-BF94A93050F5}" destId="{EC9A75C2-9FC3-4131-AA29-B12DA105B27B}" srcOrd="3" destOrd="0" parTransId="{86DDA0D5-04A1-4BD0-B121-51A08A10BBF8}" sibTransId="{E8F49E07-A6AB-4E91-A1D6-04DFAF111597}"/>
    <dgm:cxn modelId="{4DC86212-AD19-4F07-AD36-57031DDD7AFB}" type="presOf" srcId="{4899B3F6-545E-41F1-A02F-015EBD4FAC03}" destId="{92ECAA6D-0EA8-47B4-AE8E-05ED6C1B4655}" srcOrd="0" destOrd="0" presId="urn:microsoft.com/office/officeart/2005/8/layout/vProcess5"/>
    <dgm:cxn modelId="{9F5AF696-E808-45CF-B798-2C05947F667A}" type="presOf" srcId="{5D803E98-5586-4D53-B890-EC60B8F1C0FE}" destId="{8FBAE232-4C51-479A-B19F-5106C6CE9337}" srcOrd="1" destOrd="0" presId="urn:microsoft.com/office/officeart/2005/8/layout/vProcess5"/>
    <dgm:cxn modelId="{91B4E453-CE6D-44E0-A978-90DC53AC9430}" type="presOf" srcId="{377FB3E2-16BC-4E83-AD76-B59F7961AA00}" destId="{9F875728-B27E-485D-BA93-1713859E16E9}" srcOrd="1" destOrd="0" presId="urn:microsoft.com/office/officeart/2005/8/layout/vProcess5"/>
    <dgm:cxn modelId="{9F33E9A3-A882-43A4-8BCF-8C33D97C0302}" type="presOf" srcId="{2899FF7F-4BA4-46D7-824C-CCECE7E9520C}" destId="{2825CA97-E2E5-499C-B50C-4EEC02411268}" srcOrd="0" destOrd="0" presId="urn:microsoft.com/office/officeart/2005/8/layout/vProcess5"/>
    <dgm:cxn modelId="{93E1192B-9012-4F3A-98C1-9CF426668E9C}" srcId="{8F55B263-F69E-44C5-8FDE-BF94A93050F5}" destId="{5D803E98-5586-4D53-B890-EC60B8F1C0FE}" srcOrd="1" destOrd="0" parTransId="{C4B6DE48-D015-4197-8F41-6A8E2E2E5FE0}" sibTransId="{0CEB02E8-C3A1-46BA-AD81-507FC9A4E6E2}"/>
    <dgm:cxn modelId="{54E35276-D35C-4049-B0EF-385E353D2020}" srcId="{8F55B263-F69E-44C5-8FDE-BF94A93050F5}" destId="{377FB3E2-16BC-4E83-AD76-B59F7961AA00}" srcOrd="0" destOrd="0" parTransId="{DE0C8D87-7BC6-4C8B-8567-B23A28149435}" sibTransId="{E5A2BC56-9277-4E29-9CA4-8F57A76334FF}"/>
    <dgm:cxn modelId="{D95A10D7-39FF-485B-80C5-8F0BB4DAB3FA}" type="presOf" srcId="{E8F49E07-A6AB-4E91-A1D6-04DFAF111597}" destId="{5555E97F-F0E9-45EB-804A-1D261D89BD95}" srcOrd="0" destOrd="0" presId="urn:microsoft.com/office/officeart/2005/8/layout/vProcess5"/>
    <dgm:cxn modelId="{8298DC5B-CE74-4EE8-8991-CB7CC07E496C}" type="presOf" srcId="{EC9A75C2-9FC3-4131-AA29-B12DA105B27B}" destId="{9C56DCB6-2B0B-4B47-9F2E-33D7E8F64329}" srcOrd="0" destOrd="0" presId="urn:microsoft.com/office/officeart/2005/8/layout/vProcess5"/>
    <dgm:cxn modelId="{BDE929B2-9A16-4A29-A28F-E212710BD00F}" srcId="{8F55B263-F69E-44C5-8FDE-BF94A93050F5}" destId="{4899B3F6-545E-41F1-A02F-015EBD4FAC03}" srcOrd="2" destOrd="0" parTransId="{0D55303C-E891-40A1-B137-9763F479A567}" sibTransId="{9F4D1AEB-A521-48BB-B2C8-F8D2823ACCE8}"/>
    <dgm:cxn modelId="{F923185A-1A6A-426C-AB36-9D0CBAEA41FC}" type="presOf" srcId="{0CEB02E8-C3A1-46BA-AD81-507FC9A4E6E2}" destId="{A1F0C1E1-4379-4C68-B5C8-834051C6E020}" srcOrd="0" destOrd="0" presId="urn:microsoft.com/office/officeart/2005/8/layout/vProcess5"/>
    <dgm:cxn modelId="{70457D5C-773F-4C8C-B4DB-AAB20F1FFECE}" type="presOf" srcId="{9F4D1AEB-A521-48BB-B2C8-F8D2823ACCE8}" destId="{96913C1A-1CA3-47F3-B324-750A4036DA62}" srcOrd="0" destOrd="0" presId="urn:microsoft.com/office/officeart/2005/8/layout/vProcess5"/>
    <dgm:cxn modelId="{91FF5C21-37DE-4639-8BC7-C8596A0D259C}" type="presOf" srcId="{377FB3E2-16BC-4E83-AD76-B59F7961AA00}" destId="{053B857E-DF85-4ACE-BBFB-A887D9679AC1}" srcOrd="0" destOrd="0" presId="urn:microsoft.com/office/officeart/2005/8/layout/vProcess5"/>
    <dgm:cxn modelId="{2555A694-B5DD-4D27-8C7B-B74D1823501C}" type="presOf" srcId="{EC9A75C2-9FC3-4131-AA29-B12DA105B27B}" destId="{F685EFA9-0AF1-4988-B044-A8A42A056CD8}" srcOrd="1" destOrd="0" presId="urn:microsoft.com/office/officeart/2005/8/layout/vProcess5"/>
    <dgm:cxn modelId="{75A12A0D-D0DC-4542-A301-9C882E75FCFE}" type="presOf" srcId="{8F55B263-F69E-44C5-8FDE-BF94A93050F5}" destId="{1031133A-32A8-43DC-91CC-DDAB8E4A38DC}" srcOrd="0" destOrd="0" presId="urn:microsoft.com/office/officeart/2005/8/layout/vProcess5"/>
    <dgm:cxn modelId="{8ADF29D3-5AC3-4E01-A98E-CCB3312A8474}" srcId="{8F55B263-F69E-44C5-8FDE-BF94A93050F5}" destId="{2899FF7F-4BA4-46D7-824C-CCECE7E9520C}" srcOrd="4" destOrd="0" parTransId="{1F7F33A7-08AD-4FE1-B3BC-DD954E99179B}" sibTransId="{242B791C-78D2-4ED5-8206-ABF46A98ACC9}"/>
    <dgm:cxn modelId="{13290ED2-3D89-48C6-AB2C-71FBCF02EA1C}" type="presOf" srcId="{4899B3F6-545E-41F1-A02F-015EBD4FAC03}" destId="{F22F33A8-47CD-4047-AD5C-F1F166DD8D1F}" srcOrd="1" destOrd="0" presId="urn:microsoft.com/office/officeart/2005/8/layout/vProcess5"/>
    <dgm:cxn modelId="{C0226832-8116-4A47-BAD1-517D092C7DFA}" type="presParOf" srcId="{1031133A-32A8-43DC-91CC-DDAB8E4A38DC}" destId="{D4A70408-4234-4417-B548-BB42637910B7}" srcOrd="0" destOrd="0" presId="urn:microsoft.com/office/officeart/2005/8/layout/vProcess5"/>
    <dgm:cxn modelId="{E41357CD-E9A4-4460-A63A-9D4788321734}" type="presParOf" srcId="{1031133A-32A8-43DC-91CC-DDAB8E4A38DC}" destId="{053B857E-DF85-4ACE-BBFB-A887D9679AC1}" srcOrd="1" destOrd="0" presId="urn:microsoft.com/office/officeart/2005/8/layout/vProcess5"/>
    <dgm:cxn modelId="{9D9CB47D-9BE4-43E5-ADE8-AA01B14AFD81}" type="presParOf" srcId="{1031133A-32A8-43DC-91CC-DDAB8E4A38DC}" destId="{1C87FFF8-48E4-4830-90BC-D4828E68AF0C}" srcOrd="2" destOrd="0" presId="urn:microsoft.com/office/officeart/2005/8/layout/vProcess5"/>
    <dgm:cxn modelId="{55655BF6-1B2B-49A4-A935-487BFBE69A32}" type="presParOf" srcId="{1031133A-32A8-43DC-91CC-DDAB8E4A38DC}" destId="{92ECAA6D-0EA8-47B4-AE8E-05ED6C1B4655}" srcOrd="3" destOrd="0" presId="urn:microsoft.com/office/officeart/2005/8/layout/vProcess5"/>
    <dgm:cxn modelId="{B4F419D6-9CD6-4C9B-B34B-D4C59C9F1625}" type="presParOf" srcId="{1031133A-32A8-43DC-91CC-DDAB8E4A38DC}" destId="{9C56DCB6-2B0B-4B47-9F2E-33D7E8F64329}" srcOrd="4" destOrd="0" presId="urn:microsoft.com/office/officeart/2005/8/layout/vProcess5"/>
    <dgm:cxn modelId="{C065FD97-AE56-4E62-9381-7790648A1D51}" type="presParOf" srcId="{1031133A-32A8-43DC-91CC-DDAB8E4A38DC}" destId="{2825CA97-E2E5-499C-B50C-4EEC02411268}" srcOrd="5" destOrd="0" presId="urn:microsoft.com/office/officeart/2005/8/layout/vProcess5"/>
    <dgm:cxn modelId="{03244834-0405-437A-8CAA-902C94AD9755}" type="presParOf" srcId="{1031133A-32A8-43DC-91CC-DDAB8E4A38DC}" destId="{F5EC863B-AB34-46AF-B3BA-D322237A3748}" srcOrd="6" destOrd="0" presId="urn:microsoft.com/office/officeart/2005/8/layout/vProcess5"/>
    <dgm:cxn modelId="{8B3CF62E-0AD0-45F8-90F0-0D38A4CEC09E}" type="presParOf" srcId="{1031133A-32A8-43DC-91CC-DDAB8E4A38DC}" destId="{A1F0C1E1-4379-4C68-B5C8-834051C6E020}" srcOrd="7" destOrd="0" presId="urn:microsoft.com/office/officeart/2005/8/layout/vProcess5"/>
    <dgm:cxn modelId="{058B5144-55E1-4ACD-9E3B-55ED3A0439E5}" type="presParOf" srcId="{1031133A-32A8-43DC-91CC-DDAB8E4A38DC}" destId="{96913C1A-1CA3-47F3-B324-750A4036DA62}" srcOrd="8" destOrd="0" presId="urn:microsoft.com/office/officeart/2005/8/layout/vProcess5"/>
    <dgm:cxn modelId="{98D28A7A-6015-4ECF-80EF-BFD0A374EF8B}" type="presParOf" srcId="{1031133A-32A8-43DC-91CC-DDAB8E4A38DC}" destId="{5555E97F-F0E9-45EB-804A-1D261D89BD95}" srcOrd="9" destOrd="0" presId="urn:microsoft.com/office/officeart/2005/8/layout/vProcess5"/>
    <dgm:cxn modelId="{B10CA963-30C2-4159-B343-C75BFCD6B864}" type="presParOf" srcId="{1031133A-32A8-43DC-91CC-DDAB8E4A38DC}" destId="{9F875728-B27E-485D-BA93-1713859E16E9}" srcOrd="10" destOrd="0" presId="urn:microsoft.com/office/officeart/2005/8/layout/vProcess5"/>
    <dgm:cxn modelId="{973300DF-C680-4E1E-81BA-642038F42902}" type="presParOf" srcId="{1031133A-32A8-43DC-91CC-DDAB8E4A38DC}" destId="{8FBAE232-4C51-479A-B19F-5106C6CE9337}" srcOrd="11" destOrd="0" presId="urn:microsoft.com/office/officeart/2005/8/layout/vProcess5"/>
    <dgm:cxn modelId="{03927A26-3A4E-4DD7-86D6-7CF58F6ACB2F}" type="presParOf" srcId="{1031133A-32A8-43DC-91CC-DDAB8E4A38DC}" destId="{F22F33A8-47CD-4047-AD5C-F1F166DD8D1F}" srcOrd="12" destOrd="0" presId="urn:microsoft.com/office/officeart/2005/8/layout/vProcess5"/>
    <dgm:cxn modelId="{03883E49-659A-4215-83FE-33AA3F8E92C2}" type="presParOf" srcId="{1031133A-32A8-43DC-91CC-DDAB8E4A38DC}" destId="{F685EFA9-0AF1-4988-B044-A8A42A056CD8}" srcOrd="13" destOrd="0" presId="urn:microsoft.com/office/officeart/2005/8/layout/vProcess5"/>
    <dgm:cxn modelId="{2370048E-600B-4871-95D6-5A6281E66749}" type="presParOf" srcId="{1031133A-32A8-43DC-91CC-DDAB8E4A38DC}" destId="{5BB7BA2D-4565-43FC-BB31-FD8A42580A81}" srcOrd="14" destOrd="0" presId="urn:microsoft.com/office/officeart/2005/8/layout/vProcess5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55B263-F69E-44C5-8FDE-BF94A93050F5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7FB3E2-16BC-4E83-AD76-B59F7961AA00}">
      <dgm:prSet phldrT="[Текст]" custT="1"/>
      <dgm:spPr/>
      <dgm:t>
        <a:bodyPr/>
        <a:lstStyle/>
        <a:p>
          <a:pPr algn="ctr"/>
          <a:r>
            <a:rPr lang="uk-UA" sz="4800" dirty="0" smtClean="0"/>
            <a:t>7-6</a:t>
          </a:r>
          <a:endParaRPr lang="ru-RU" sz="4800" dirty="0"/>
        </a:p>
      </dgm:t>
    </dgm:pt>
    <dgm:pt modelId="{DE0C8D87-7BC6-4C8B-8567-B23A28149435}" type="parTrans" cxnId="{54E35276-D35C-4049-B0EF-385E353D2020}">
      <dgm:prSet/>
      <dgm:spPr/>
      <dgm:t>
        <a:bodyPr/>
        <a:lstStyle/>
        <a:p>
          <a:endParaRPr lang="ru-RU" sz="1100"/>
        </a:p>
      </dgm:t>
    </dgm:pt>
    <dgm:pt modelId="{E5A2BC56-9277-4E29-9CA4-8F57A76334FF}" type="sibTrans" cxnId="{54E35276-D35C-4049-B0EF-385E353D2020}">
      <dgm:prSet custT="1"/>
      <dgm:spPr/>
      <dgm:t>
        <a:bodyPr/>
        <a:lstStyle/>
        <a:p>
          <a:endParaRPr lang="ru-RU" sz="1600"/>
        </a:p>
      </dgm:t>
    </dgm:pt>
    <dgm:pt modelId="{5D803E98-5586-4D53-B890-EC60B8F1C0FE}">
      <dgm:prSet phldrT="[Текст]" custT="1"/>
      <dgm:spPr/>
      <dgm:t>
        <a:bodyPr/>
        <a:lstStyle/>
        <a:p>
          <a:pPr algn="ctr"/>
          <a:r>
            <a:rPr lang="uk-UA" sz="4800" dirty="0" smtClean="0"/>
            <a:t>8-3</a:t>
          </a:r>
          <a:endParaRPr lang="ru-RU" sz="4800" dirty="0"/>
        </a:p>
      </dgm:t>
    </dgm:pt>
    <dgm:pt modelId="{C4B6DE48-D015-4197-8F41-6A8E2E2E5FE0}" type="parTrans" cxnId="{93E1192B-9012-4F3A-98C1-9CF426668E9C}">
      <dgm:prSet/>
      <dgm:spPr/>
      <dgm:t>
        <a:bodyPr/>
        <a:lstStyle/>
        <a:p>
          <a:endParaRPr lang="ru-RU" sz="1100"/>
        </a:p>
      </dgm:t>
    </dgm:pt>
    <dgm:pt modelId="{0CEB02E8-C3A1-46BA-AD81-507FC9A4E6E2}" type="sibTrans" cxnId="{93E1192B-9012-4F3A-98C1-9CF426668E9C}">
      <dgm:prSet custT="1"/>
      <dgm:spPr/>
      <dgm:t>
        <a:bodyPr/>
        <a:lstStyle/>
        <a:p>
          <a:endParaRPr lang="ru-RU" sz="1600"/>
        </a:p>
      </dgm:t>
    </dgm:pt>
    <dgm:pt modelId="{4899B3F6-545E-41F1-A02F-015EBD4FAC03}">
      <dgm:prSet phldrT="[Текст]" custT="1"/>
      <dgm:spPr/>
      <dgm:t>
        <a:bodyPr/>
        <a:lstStyle/>
        <a:p>
          <a:pPr algn="ctr"/>
          <a:r>
            <a:rPr lang="uk-UA" sz="4800" dirty="0" smtClean="0"/>
            <a:t>4+5</a:t>
          </a:r>
          <a:endParaRPr lang="ru-RU" sz="4800" dirty="0"/>
        </a:p>
      </dgm:t>
    </dgm:pt>
    <dgm:pt modelId="{0D55303C-E891-40A1-B137-9763F479A567}" type="parTrans" cxnId="{BDE929B2-9A16-4A29-A28F-E212710BD00F}">
      <dgm:prSet/>
      <dgm:spPr/>
      <dgm:t>
        <a:bodyPr/>
        <a:lstStyle/>
        <a:p>
          <a:endParaRPr lang="ru-RU" sz="1100"/>
        </a:p>
      </dgm:t>
    </dgm:pt>
    <dgm:pt modelId="{9F4D1AEB-A521-48BB-B2C8-F8D2823ACCE8}" type="sibTrans" cxnId="{BDE929B2-9A16-4A29-A28F-E212710BD00F}">
      <dgm:prSet custT="1"/>
      <dgm:spPr/>
      <dgm:t>
        <a:bodyPr/>
        <a:lstStyle/>
        <a:p>
          <a:endParaRPr lang="ru-RU" sz="1600"/>
        </a:p>
      </dgm:t>
    </dgm:pt>
    <dgm:pt modelId="{EC9A75C2-9FC3-4131-AA29-B12DA105B27B}">
      <dgm:prSet phldrT="[Текст]" custT="1"/>
      <dgm:spPr/>
      <dgm:t>
        <a:bodyPr/>
        <a:lstStyle/>
        <a:p>
          <a:pPr algn="ctr"/>
          <a:r>
            <a:rPr lang="uk-UA" sz="4800" dirty="0" smtClean="0"/>
            <a:t>9-5</a:t>
          </a:r>
          <a:endParaRPr lang="ru-RU" sz="4800" dirty="0"/>
        </a:p>
      </dgm:t>
    </dgm:pt>
    <dgm:pt modelId="{86DDA0D5-04A1-4BD0-B121-51A08A10BBF8}" type="parTrans" cxnId="{962FF224-FB0D-42CA-9E13-196F7D68F76C}">
      <dgm:prSet/>
      <dgm:spPr/>
      <dgm:t>
        <a:bodyPr/>
        <a:lstStyle/>
        <a:p>
          <a:endParaRPr lang="ru-RU" sz="1100"/>
        </a:p>
      </dgm:t>
    </dgm:pt>
    <dgm:pt modelId="{E8F49E07-A6AB-4E91-A1D6-04DFAF111597}" type="sibTrans" cxnId="{962FF224-FB0D-42CA-9E13-196F7D68F76C}">
      <dgm:prSet custT="1"/>
      <dgm:spPr/>
      <dgm:t>
        <a:bodyPr/>
        <a:lstStyle/>
        <a:p>
          <a:endParaRPr lang="ru-RU" sz="1600"/>
        </a:p>
      </dgm:t>
    </dgm:pt>
    <dgm:pt modelId="{2899FF7F-4BA4-46D7-824C-CCECE7E9520C}">
      <dgm:prSet phldrT="[Текст]" custT="1"/>
      <dgm:spPr/>
      <dgm:t>
        <a:bodyPr/>
        <a:lstStyle/>
        <a:p>
          <a:pPr algn="ctr"/>
          <a:r>
            <a:rPr lang="uk-UA" sz="4800" dirty="0" smtClean="0"/>
            <a:t>6+2</a:t>
          </a:r>
          <a:endParaRPr lang="ru-RU" sz="4800" dirty="0"/>
        </a:p>
      </dgm:t>
    </dgm:pt>
    <dgm:pt modelId="{1F7F33A7-08AD-4FE1-B3BC-DD954E99179B}" type="parTrans" cxnId="{8ADF29D3-5AC3-4E01-A98E-CCB3312A8474}">
      <dgm:prSet/>
      <dgm:spPr/>
      <dgm:t>
        <a:bodyPr/>
        <a:lstStyle/>
        <a:p>
          <a:endParaRPr lang="ru-RU" sz="1100"/>
        </a:p>
      </dgm:t>
    </dgm:pt>
    <dgm:pt modelId="{242B791C-78D2-4ED5-8206-ABF46A98ACC9}" type="sibTrans" cxnId="{8ADF29D3-5AC3-4E01-A98E-CCB3312A8474}">
      <dgm:prSet/>
      <dgm:spPr/>
      <dgm:t>
        <a:bodyPr/>
        <a:lstStyle/>
        <a:p>
          <a:endParaRPr lang="ru-RU" sz="1100"/>
        </a:p>
      </dgm:t>
    </dgm:pt>
    <dgm:pt modelId="{1031133A-32A8-43DC-91CC-DDAB8E4A38DC}" type="pres">
      <dgm:prSet presAssocID="{8F55B263-F69E-44C5-8FDE-BF94A93050F5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A70408-4234-4417-B548-BB42637910B7}" type="pres">
      <dgm:prSet presAssocID="{8F55B263-F69E-44C5-8FDE-BF94A93050F5}" presName="dummyMaxCanvas" presStyleCnt="0">
        <dgm:presLayoutVars/>
      </dgm:prSet>
      <dgm:spPr/>
    </dgm:pt>
    <dgm:pt modelId="{053B857E-DF85-4ACE-BBFB-A887D9679AC1}" type="pres">
      <dgm:prSet presAssocID="{8F55B263-F69E-44C5-8FDE-BF94A93050F5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87FFF8-48E4-4830-90BC-D4828E68AF0C}" type="pres">
      <dgm:prSet presAssocID="{8F55B263-F69E-44C5-8FDE-BF94A93050F5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ECAA6D-0EA8-47B4-AE8E-05ED6C1B4655}" type="pres">
      <dgm:prSet presAssocID="{8F55B263-F69E-44C5-8FDE-BF94A93050F5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56DCB6-2B0B-4B47-9F2E-33D7E8F64329}" type="pres">
      <dgm:prSet presAssocID="{8F55B263-F69E-44C5-8FDE-BF94A93050F5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25CA97-E2E5-499C-B50C-4EEC02411268}" type="pres">
      <dgm:prSet presAssocID="{8F55B263-F69E-44C5-8FDE-BF94A93050F5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EC863B-AB34-46AF-B3BA-D322237A3748}" type="pres">
      <dgm:prSet presAssocID="{8F55B263-F69E-44C5-8FDE-BF94A93050F5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F0C1E1-4379-4C68-B5C8-834051C6E020}" type="pres">
      <dgm:prSet presAssocID="{8F55B263-F69E-44C5-8FDE-BF94A93050F5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913C1A-1CA3-47F3-B324-750A4036DA62}" type="pres">
      <dgm:prSet presAssocID="{8F55B263-F69E-44C5-8FDE-BF94A93050F5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55E97F-F0E9-45EB-804A-1D261D89BD95}" type="pres">
      <dgm:prSet presAssocID="{8F55B263-F69E-44C5-8FDE-BF94A93050F5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75728-B27E-485D-BA93-1713859E16E9}" type="pres">
      <dgm:prSet presAssocID="{8F55B263-F69E-44C5-8FDE-BF94A93050F5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BAE232-4C51-479A-B19F-5106C6CE9337}" type="pres">
      <dgm:prSet presAssocID="{8F55B263-F69E-44C5-8FDE-BF94A93050F5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2F33A8-47CD-4047-AD5C-F1F166DD8D1F}" type="pres">
      <dgm:prSet presAssocID="{8F55B263-F69E-44C5-8FDE-BF94A93050F5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5EFA9-0AF1-4988-B044-A8A42A056CD8}" type="pres">
      <dgm:prSet presAssocID="{8F55B263-F69E-44C5-8FDE-BF94A93050F5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B7BA2D-4565-43FC-BB31-FD8A42580A81}" type="pres">
      <dgm:prSet presAssocID="{8F55B263-F69E-44C5-8FDE-BF94A93050F5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9210D3-B751-4593-9136-D7F2641C9B1C}" type="presOf" srcId="{377FB3E2-16BC-4E83-AD76-B59F7961AA00}" destId="{053B857E-DF85-4ACE-BBFB-A887D9679AC1}" srcOrd="0" destOrd="0" presId="urn:microsoft.com/office/officeart/2005/8/layout/vProcess5"/>
    <dgm:cxn modelId="{DF28B6D0-FCBA-461E-A6E7-850596D3D776}" type="presOf" srcId="{2899FF7F-4BA4-46D7-824C-CCECE7E9520C}" destId="{2825CA97-E2E5-499C-B50C-4EEC02411268}" srcOrd="0" destOrd="0" presId="urn:microsoft.com/office/officeart/2005/8/layout/vProcess5"/>
    <dgm:cxn modelId="{1CD8C4B8-A1D4-4682-BCA0-6E15AA0C4689}" type="presOf" srcId="{377FB3E2-16BC-4E83-AD76-B59F7961AA00}" destId="{9F875728-B27E-485D-BA93-1713859E16E9}" srcOrd="1" destOrd="0" presId="urn:microsoft.com/office/officeart/2005/8/layout/vProcess5"/>
    <dgm:cxn modelId="{4B0DE9AF-EFC0-402A-AF12-6C2A5EC3C9BB}" type="presOf" srcId="{E5A2BC56-9277-4E29-9CA4-8F57A76334FF}" destId="{F5EC863B-AB34-46AF-B3BA-D322237A3748}" srcOrd="0" destOrd="0" presId="urn:microsoft.com/office/officeart/2005/8/layout/vProcess5"/>
    <dgm:cxn modelId="{962FF224-FB0D-42CA-9E13-196F7D68F76C}" srcId="{8F55B263-F69E-44C5-8FDE-BF94A93050F5}" destId="{EC9A75C2-9FC3-4131-AA29-B12DA105B27B}" srcOrd="3" destOrd="0" parTransId="{86DDA0D5-04A1-4BD0-B121-51A08A10BBF8}" sibTransId="{E8F49E07-A6AB-4E91-A1D6-04DFAF111597}"/>
    <dgm:cxn modelId="{0D9691C4-CFBE-45A0-98CB-9080E27C3C3D}" type="presOf" srcId="{5D803E98-5586-4D53-B890-EC60B8F1C0FE}" destId="{1C87FFF8-48E4-4830-90BC-D4828E68AF0C}" srcOrd="0" destOrd="0" presId="urn:microsoft.com/office/officeart/2005/8/layout/vProcess5"/>
    <dgm:cxn modelId="{47FBC36C-F109-4366-AD6F-C48B3E17745B}" type="presOf" srcId="{E8F49E07-A6AB-4E91-A1D6-04DFAF111597}" destId="{5555E97F-F0E9-45EB-804A-1D261D89BD95}" srcOrd="0" destOrd="0" presId="urn:microsoft.com/office/officeart/2005/8/layout/vProcess5"/>
    <dgm:cxn modelId="{604434FD-9E9F-4C7C-9B21-CFB0FED07E1C}" type="presOf" srcId="{0CEB02E8-C3A1-46BA-AD81-507FC9A4E6E2}" destId="{A1F0C1E1-4379-4C68-B5C8-834051C6E020}" srcOrd="0" destOrd="0" presId="urn:microsoft.com/office/officeart/2005/8/layout/vProcess5"/>
    <dgm:cxn modelId="{1584A07B-2807-4CD4-B3DF-D3092A97904D}" type="presOf" srcId="{4899B3F6-545E-41F1-A02F-015EBD4FAC03}" destId="{F22F33A8-47CD-4047-AD5C-F1F166DD8D1F}" srcOrd="1" destOrd="0" presId="urn:microsoft.com/office/officeart/2005/8/layout/vProcess5"/>
    <dgm:cxn modelId="{E0EB4A6C-55AA-4B49-9F2D-03AEB9FEDAD2}" type="presOf" srcId="{8F55B263-F69E-44C5-8FDE-BF94A93050F5}" destId="{1031133A-32A8-43DC-91CC-DDAB8E4A38DC}" srcOrd="0" destOrd="0" presId="urn:microsoft.com/office/officeart/2005/8/layout/vProcess5"/>
    <dgm:cxn modelId="{93E1192B-9012-4F3A-98C1-9CF426668E9C}" srcId="{8F55B263-F69E-44C5-8FDE-BF94A93050F5}" destId="{5D803E98-5586-4D53-B890-EC60B8F1C0FE}" srcOrd="1" destOrd="0" parTransId="{C4B6DE48-D015-4197-8F41-6A8E2E2E5FE0}" sibTransId="{0CEB02E8-C3A1-46BA-AD81-507FC9A4E6E2}"/>
    <dgm:cxn modelId="{54E35276-D35C-4049-B0EF-385E353D2020}" srcId="{8F55B263-F69E-44C5-8FDE-BF94A93050F5}" destId="{377FB3E2-16BC-4E83-AD76-B59F7961AA00}" srcOrd="0" destOrd="0" parTransId="{DE0C8D87-7BC6-4C8B-8567-B23A28149435}" sibTransId="{E5A2BC56-9277-4E29-9CA4-8F57A76334FF}"/>
    <dgm:cxn modelId="{D82C3EE7-2C7A-4FE5-9A50-8CB3DB1A5BD9}" type="presOf" srcId="{5D803E98-5586-4D53-B890-EC60B8F1C0FE}" destId="{8FBAE232-4C51-479A-B19F-5106C6CE9337}" srcOrd="1" destOrd="0" presId="urn:microsoft.com/office/officeart/2005/8/layout/vProcess5"/>
    <dgm:cxn modelId="{AD9F17E0-D8C6-43FE-B8B3-8385EFE10478}" type="presOf" srcId="{EC9A75C2-9FC3-4131-AA29-B12DA105B27B}" destId="{9C56DCB6-2B0B-4B47-9F2E-33D7E8F64329}" srcOrd="0" destOrd="0" presId="urn:microsoft.com/office/officeart/2005/8/layout/vProcess5"/>
    <dgm:cxn modelId="{BDE929B2-9A16-4A29-A28F-E212710BD00F}" srcId="{8F55B263-F69E-44C5-8FDE-BF94A93050F5}" destId="{4899B3F6-545E-41F1-A02F-015EBD4FAC03}" srcOrd="2" destOrd="0" parTransId="{0D55303C-E891-40A1-B137-9763F479A567}" sibTransId="{9F4D1AEB-A521-48BB-B2C8-F8D2823ACCE8}"/>
    <dgm:cxn modelId="{B3CEA5A9-F353-48C2-98CB-442B73F2F214}" type="presOf" srcId="{9F4D1AEB-A521-48BB-B2C8-F8D2823ACCE8}" destId="{96913C1A-1CA3-47F3-B324-750A4036DA62}" srcOrd="0" destOrd="0" presId="urn:microsoft.com/office/officeart/2005/8/layout/vProcess5"/>
    <dgm:cxn modelId="{C15A6BEE-8588-4ED2-8911-0225B21B0C9E}" type="presOf" srcId="{EC9A75C2-9FC3-4131-AA29-B12DA105B27B}" destId="{F685EFA9-0AF1-4988-B044-A8A42A056CD8}" srcOrd="1" destOrd="0" presId="urn:microsoft.com/office/officeart/2005/8/layout/vProcess5"/>
    <dgm:cxn modelId="{F0266C07-0DD7-4900-AAC1-9C0A189B1DB3}" type="presOf" srcId="{4899B3F6-545E-41F1-A02F-015EBD4FAC03}" destId="{92ECAA6D-0EA8-47B4-AE8E-05ED6C1B4655}" srcOrd="0" destOrd="0" presId="urn:microsoft.com/office/officeart/2005/8/layout/vProcess5"/>
    <dgm:cxn modelId="{8ADF29D3-5AC3-4E01-A98E-CCB3312A8474}" srcId="{8F55B263-F69E-44C5-8FDE-BF94A93050F5}" destId="{2899FF7F-4BA4-46D7-824C-CCECE7E9520C}" srcOrd="4" destOrd="0" parTransId="{1F7F33A7-08AD-4FE1-B3BC-DD954E99179B}" sibTransId="{242B791C-78D2-4ED5-8206-ABF46A98ACC9}"/>
    <dgm:cxn modelId="{0B28EEA7-ECB6-48A3-993E-D53F19A2535E}" type="presOf" srcId="{2899FF7F-4BA4-46D7-824C-CCECE7E9520C}" destId="{5BB7BA2D-4565-43FC-BB31-FD8A42580A81}" srcOrd="1" destOrd="0" presId="urn:microsoft.com/office/officeart/2005/8/layout/vProcess5"/>
    <dgm:cxn modelId="{C8E41D89-3D73-4A25-AE4D-CE0092399CD9}" type="presParOf" srcId="{1031133A-32A8-43DC-91CC-DDAB8E4A38DC}" destId="{D4A70408-4234-4417-B548-BB42637910B7}" srcOrd="0" destOrd="0" presId="urn:microsoft.com/office/officeart/2005/8/layout/vProcess5"/>
    <dgm:cxn modelId="{985E4D7B-CDF3-4089-9D67-D9CAA0C193FF}" type="presParOf" srcId="{1031133A-32A8-43DC-91CC-DDAB8E4A38DC}" destId="{053B857E-DF85-4ACE-BBFB-A887D9679AC1}" srcOrd="1" destOrd="0" presId="urn:microsoft.com/office/officeart/2005/8/layout/vProcess5"/>
    <dgm:cxn modelId="{2E6D10E7-A9D8-4CBA-8EBC-F151D585E464}" type="presParOf" srcId="{1031133A-32A8-43DC-91CC-DDAB8E4A38DC}" destId="{1C87FFF8-48E4-4830-90BC-D4828E68AF0C}" srcOrd="2" destOrd="0" presId="urn:microsoft.com/office/officeart/2005/8/layout/vProcess5"/>
    <dgm:cxn modelId="{796C04C1-26BB-4987-A487-F71BE0A349B6}" type="presParOf" srcId="{1031133A-32A8-43DC-91CC-DDAB8E4A38DC}" destId="{92ECAA6D-0EA8-47B4-AE8E-05ED6C1B4655}" srcOrd="3" destOrd="0" presId="urn:microsoft.com/office/officeart/2005/8/layout/vProcess5"/>
    <dgm:cxn modelId="{849DD63E-3FD1-456A-AE7E-F6BB8B21EA30}" type="presParOf" srcId="{1031133A-32A8-43DC-91CC-DDAB8E4A38DC}" destId="{9C56DCB6-2B0B-4B47-9F2E-33D7E8F64329}" srcOrd="4" destOrd="0" presId="urn:microsoft.com/office/officeart/2005/8/layout/vProcess5"/>
    <dgm:cxn modelId="{C0D8533B-8EF1-4C42-80B5-2914E517DD57}" type="presParOf" srcId="{1031133A-32A8-43DC-91CC-DDAB8E4A38DC}" destId="{2825CA97-E2E5-499C-B50C-4EEC02411268}" srcOrd="5" destOrd="0" presId="urn:microsoft.com/office/officeart/2005/8/layout/vProcess5"/>
    <dgm:cxn modelId="{068F272F-401E-418C-8BAA-6B201321F7DE}" type="presParOf" srcId="{1031133A-32A8-43DC-91CC-DDAB8E4A38DC}" destId="{F5EC863B-AB34-46AF-B3BA-D322237A3748}" srcOrd="6" destOrd="0" presId="urn:microsoft.com/office/officeart/2005/8/layout/vProcess5"/>
    <dgm:cxn modelId="{664C5B93-3B9E-40DF-AA1F-62E7B13721F7}" type="presParOf" srcId="{1031133A-32A8-43DC-91CC-DDAB8E4A38DC}" destId="{A1F0C1E1-4379-4C68-B5C8-834051C6E020}" srcOrd="7" destOrd="0" presId="urn:microsoft.com/office/officeart/2005/8/layout/vProcess5"/>
    <dgm:cxn modelId="{2CDB77D3-48A1-460F-BBEF-7EF78757DCDD}" type="presParOf" srcId="{1031133A-32A8-43DC-91CC-DDAB8E4A38DC}" destId="{96913C1A-1CA3-47F3-B324-750A4036DA62}" srcOrd="8" destOrd="0" presId="urn:microsoft.com/office/officeart/2005/8/layout/vProcess5"/>
    <dgm:cxn modelId="{A2D644B0-6A1C-4E7E-A6F4-A47CBC593122}" type="presParOf" srcId="{1031133A-32A8-43DC-91CC-DDAB8E4A38DC}" destId="{5555E97F-F0E9-45EB-804A-1D261D89BD95}" srcOrd="9" destOrd="0" presId="urn:microsoft.com/office/officeart/2005/8/layout/vProcess5"/>
    <dgm:cxn modelId="{9215493D-E227-45DE-965C-A118CC826216}" type="presParOf" srcId="{1031133A-32A8-43DC-91CC-DDAB8E4A38DC}" destId="{9F875728-B27E-485D-BA93-1713859E16E9}" srcOrd="10" destOrd="0" presId="urn:microsoft.com/office/officeart/2005/8/layout/vProcess5"/>
    <dgm:cxn modelId="{DA73121D-F1CC-4717-AF95-5AC9F9F672E3}" type="presParOf" srcId="{1031133A-32A8-43DC-91CC-DDAB8E4A38DC}" destId="{8FBAE232-4C51-479A-B19F-5106C6CE9337}" srcOrd="11" destOrd="0" presId="urn:microsoft.com/office/officeart/2005/8/layout/vProcess5"/>
    <dgm:cxn modelId="{E159AF66-F817-4292-A0F0-FE9261F064CF}" type="presParOf" srcId="{1031133A-32A8-43DC-91CC-DDAB8E4A38DC}" destId="{F22F33A8-47CD-4047-AD5C-F1F166DD8D1F}" srcOrd="12" destOrd="0" presId="urn:microsoft.com/office/officeart/2005/8/layout/vProcess5"/>
    <dgm:cxn modelId="{CD38BBD8-E95E-4153-AB11-D39C0E9FD0B7}" type="presParOf" srcId="{1031133A-32A8-43DC-91CC-DDAB8E4A38DC}" destId="{F685EFA9-0AF1-4988-B044-A8A42A056CD8}" srcOrd="13" destOrd="0" presId="urn:microsoft.com/office/officeart/2005/8/layout/vProcess5"/>
    <dgm:cxn modelId="{29F87CC9-F5F8-4A1B-B752-F6A41D9571CE}" type="presParOf" srcId="{1031133A-32A8-43DC-91CC-DDAB8E4A38DC}" destId="{5BB7BA2D-4565-43FC-BB31-FD8A42580A81}" srcOrd="14" destOrd="0" presId="urn:microsoft.com/office/officeart/2005/8/layout/vProcess5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55B263-F69E-44C5-8FDE-BF94A93050F5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7FB3E2-16BC-4E83-AD76-B59F7961AA00}">
      <dgm:prSet phldrT="[Текст]" custT="1"/>
      <dgm:spPr/>
      <dgm:t>
        <a:bodyPr/>
        <a:lstStyle/>
        <a:p>
          <a:pPr algn="ctr"/>
          <a:r>
            <a:rPr lang="uk-UA" sz="4800" dirty="0" smtClean="0"/>
            <a:t>9-4</a:t>
          </a:r>
          <a:endParaRPr lang="ru-RU" sz="4800" dirty="0"/>
        </a:p>
      </dgm:t>
    </dgm:pt>
    <dgm:pt modelId="{DE0C8D87-7BC6-4C8B-8567-B23A28149435}" type="parTrans" cxnId="{54E35276-D35C-4049-B0EF-385E353D2020}">
      <dgm:prSet/>
      <dgm:spPr/>
      <dgm:t>
        <a:bodyPr/>
        <a:lstStyle/>
        <a:p>
          <a:endParaRPr lang="ru-RU" sz="1100"/>
        </a:p>
      </dgm:t>
    </dgm:pt>
    <dgm:pt modelId="{E5A2BC56-9277-4E29-9CA4-8F57A76334FF}" type="sibTrans" cxnId="{54E35276-D35C-4049-B0EF-385E353D2020}">
      <dgm:prSet custT="1"/>
      <dgm:spPr/>
      <dgm:t>
        <a:bodyPr/>
        <a:lstStyle/>
        <a:p>
          <a:endParaRPr lang="ru-RU" sz="1600"/>
        </a:p>
      </dgm:t>
    </dgm:pt>
    <dgm:pt modelId="{5D803E98-5586-4D53-B890-EC60B8F1C0FE}">
      <dgm:prSet phldrT="[Текст]" custT="1"/>
      <dgm:spPr/>
      <dgm:t>
        <a:bodyPr/>
        <a:lstStyle/>
        <a:p>
          <a:pPr algn="ctr"/>
          <a:r>
            <a:rPr lang="uk-UA" sz="4800" dirty="0" smtClean="0"/>
            <a:t>8-2</a:t>
          </a:r>
          <a:endParaRPr lang="ru-RU" sz="4800" dirty="0"/>
        </a:p>
      </dgm:t>
    </dgm:pt>
    <dgm:pt modelId="{C4B6DE48-D015-4197-8F41-6A8E2E2E5FE0}" type="parTrans" cxnId="{93E1192B-9012-4F3A-98C1-9CF426668E9C}">
      <dgm:prSet/>
      <dgm:spPr/>
      <dgm:t>
        <a:bodyPr/>
        <a:lstStyle/>
        <a:p>
          <a:endParaRPr lang="ru-RU" sz="1100"/>
        </a:p>
      </dgm:t>
    </dgm:pt>
    <dgm:pt modelId="{0CEB02E8-C3A1-46BA-AD81-507FC9A4E6E2}" type="sibTrans" cxnId="{93E1192B-9012-4F3A-98C1-9CF426668E9C}">
      <dgm:prSet custT="1"/>
      <dgm:spPr/>
      <dgm:t>
        <a:bodyPr/>
        <a:lstStyle/>
        <a:p>
          <a:endParaRPr lang="ru-RU" sz="1600"/>
        </a:p>
      </dgm:t>
    </dgm:pt>
    <dgm:pt modelId="{4899B3F6-545E-41F1-A02F-015EBD4FAC03}">
      <dgm:prSet phldrT="[Текст]" custT="1"/>
      <dgm:spPr/>
      <dgm:t>
        <a:bodyPr/>
        <a:lstStyle/>
        <a:p>
          <a:pPr algn="ctr"/>
          <a:r>
            <a:rPr lang="uk-UA" sz="4800" dirty="0" smtClean="0"/>
            <a:t>3+5</a:t>
          </a:r>
          <a:endParaRPr lang="ru-RU" sz="4800" dirty="0"/>
        </a:p>
      </dgm:t>
    </dgm:pt>
    <dgm:pt modelId="{0D55303C-E891-40A1-B137-9763F479A567}" type="parTrans" cxnId="{BDE929B2-9A16-4A29-A28F-E212710BD00F}">
      <dgm:prSet/>
      <dgm:spPr/>
      <dgm:t>
        <a:bodyPr/>
        <a:lstStyle/>
        <a:p>
          <a:endParaRPr lang="ru-RU" sz="1100"/>
        </a:p>
      </dgm:t>
    </dgm:pt>
    <dgm:pt modelId="{9F4D1AEB-A521-48BB-B2C8-F8D2823ACCE8}" type="sibTrans" cxnId="{BDE929B2-9A16-4A29-A28F-E212710BD00F}">
      <dgm:prSet custT="1"/>
      <dgm:spPr/>
      <dgm:t>
        <a:bodyPr/>
        <a:lstStyle/>
        <a:p>
          <a:endParaRPr lang="ru-RU" sz="1600"/>
        </a:p>
      </dgm:t>
    </dgm:pt>
    <dgm:pt modelId="{EC9A75C2-9FC3-4131-AA29-B12DA105B27B}">
      <dgm:prSet phldrT="[Текст]" custT="1"/>
      <dgm:spPr/>
      <dgm:t>
        <a:bodyPr/>
        <a:lstStyle/>
        <a:p>
          <a:pPr algn="ctr"/>
          <a:r>
            <a:rPr lang="uk-UA" sz="4800" dirty="0" smtClean="0"/>
            <a:t>6-3</a:t>
          </a:r>
          <a:endParaRPr lang="ru-RU" sz="4800" dirty="0"/>
        </a:p>
      </dgm:t>
    </dgm:pt>
    <dgm:pt modelId="{86DDA0D5-04A1-4BD0-B121-51A08A10BBF8}" type="parTrans" cxnId="{962FF224-FB0D-42CA-9E13-196F7D68F76C}">
      <dgm:prSet/>
      <dgm:spPr/>
      <dgm:t>
        <a:bodyPr/>
        <a:lstStyle/>
        <a:p>
          <a:endParaRPr lang="ru-RU" sz="1100"/>
        </a:p>
      </dgm:t>
    </dgm:pt>
    <dgm:pt modelId="{E8F49E07-A6AB-4E91-A1D6-04DFAF111597}" type="sibTrans" cxnId="{962FF224-FB0D-42CA-9E13-196F7D68F76C}">
      <dgm:prSet custT="1"/>
      <dgm:spPr/>
      <dgm:t>
        <a:bodyPr/>
        <a:lstStyle/>
        <a:p>
          <a:endParaRPr lang="ru-RU" sz="1600"/>
        </a:p>
      </dgm:t>
    </dgm:pt>
    <dgm:pt modelId="{2899FF7F-4BA4-46D7-824C-CCECE7E9520C}">
      <dgm:prSet phldrT="[Текст]" custT="1"/>
      <dgm:spPr/>
      <dgm:t>
        <a:bodyPr/>
        <a:lstStyle/>
        <a:p>
          <a:pPr algn="ctr"/>
          <a:r>
            <a:rPr lang="uk-UA" sz="4800" dirty="0" smtClean="0"/>
            <a:t>1+4</a:t>
          </a:r>
          <a:endParaRPr lang="ru-RU" sz="4800" dirty="0"/>
        </a:p>
      </dgm:t>
    </dgm:pt>
    <dgm:pt modelId="{1F7F33A7-08AD-4FE1-B3BC-DD954E99179B}" type="parTrans" cxnId="{8ADF29D3-5AC3-4E01-A98E-CCB3312A8474}">
      <dgm:prSet/>
      <dgm:spPr/>
      <dgm:t>
        <a:bodyPr/>
        <a:lstStyle/>
        <a:p>
          <a:endParaRPr lang="ru-RU" sz="1100"/>
        </a:p>
      </dgm:t>
    </dgm:pt>
    <dgm:pt modelId="{242B791C-78D2-4ED5-8206-ABF46A98ACC9}" type="sibTrans" cxnId="{8ADF29D3-5AC3-4E01-A98E-CCB3312A8474}">
      <dgm:prSet/>
      <dgm:spPr/>
      <dgm:t>
        <a:bodyPr/>
        <a:lstStyle/>
        <a:p>
          <a:endParaRPr lang="ru-RU" sz="1100"/>
        </a:p>
      </dgm:t>
    </dgm:pt>
    <dgm:pt modelId="{1031133A-32A8-43DC-91CC-DDAB8E4A38DC}" type="pres">
      <dgm:prSet presAssocID="{8F55B263-F69E-44C5-8FDE-BF94A93050F5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A70408-4234-4417-B548-BB42637910B7}" type="pres">
      <dgm:prSet presAssocID="{8F55B263-F69E-44C5-8FDE-BF94A93050F5}" presName="dummyMaxCanvas" presStyleCnt="0">
        <dgm:presLayoutVars/>
      </dgm:prSet>
      <dgm:spPr/>
    </dgm:pt>
    <dgm:pt modelId="{053B857E-DF85-4ACE-BBFB-A887D9679AC1}" type="pres">
      <dgm:prSet presAssocID="{8F55B263-F69E-44C5-8FDE-BF94A93050F5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87FFF8-48E4-4830-90BC-D4828E68AF0C}" type="pres">
      <dgm:prSet presAssocID="{8F55B263-F69E-44C5-8FDE-BF94A93050F5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ECAA6D-0EA8-47B4-AE8E-05ED6C1B4655}" type="pres">
      <dgm:prSet presAssocID="{8F55B263-F69E-44C5-8FDE-BF94A93050F5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56DCB6-2B0B-4B47-9F2E-33D7E8F64329}" type="pres">
      <dgm:prSet presAssocID="{8F55B263-F69E-44C5-8FDE-BF94A93050F5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25CA97-E2E5-499C-B50C-4EEC02411268}" type="pres">
      <dgm:prSet presAssocID="{8F55B263-F69E-44C5-8FDE-BF94A93050F5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EC863B-AB34-46AF-B3BA-D322237A3748}" type="pres">
      <dgm:prSet presAssocID="{8F55B263-F69E-44C5-8FDE-BF94A93050F5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F0C1E1-4379-4C68-B5C8-834051C6E020}" type="pres">
      <dgm:prSet presAssocID="{8F55B263-F69E-44C5-8FDE-BF94A93050F5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913C1A-1CA3-47F3-B324-750A4036DA62}" type="pres">
      <dgm:prSet presAssocID="{8F55B263-F69E-44C5-8FDE-BF94A93050F5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55E97F-F0E9-45EB-804A-1D261D89BD95}" type="pres">
      <dgm:prSet presAssocID="{8F55B263-F69E-44C5-8FDE-BF94A93050F5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75728-B27E-485D-BA93-1713859E16E9}" type="pres">
      <dgm:prSet presAssocID="{8F55B263-F69E-44C5-8FDE-BF94A93050F5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BAE232-4C51-479A-B19F-5106C6CE9337}" type="pres">
      <dgm:prSet presAssocID="{8F55B263-F69E-44C5-8FDE-BF94A93050F5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2F33A8-47CD-4047-AD5C-F1F166DD8D1F}" type="pres">
      <dgm:prSet presAssocID="{8F55B263-F69E-44C5-8FDE-BF94A93050F5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5EFA9-0AF1-4988-B044-A8A42A056CD8}" type="pres">
      <dgm:prSet presAssocID="{8F55B263-F69E-44C5-8FDE-BF94A93050F5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B7BA2D-4565-43FC-BB31-FD8A42580A81}" type="pres">
      <dgm:prSet presAssocID="{8F55B263-F69E-44C5-8FDE-BF94A93050F5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CB8BD2-8FB6-4FA1-A1FD-F15E40C1F78C}" type="presOf" srcId="{8F55B263-F69E-44C5-8FDE-BF94A93050F5}" destId="{1031133A-32A8-43DC-91CC-DDAB8E4A38DC}" srcOrd="0" destOrd="0" presId="urn:microsoft.com/office/officeart/2005/8/layout/vProcess5"/>
    <dgm:cxn modelId="{782103F4-FD3C-49CF-A014-5A88FAADEFAC}" type="presOf" srcId="{EC9A75C2-9FC3-4131-AA29-B12DA105B27B}" destId="{9C56DCB6-2B0B-4B47-9F2E-33D7E8F64329}" srcOrd="0" destOrd="0" presId="urn:microsoft.com/office/officeart/2005/8/layout/vProcess5"/>
    <dgm:cxn modelId="{7FDCA28A-E1B8-421E-9B43-FF80FEF378AD}" type="presOf" srcId="{E5A2BC56-9277-4E29-9CA4-8F57A76334FF}" destId="{F5EC863B-AB34-46AF-B3BA-D322237A3748}" srcOrd="0" destOrd="0" presId="urn:microsoft.com/office/officeart/2005/8/layout/vProcess5"/>
    <dgm:cxn modelId="{962FF224-FB0D-42CA-9E13-196F7D68F76C}" srcId="{8F55B263-F69E-44C5-8FDE-BF94A93050F5}" destId="{EC9A75C2-9FC3-4131-AA29-B12DA105B27B}" srcOrd="3" destOrd="0" parTransId="{86DDA0D5-04A1-4BD0-B121-51A08A10BBF8}" sibTransId="{E8F49E07-A6AB-4E91-A1D6-04DFAF111597}"/>
    <dgm:cxn modelId="{C516A8C3-E95B-4456-A6E7-B7CC92D0089C}" type="presOf" srcId="{2899FF7F-4BA4-46D7-824C-CCECE7E9520C}" destId="{2825CA97-E2E5-499C-B50C-4EEC02411268}" srcOrd="0" destOrd="0" presId="urn:microsoft.com/office/officeart/2005/8/layout/vProcess5"/>
    <dgm:cxn modelId="{93E1192B-9012-4F3A-98C1-9CF426668E9C}" srcId="{8F55B263-F69E-44C5-8FDE-BF94A93050F5}" destId="{5D803E98-5586-4D53-B890-EC60B8F1C0FE}" srcOrd="1" destOrd="0" parTransId="{C4B6DE48-D015-4197-8F41-6A8E2E2E5FE0}" sibTransId="{0CEB02E8-C3A1-46BA-AD81-507FC9A4E6E2}"/>
    <dgm:cxn modelId="{54E35276-D35C-4049-B0EF-385E353D2020}" srcId="{8F55B263-F69E-44C5-8FDE-BF94A93050F5}" destId="{377FB3E2-16BC-4E83-AD76-B59F7961AA00}" srcOrd="0" destOrd="0" parTransId="{DE0C8D87-7BC6-4C8B-8567-B23A28149435}" sibTransId="{E5A2BC56-9277-4E29-9CA4-8F57A76334FF}"/>
    <dgm:cxn modelId="{DCAC52CC-7FD4-4D24-A34B-B79FD3EB6D99}" type="presOf" srcId="{4899B3F6-545E-41F1-A02F-015EBD4FAC03}" destId="{F22F33A8-47CD-4047-AD5C-F1F166DD8D1F}" srcOrd="1" destOrd="0" presId="urn:microsoft.com/office/officeart/2005/8/layout/vProcess5"/>
    <dgm:cxn modelId="{BBAB1C3D-75FA-4382-AA76-5B12A049B0AE}" type="presOf" srcId="{377FB3E2-16BC-4E83-AD76-B59F7961AA00}" destId="{053B857E-DF85-4ACE-BBFB-A887D9679AC1}" srcOrd="0" destOrd="0" presId="urn:microsoft.com/office/officeart/2005/8/layout/vProcess5"/>
    <dgm:cxn modelId="{BDE929B2-9A16-4A29-A28F-E212710BD00F}" srcId="{8F55B263-F69E-44C5-8FDE-BF94A93050F5}" destId="{4899B3F6-545E-41F1-A02F-015EBD4FAC03}" srcOrd="2" destOrd="0" parTransId="{0D55303C-E891-40A1-B137-9763F479A567}" sibTransId="{9F4D1AEB-A521-48BB-B2C8-F8D2823ACCE8}"/>
    <dgm:cxn modelId="{3FFAC83A-93A7-485F-B607-953CBF11DE5D}" type="presOf" srcId="{9F4D1AEB-A521-48BB-B2C8-F8D2823ACCE8}" destId="{96913C1A-1CA3-47F3-B324-750A4036DA62}" srcOrd="0" destOrd="0" presId="urn:microsoft.com/office/officeart/2005/8/layout/vProcess5"/>
    <dgm:cxn modelId="{EBB0D476-5974-4370-80D1-73820622BF44}" type="presOf" srcId="{5D803E98-5586-4D53-B890-EC60B8F1C0FE}" destId="{8FBAE232-4C51-479A-B19F-5106C6CE9337}" srcOrd="1" destOrd="0" presId="urn:microsoft.com/office/officeart/2005/8/layout/vProcess5"/>
    <dgm:cxn modelId="{F11BF8AC-A8F8-4F61-9CC6-596CB05C498F}" type="presOf" srcId="{5D803E98-5586-4D53-B890-EC60B8F1C0FE}" destId="{1C87FFF8-48E4-4830-90BC-D4828E68AF0C}" srcOrd="0" destOrd="0" presId="urn:microsoft.com/office/officeart/2005/8/layout/vProcess5"/>
    <dgm:cxn modelId="{6230CA7E-0E8F-44DD-B3D8-2BF258B7A412}" type="presOf" srcId="{2899FF7F-4BA4-46D7-824C-CCECE7E9520C}" destId="{5BB7BA2D-4565-43FC-BB31-FD8A42580A81}" srcOrd="1" destOrd="0" presId="urn:microsoft.com/office/officeart/2005/8/layout/vProcess5"/>
    <dgm:cxn modelId="{1001665A-0F71-4767-BE40-9EEB80F54D07}" type="presOf" srcId="{EC9A75C2-9FC3-4131-AA29-B12DA105B27B}" destId="{F685EFA9-0AF1-4988-B044-A8A42A056CD8}" srcOrd="1" destOrd="0" presId="urn:microsoft.com/office/officeart/2005/8/layout/vProcess5"/>
    <dgm:cxn modelId="{0709FE80-6613-4C4F-8310-31E7762CAF3C}" type="presOf" srcId="{0CEB02E8-C3A1-46BA-AD81-507FC9A4E6E2}" destId="{A1F0C1E1-4379-4C68-B5C8-834051C6E020}" srcOrd="0" destOrd="0" presId="urn:microsoft.com/office/officeart/2005/8/layout/vProcess5"/>
    <dgm:cxn modelId="{8BECDD01-E46D-433D-A471-CB753A3BAA67}" type="presOf" srcId="{377FB3E2-16BC-4E83-AD76-B59F7961AA00}" destId="{9F875728-B27E-485D-BA93-1713859E16E9}" srcOrd="1" destOrd="0" presId="urn:microsoft.com/office/officeart/2005/8/layout/vProcess5"/>
    <dgm:cxn modelId="{B07F5BAC-40E9-4F5C-BFBD-78FA99A68268}" type="presOf" srcId="{4899B3F6-545E-41F1-A02F-015EBD4FAC03}" destId="{92ECAA6D-0EA8-47B4-AE8E-05ED6C1B4655}" srcOrd="0" destOrd="0" presId="urn:microsoft.com/office/officeart/2005/8/layout/vProcess5"/>
    <dgm:cxn modelId="{52B02D6B-BD87-4AF6-ACFE-FB36AEEE0B56}" type="presOf" srcId="{E8F49E07-A6AB-4E91-A1D6-04DFAF111597}" destId="{5555E97F-F0E9-45EB-804A-1D261D89BD95}" srcOrd="0" destOrd="0" presId="urn:microsoft.com/office/officeart/2005/8/layout/vProcess5"/>
    <dgm:cxn modelId="{8ADF29D3-5AC3-4E01-A98E-CCB3312A8474}" srcId="{8F55B263-F69E-44C5-8FDE-BF94A93050F5}" destId="{2899FF7F-4BA4-46D7-824C-CCECE7E9520C}" srcOrd="4" destOrd="0" parTransId="{1F7F33A7-08AD-4FE1-B3BC-DD954E99179B}" sibTransId="{242B791C-78D2-4ED5-8206-ABF46A98ACC9}"/>
    <dgm:cxn modelId="{D5DEDDC8-2D52-48C6-AB67-75E886120B6A}" type="presParOf" srcId="{1031133A-32A8-43DC-91CC-DDAB8E4A38DC}" destId="{D4A70408-4234-4417-B548-BB42637910B7}" srcOrd="0" destOrd="0" presId="urn:microsoft.com/office/officeart/2005/8/layout/vProcess5"/>
    <dgm:cxn modelId="{E82A4DDA-E110-434A-8DE5-89AF394E20C9}" type="presParOf" srcId="{1031133A-32A8-43DC-91CC-DDAB8E4A38DC}" destId="{053B857E-DF85-4ACE-BBFB-A887D9679AC1}" srcOrd="1" destOrd="0" presId="urn:microsoft.com/office/officeart/2005/8/layout/vProcess5"/>
    <dgm:cxn modelId="{4BB1F5FE-CA4D-48F3-81D9-62111E6DA087}" type="presParOf" srcId="{1031133A-32A8-43DC-91CC-DDAB8E4A38DC}" destId="{1C87FFF8-48E4-4830-90BC-D4828E68AF0C}" srcOrd="2" destOrd="0" presId="urn:microsoft.com/office/officeart/2005/8/layout/vProcess5"/>
    <dgm:cxn modelId="{BAE94630-0380-44ED-8B5E-DE1BC4B507CE}" type="presParOf" srcId="{1031133A-32A8-43DC-91CC-DDAB8E4A38DC}" destId="{92ECAA6D-0EA8-47B4-AE8E-05ED6C1B4655}" srcOrd="3" destOrd="0" presId="urn:microsoft.com/office/officeart/2005/8/layout/vProcess5"/>
    <dgm:cxn modelId="{FC660D7F-A7AB-435E-B4F2-DCD4465F03ED}" type="presParOf" srcId="{1031133A-32A8-43DC-91CC-DDAB8E4A38DC}" destId="{9C56DCB6-2B0B-4B47-9F2E-33D7E8F64329}" srcOrd="4" destOrd="0" presId="urn:microsoft.com/office/officeart/2005/8/layout/vProcess5"/>
    <dgm:cxn modelId="{FC5CB413-C310-4506-97B0-F73F1E9E63C3}" type="presParOf" srcId="{1031133A-32A8-43DC-91CC-DDAB8E4A38DC}" destId="{2825CA97-E2E5-499C-B50C-4EEC02411268}" srcOrd="5" destOrd="0" presId="urn:microsoft.com/office/officeart/2005/8/layout/vProcess5"/>
    <dgm:cxn modelId="{9F3B1785-1B14-42C1-BEE8-C796FB6F67E3}" type="presParOf" srcId="{1031133A-32A8-43DC-91CC-DDAB8E4A38DC}" destId="{F5EC863B-AB34-46AF-B3BA-D322237A3748}" srcOrd="6" destOrd="0" presId="urn:microsoft.com/office/officeart/2005/8/layout/vProcess5"/>
    <dgm:cxn modelId="{E4DA064C-FC90-4C72-8588-CBE2690107E2}" type="presParOf" srcId="{1031133A-32A8-43DC-91CC-DDAB8E4A38DC}" destId="{A1F0C1E1-4379-4C68-B5C8-834051C6E020}" srcOrd="7" destOrd="0" presId="urn:microsoft.com/office/officeart/2005/8/layout/vProcess5"/>
    <dgm:cxn modelId="{4AE35485-A43E-495C-B59C-CB96BDE8A601}" type="presParOf" srcId="{1031133A-32A8-43DC-91CC-DDAB8E4A38DC}" destId="{96913C1A-1CA3-47F3-B324-750A4036DA62}" srcOrd="8" destOrd="0" presId="urn:microsoft.com/office/officeart/2005/8/layout/vProcess5"/>
    <dgm:cxn modelId="{065EFEEA-FC06-4A68-8983-FEB464DB476C}" type="presParOf" srcId="{1031133A-32A8-43DC-91CC-DDAB8E4A38DC}" destId="{5555E97F-F0E9-45EB-804A-1D261D89BD95}" srcOrd="9" destOrd="0" presId="urn:microsoft.com/office/officeart/2005/8/layout/vProcess5"/>
    <dgm:cxn modelId="{6D243AB0-CB4A-4173-928F-E50ACC5D33C0}" type="presParOf" srcId="{1031133A-32A8-43DC-91CC-DDAB8E4A38DC}" destId="{9F875728-B27E-485D-BA93-1713859E16E9}" srcOrd="10" destOrd="0" presId="urn:microsoft.com/office/officeart/2005/8/layout/vProcess5"/>
    <dgm:cxn modelId="{9F2445E4-8893-41B2-A75E-F3EB50659353}" type="presParOf" srcId="{1031133A-32A8-43DC-91CC-DDAB8E4A38DC}" destId="{8FBAE232-4C51-479A-B19F-5106C6CE9337}" srcOrd="11" destOrd="0" presId="urn:microsoft.com/office/officeart/2005/8/layout/vProcess5"/>
    <dgm:cxn modelId="{F47B7B6B-DC68-4626-9FF3-3D87C29EA507}" type="presParOf" srcId="{1031133A-32A8-43DC-91CC-DDAB8E4A38DC}" destId="{F22F33A8-47CD-4047-AD5C-F1F166DD8D1F}" srcOrd="12" destOrd="0" presId="urn:microsoft.com/office/officeart/2005/8/layout/vProcess5"/>
    <dgm:cxn modelId="{182103A3-5A70-4241-818F-5AAAE6EACBA3}" type="presParOf" srcId="{1031133A-32A8-43DC-91CC-DDAB8E4A38DC}" destId="{F685EFA9-0AF1-4988-B044-A8A42A056CD8}" srcOrd="13" destOrd="0" presId="urn:microsoft.com/office/officeart/2005/8/layout/vProcess5"/>
    <dgm:cxn modelId="{68A1C4BE-8E53-4ACE-A38E-D8A610132C5B}" type="presParOf" srcId="{1031133A-32A8-43DC-91CC-DDAB8E4A38DC}" destId="{5BB7BA2D-4565-43FC-BB31-FD8A42580A81}" srcOrd="14" destOrd="0" presId="urn:microsoft.com/office/officeart/2005/8/layout/vProcess5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731FF14-AD2A-487F-A6AC-1A4A6E4344ED}" type="doc">
      <dgm:prSet loTypeId="urn:microsoft.com/office/officeart/2005/8/layout/equation1" loCatId="relationship" qsTypeId="urn:microsoft.com/office/officeart/2005/8/quickstyle/simple1" qsCatId="simple" csTypeId="urn:microsoft.com/office/officeart/2005/8/colors/accent4_2" csCatId="accent4" phldr="1"/>
      <dgm:spPr/>
    </dgm:pt>
    <dgm:pt modelId="{3E5D3467-540B-4504-85A7-A854CEC3FEE8}">
      <dgm:prSet phldrT="[Текст]"/>
      <dgm:spPr/>
      <dgm:t>
        <a:bodyPr/>
        <a:lstStyle/>
        <a:p>
          <a:r>
            <a:rPr lang="uk-UA" dirty="0" smtClean="0"/>
            <a:t>6</a:t>
          </a:r>
          <a:endParaRPr lang="ru-RU" dirty="0"/>
        </a:p>
      </dgm:t>
    </dgm:pt>
    <dgm:pt modelId="{19284C0C-6653-4168-8962-963633453188}" type="parTrans" cxnId="{034E118E-F255-4991-A8DF-A9BD614A7B10}">
      <dgm:prSet/>
      <dgm:spPr/>
      <dgm:t>
        <a:bodyPr/>
        <a:lstStyle/>
        <a:p>
          <a:endParaRPr lang="ru-RU"/>
        </a:p>
      </dgm:t>
    </dgm:pt>
    <dgm:pt modelId="{B13AC8EE-45E7-4921-8184-2D158241361F}" type="sibTrans" cxnId="{034E118E-F255-4991-A8DF-A9BD614A7B10}">
      <dgm:prSet/>
      <dgm:spPr/>
      <dgm:t>
        <a:bodyPr/>
        <a:lstStyle/>
        <a:p>
          <a:endParaRPr lang="ru-RU"/>
        </a:p>
      </dgm:t>
    </dgm:pt>
    <dgm:pt modelId="{343175CC-5C9F-4DD5-ABC1-7E761F0404BD}">
      <dgm:prSet phldrT="[Текст]"/>
      <dgm:spPr/>
      <dgm:t>
        <a:bodyPr/>
        <a:lstStyle/>
        <a:p>
          <a:r>
            <a:rPr lang="uk-UA" dirty="0" smtClean="0"/>
            <a:t>4</a:t>
          </a:r>
        </a:p>
      </dgm:t>
    </dgm:pt>
    <dgm:pt modelId="{9C86F034-0F99-4F42-A914-E07AB668FEF0}" type="parTrans" cxnId="{9C00C6BF-89BC-461D-B219-C98FA3363036}">
      <dgm:prSet/>
      <dgm:spPr/>
      <dgm:t>
        <a:bodyPr/>
        <a:lstStyle/>
        <a:p>
          <a:endParaRPr lang="ru-RU"/>
        </a:p>
      </dgm:t>
    </dgm:pt>
    <dgm:pt modelId="{105FDFD5-350A-410C-A782-73C1A4094CA4}" type="sibTrans" cxnId="{9C00C6BF-89BC-461D-B219-C98FA3363036}">
      <dgm:prSet/>
      <dgm:spPr/>
      <dgm:t>
        <a:bodyPr/>
        <a:lstStyle/>
        <a:p>
          <a:endParaRPr lang="ru-RU"/>
        </a:p>
      </dgm:t>
    </dgm:pt>
    <dgm:pt modelId="{80A8BCC6-1818-4B39-82B9-4E0B88D7636C}">
      <dgm:prSet phldrT="[Текст]"/>
      <dgm:spPr/>
      <dgm:t>
        <a:bodyPr/>
        <a:lstStyle/>
        <a:p>
          <a:r>
            <a:rPr lang="uk-UA" dirty="0" smtClean="0"/>
            <a:t>3</a:t>
          </a:r>
          <a:endParaRPr lang="ru-RU" dirty="0"/>
        </a:p>
      </dgm:t>
    </dgm:pt>
    <dgm:pt modelId="{3C717943-A0A4-4F4B-BCDF-B5F088167F78}" type="parTrans" cxnId="{9A774779-BB1F-477F-8BC6-0DD3A8B0F0F1}">
      <dgm:prSet/>
      <dgm:spPr/>
      <dgm:t>
        <a:bodyPr/>
        <a:lstStyle/>
        <a:p>
          <a:endParaRPr lang="ru-RU"/>
        </a:p>
      </dgm:t>
    </dgm:pt>
    <dgm:pt modelId="{837B3489-178D-4E6B-B1B9-3EE6A9954AD4}" type="sibTrans" cxnId="{9A774779-BB1F-477F-8BC6-0DD3A8B0F0F1}">
      <dgm:prSet/>
      <dgm:spPr/>
      <dgm:t>
        <a:bodyPr/>
        <a:lstStyle/>
        <a:p>
          <a:endParaRPr lang="ru-RU"/>
        </a:p>
      </dgm:t>
    </dgm:pt>
    <dgm:pt modelId="{73C513ED-41D2-4330-9113-60DA47563FDB}">
      <dgm:prSet phldrT="[Текст]"/>
      <dgm:spPr/>
      <dgm:t>
        <a:bodyPr/>
        <a:lstStyle/>
        <a:p>
          <a:r>
            <a:rPr lang="uk-UA" dirty="0" smtClean="0"/>
            <a:t>7</a:t>
          </a:r>
        </a:p>
      </dgm:t>
    </dgm:pt>
    <dgm:pt modelId="{200E35A4-797B-4627-852C-0B4B5DE0678A}" type="parTrans" cxnId="{1EE910B9-CCED-479E-905E-40DEF75746C5}">
      <dgm:prSet/>
      <dgm:spPr/>
      <dgm:t>
        <a:bodyPr/>
        <a:lstStyle/>
        <a:p>
          <a:endParaRPr lang="ru-RU"/>
        </a:p>
      </dgm:t>
    </dgm:pt>
    <dgm:pt modelId="{DB0C2893-E1EF-47C6-B133-AE97C736FD44}" type="sibTrans" cxnId="{1EE910B9-CCED-479E-905E-40DEF75746C5}">
      <dgm:prSet/>
      <dgm:spPr/>
      <dgm:t>
        <a:bodyPr/>
        <a:lstStyle/>
        <a:p>
          <a:endParaRPr lang="ru-RU"/>
        </a:p>
      </dgm:t>
    </dgm:pt>
    <dgm:pt modelId="{95063905-C8DA-4E7F-9AB7-C0776F9780AC}" type="pres">
      <dgm:prSet presAssocID="{E731FF14-AD2A-487F-A6AC-1A4A6E4344ED}" presName="linearFlow" presStyleCnt="0">
        <dgm:presLayoutVars>
          <dgm:dir/>
          <dgm:resizeHandles val="exact"/>
        </dgm:presLayoutVars>
      </dgm:prSet>
      <dgm:spPr/>
    </dgm:pt>
    <dgm:pt modelId="{1EFCB61C-A2C5-4D03-8DB5-69680DE1B153}" type="pres">
      <dgm:prSet presAssocID="{3E5D3467-540B-4504-85A7-A854CEC3FEE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9D0CC8-292E-4ACF-A3F3-F5FE45405A69}" type="pres">
      <dgm:prSet presAssocID="{B13AC8EE-45E7-4921-8184-2D158241361F}" presName="spacerL" presStyleCnt="0"/>
      <dgm:spPr/>
    </dgm:pt>
    <dgm:pt modelId="{0D037FC6-710F-469F-BE52-6B7891D72686}" type="pres">
      <dgm:prSet presAssocID="{B13AC8EE-45E7-4921-8184-2D158241361F}" presName="sibTrans" presStyleLbl="sibTrans2D1" presStyleIdx="0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ED65E7F7-0677-49BD-8A13-F23B9A8D1622}" type="pres">
      <dgm:prSet presAssocID="{B13AC8EE-45E7-4921-8184-2D158241361F}" presName="spacerR" presStyleCnt="0"/>
      <dgm:spPr/>
    </dgm:pt>
    <dgm:pt modelId="{5DEDF4C7-9908-44C9-B7E4-B499EAD36796}" type="pres">
      <dgm:prSet presAssocID="{343175CC-5C9F-4DD5-ABC1-7E761F0404B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27E4C7-7C35-41C2-84D5-02306C5E9966}" type="pres">
      <dgm:prSet presAssocID="{105FDFD5-350A-410C-A782-73C1A4094CA4}" presName="spacerL" presStyleCnt="0"/>
      <dgm:spPr/>
    </dgm:pt>
    <dgm:pt modelId="{6949AEA5-9205-41F3-91D7-AA80AA6AD370}" type="pres">
      <dgm:prSet presAssocID="{105FDFD5-350A-410C-A782-73C1A4094CA4}" presName="sibTrans" presStyleLbl="sibTrans2D1" presStyleIdx="1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CC93F75B-4514-403B-8F2B-E30B50973A32}" type="pres">
      <dgm:prSet presAssocID="{105FDFD5-350A-410C-A782-73C1A4094CA4}" presName="spacerR" presStyleCnt="0"/>
      <dgm:spPr/>
    </dgm:pt>
    <dgm:pt modelId="{7895C377-7F36-4546-99C3-AFF9342E20BE}" type="pres">
      <dgm:prSet presAssocID="{73C513ED-41D2-4330-9113-60DA47563FD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84763-C5E9-4703-8D1E-561C40DA5A74}" type="pres">
      <dgm:prSet presAssocID="{DB0C2893-E1EF-47C6-B133-AE97C736FD44}" presName="spacerL" presStyleCnt="0"/>
      <dgm:spPr/>
    </dgm:pt>
    <dgm:pt modelId="{9E96534D-F1B1-4103-B9E9-5107786A4520}" type="pres">
      <dgm:prSet presAssocID="{DB0C2893-E1EF-47C6-B133-AE97C736FD44}" presName="sibTrans" presStyleLbl="sibTrans2D1" presStyleIdx="2" presStyleCnt="3"/>
      <dgm:spPr/>
      <dgm:t>
        <a:bodyPr/>
        <a:lstStyle/>
        <a:p>
          <a:endParaRPr lang="ru-RU"/>
        </a:p>
      </dgm:t>
    </dgm:pt>
    <dgm:pt modelId="{BFD943C9-1617-4DA1-94A5-3CAF666DEFEA}" type="pres">
      <dgm:prSet presAssocID="{DB0C2893-E1EF-47C6-B133-AE97C736FD44}" presName="spacerR" presStyleCnt="0"/>
      <dgm:spPr/>
    </dgm:pt>
    <dgm:pt modelId="{D612D08A-909C-40E3-88F1-885650959E50}" type="pres">
      <dgm:prSet presAssocID="{80A8BCC6-1818-4B39-82B9-4E0B88D7636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00C6BF-89BC-461D-B219-C98FA3363036}" srcId="{E731FF14-AD2A-487F-A6AC-1A4A6E4344ED}" destId="{343175CC-5C9F-4DD5-ABC1-7E761F0404BD}" srcOrd="1" destOrd="0" parTransId="{9C86F034-0F99-4F42-A914-E07AB668FEF0}" sibTransId="{105FDFD5-350A-410C-A782-73C1A4094CA4}"/>
    <dgm:cxn modelId="{C13EF39C-D6F7-4E98-9B9F-D3DCA538D679}" type="presOf" srcId="{105FDFD5-350A-410C-A782-73C1A4094CA4}" destId="{6949AEA5-9205-41F3-91D7-AA80AA6AD370}" srcOrd="0" destOrd="0" presId="urn:microsoft.com/office/officeart/2005/8/layout/equation1"/>
    <dgm:cxn modelId="{B4E414A6-0043-402C-8ED1-459399548AD9}" type="presOf" srcId="{343175CC-5C9F-4DD5-ABC1-7E761F0404BD}" destId="{5DEDF4C7-9908-44C9-B7E4-B499EAD36796}" srcOrd="0" destOrd="0" presId="urn:microsoft.com/office/officeart/2005/8/layout/equation1"/>
    <dgm:cxn modelId="{1A261858-89E5-4947-AB7D-977B2AD6B92C}" type="presOf" srcId="{3E5D3467-540B-4504-85A7-A854CEC3FEE8}" destId="{1EFCB61C-A2C5-4D03-8DB5-69680DE1B153}" srcOrd="0" destOrd="0" presId="urn:microsoft.com/office/officeart/2005/8/layout/equation1"/>
    <dgm:cxn modelId="{C3F41EA2-0501-4C26-AAEC-9FFC09E8C149}" type="presOf" srcId="{B13AC8EE-45E7-4921-8184-2D158241361F}" destId="{0D037FC6-710F-469F-BE52-6B7891D72686}" srcOrd="0" destOrd="0" presId="urn:microsoft.com/office/officeart/2005/8/layout/equation1"/>
    <dgm:cxn modelId="{3B646E6B-4D34-4E76-B847-42C8DEA86137}" type="presOf" srcId="{E731FF14-AD2A-487F-A6AC-1A4A6E4344ED}" destId="{95063905-C8DA-4E7F-9AB7-C0776F9780AC}" srcOrd="0" destOrd="0" presId="urn:microsoft.com/office/officeart/2005/8/layout/equation1"/>
    <dgm:cxn modelId="{034E118E-F255-4991-A8DF-A9BD614A7B10}" srcId="{E731FF14-AD2A-487F-A6AC-1A4A6E4344ED}" destId="{3E5D3467-540B-4504-85A7-A854CEC3FEE8}" srcOrd="0" destOrd="0" parTransId="{19284C0C-6653-4168-8962-963633453188}" sibTransId="{B13AC8EE-45E7-4921-8184-2D158241361F}"/>
    <dgm:cxn modelId="{C8DB66F7-E0E8-4084-A482-4CF40ECBE060}" type="presOf" srcId="{80A8BCC6-1818-4B39-82B9-4E0B88D7636C}" destId="{D612D08A-909C-40E3-88F1-885650959E50}" srcOrd="0" destOrd="0" presId="urn:microsoft.com/office/officeart/2005/8/layout/equation1"/>
    <dgm:cxn modelId="{1EE910B9-CCED-479E-905E-40DEF75746C5}" srcId="{E731FF14-AD2A-487F-A6AC-1A4A6E4344ED}" destId="{73C513ED-41D2-4330-9113-60DA47563FDB}" srcOrd="2" destOrd="0" parTransId="{200E35A4-797B-4627-852C-0B4B5DE0678A}" sibTransId="{DB0C2893-E1EF-47C6-B133-AE97C736FD44}"/>
    <dgm:cxn modelId="{AE46283D-3FEB-4830-884E-3C7542A501EC}" type="presOf" srcId="{73C513ED-41D2-4330-9113-60DA47563FDB}" destId="{7895C377-7F36-4546-99C3-AFF9342E20BE}" srcOrd="0" destOrd="0" presId="urn:microsoft.com/office/officeart/2005/8/layout/equation1"/>
    <dgm:cxn modelId="{9A774779-BB1F-477F-8BC6-0DD3A8B0F0F1}" srcId="{E731FF14-AD2A-487F-A6AC-1A4A6E4344ED}" destId="{80A8BCC6-1818-4B39-82B9-4E0B88D7636C}" srcOrd="3" destOrd="0" parTransId="{3C717943-A0A4-4F4B-BCDF-B5F088167F78}" sibTransId="{837B3489-178D-4E6B-B1B9-3EE6A9954AD4}"/>
    <dgm:cxn modelId="{299C12EF-E89E-4330-A2AA-C5C9FFF2C059}" type="presOf" srcId="{DB0C2893-E1EF-47C6-B133-AE97C736FD44}" destId="{9E96534D-F1B1-4103-B9E9-5107786A4520}" srcOrd="0" destOrd="0" presId="urn:microsoft.com/office/officeart/2005/8/layout/equation1"/>
    <dgm:cxn modelId="{8BE9C26F-3409-4A7A-AF45-325476AC0566}" type="presParOf" srcId="{95063905-C8DA-4E7F-9AB7-C0776F9780AC}" destId="{1EFCB61C-A2C5-4D03-8DB5-69680DE1B153}" srcOrd="0" destOrd="0" presId="urn:microsoft.com/office/officeart/2005/8/layout/equation1"/>
    <dgm:cxn modelId="{484AD851-AEBC-4F16-A15C-2C7646920788}" type="presParOf" srcId="{95063905-C8DA-4E7F-9AB7-C0776F9780AC}" destId="{579D0CC8-292E-4ACF-A3F3-F5FE45405A69}" srcOrd="1" destOrd="0" presId="urn:microsoft.com/office/officeart/2005/8/layout/equation1"/>
    <dgm:cxn modelId="{4020AB10-1EC0-481D-81ED-045FA780DE92}" type="presParOf" srcId="{95063905-C8DA-4E7F-9AB7-C0776F9780AC}" destId="{0D037FC6-710F-469F-BE52-6B7891D72686}" srcOrd="2" destOrd="0" presId="urn:microsoft.com/office/officeart/2005/8/layout/equation1"/>
    <dgm:cxn modelId="{52BA6699-FE6F-4A48-96F7-AFC3170A6BA2}" type="presParOf" srcId="{95063905-C8DA-4E7F-9AB7-C0776F9780AC}" destId="{ED65E7F7-0677-49BD-8A13-F23B9A8D1622}" srcOrd="3" destOrd="0" presId="urn:microsoft.com/office/officeart/2005/8/layout/equation1"/>
    <dgm:cxn modelId="{0075F000-EFD3-4C0D-A320-78D539A6F20B}" type="presParOf" srcId="{95063905-C8DA-4E7F-9AB7-C0776F9780AC}" destId="{5DEDF4C7-9908-44C9-B7E4-B499EAD36796}" srcOrd="4" destOrd="0" presId="urn:microsoft.com/office/officeart/2005/8/layout/equation1"/>
    <dgm:cxn modelId="{085BA27E-F0B5-4E86-B6BF-CFCDB47D1CB5}" type="presParOf" srcId="{95063905-C8DA-4E7F-9AB7-C0776F9780AC}" destId="{7727E4C7-7C35-41C2-84D5-02306C5E9966}" srcOrd="5" destOrd="0" presId="urn:microsoft.com/office/officeart/2005/8/layout/equation1"/>
    <dgm:cxn modelId="{4CB3A29E-F83E-4FFA-8931-0ADC528DD27C}" type="presParOf" srcId="{95063905-C8DA-4E7F-9AB7-C0776F9780AC}" destId="{6949AEA5-9205-41F3-91D7-AA80AA6AD370}" srcOrd="6" destOrd="0" presId="urn:microsoft.com/office/officeart/2005/8/layout/equation1"/>
    <dgm:cxn modelId="{A5910382-62E6-4AFE-AB00-0361B93F8860}" type="presParOf" srcId="{95063905-C8DA-4E7F-9AB7-C0776F9780AC}" destId="{CC93F75B-4514-403B-8F2B-E30B50973A32}" srcOrd="7" destOrd="0" presId="urn:microsoft.com/office/officeart/2005/8/layout/equation1"/>
    <dgm:cxn modelId="{5FA852D1-0CCF-4189-B756-F1E040E3F268}" type="presParOf" srcId="{95063905-C8DA-4E7F-9AB7-C0776F9780AC}" destId="{7895C377-7F36-4546-99C3-AFF9342E20BE}" srcOrd="8" destOrd="0" presId="urn:microsoft.com/office/officeart/2005/8/layout/equation1"/>
    <dgm:cxn modelId="{C4558DB8-83BE-4E41-8860-5359A9A91DFF}" type="presParOf" srcId="{95063905-C8DA-4E7F-9AB7-C0776F9780AC}" destId="{37284763-C5E9-4703-8D1E-561C40DA5A74}" srcOrd="9" destOrd="0" presId="urn:microsoft.com/office/officeart/2005/8/layout/equation1"/>
    <dgm:cxn modelId="{A5FDD564-17E6-47B5-8FA2-DC5D5D33B13C}" type="presParOf" srcId="{95063905-C8DA-4E7F-9AB7-C0776F9780AC}" destId="{9E96534D-F1B1-4103-B9E9-5107786A4520}" srcOrd="10" destOrd="0" presId="urn:microsoft.com/office/officeart/2005/8/layout/equation1"/>
    <dgm:cxn modelId="{3C809BED-C576-48C5-B9A2-92C780E2D871}" type="presParOf" srcId="{95063905-C8DA-4E7F-9AB7-C0776F9780AC}" destId="{BFD943C9-1617-4DA1-94A5-3CAF666DEFEA}" srcOrd="11" destOrd="0" presId="urn:microsoft.com/office/officeart/2005/8/layout/equation1"/>
    <dgm:cxn modelId="{F0B22CED-02BD-40BB-89DD-38150E18A0C9}" type="presParOf" srcId="{95063905-C8DA-4E7F-9AB7-C0776F9780AC}" destId="{D612D08A-909C-40E3-88F1-885650959E50}" srcOrd="12" destOrd="0" presId="urn:microsoft.com/office/officeart/2005/8/layout/equation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731FF14-AD2A-487F-A6AC-1A4A6E4344ED}" type="doc">
      <dgm:prSet loTypeId="urn:microsoft.com/office/officeart/2005/8/layout/equation1" loCatId="relationship" qsTypeId="urn:microsoft.com/office/officeart/2005/8/quickstyle/simple1" qsCatId="simple" csTypeId="urn:microsoft.com/office/officeart/2005/8/colors/accent4_2" csCatId="accent4" phldr="1"/>
      <dgm:spPr/>
    </dgm:pt>
    <dgm:pt modelId="{3E5D3467-540B-4504-85A7-A854CEC3FEE8}">
      <dgm:prSet phldrT="[Текст]"/>
      <dgm:spPr/>
      <dgm:t>
        <a:bodyPr/>
        <a:lstStyle/>
        <a:p>
          <a:r>
            <a:rPr lang="uk-UA" dirty="0" smtClean="0"/>
            <a:t>8</a:t>
          </a:r>
          <a:endParaRPr lang="ru-RU" dirty="0"/>
        </a:p>
      </dgm:t>
    </dgm:pt>
    <dgm:pt modelId="{19284C0C-6653-4168-8962-963633453188}" type="parTrans" cxnId="{034E118E-F255-4991-A8DF-A9BD614A7B10}">
      <dgm:prSet/>
      <dgm:spPr/>
      <dgm:t>
        <a:bodyPr/>
        <a:lstStyle/>
        <a:p>
          <a:endParaRPr lang="ru-RU"/>
        </a:p>
      </dgm:t>
    </dgm:pt>
    <dgm:pt modelId="{B13AC8EE-45E7-4921-8184-2D158241361F}" type="sibTrans" cxnId="{034E118E-F255-4991-A8DF-A9BD614A7B10}">
      <dgm:prSet/>
      <dgm:spPr/>
      <dgm:t>
        <a:bodyPr/>
        <a:lstStyle/>
        <a:p>
          <a:endParaRPr lang="ru-RU"/>
        </a:p>
      </dgm:t>
    </dgm:pt>
    <dgm:pt modelId="{343175CC-5C9F-4DD5-ABC1-7E761F0404BD}">
      <dgm:prSet phldrT="[Текст]"/>
      <dgm:spPr/>
      <dgm:t>
        <a:bodyPr/>
        <a:lstStyle/>
        <a:p>
          <a:r>
            <a:rPr lang="uk-UA" dirty="0" smtClean="0"/>
            <a:t>2</a:t>
          </a:r>
        </a:p>
      </dgm:t>
    </dgm:pt>
    <dgm:pt modelId="{9C86F034-0F99-4F42-A914-E07AB668FEF0}" type="parTrans" cxnId="{9C00C6BF-89BC-461D-B219-C98FA3363036}">
      <dgm:prSet/>
      <dgm:spPr/>
      <dgm:t>
        <a:bodyPr/>
        <a:lstStyle/>
        <a:p>
          <a:endParaRPr lang="ru-RU"/>
        </a:p>
      </dgm:t>
    </dgm:pt>
    <dgm:pt modelId="{105FDFD5-350A-410C-A782-73C1A4094CA4}" type="sibTrans" cxnId="{9C00C6BF-89BC-461D-B219-C98FA3363036}">
      <dgm:prSet/>
      <dgm:spPr/>
      <dgm:t>
        <a:bodyPr/>
        <a:lstStyle/>
        <a:p>
          <a:endParaRPr lang="ru-RU"/>
        </a:p>
      </dgm:t>
    </dgm:pt>
    <dgm:pt modelId="{80A8BCC6-1818-4B39-82B9-4E0B88D7636C}">
      <dgm:prSet phldrT="[Текст]"/>
      <dgm:spPr/>
      <dgm:t>
        <a:bodyPr/>
        <a:lstStyle/>
        <a:p>
          <a:r>
            <a:rPr lang="uk-UA" dirty="0" smtClean="0"/>
            <a:t>2</a:t>
          </a:r>
          <a:endParaRPr lang="ru-RU" dirty="0"/>
        </a:p>
      </dgm:t>
    </dgm:pt>
    <dgm:pt modelId="{3C717943-A0A4-4F4B-BCDF-B5F088167F78}" type="parTrans" cxnId="{9A774779-BB1F-477F-8BC6-0DD3A8B0F0F1}">
      <dgm:prSet/>
      <dgm:spPr/>
      <dgm:t>
        <a:bodyPr/>
        <a:lstStyle/>
        <a:p>
          <a:endParaRPr lang="ru-RU"/>
        </a:p>
      </dgm:t>
    </dgm:pt>
    <dgm:pt modelId="{837B3489-178D-4E6B-B1B9-3EE6A9954AD4}" type="sibTrans" cxnId="{9A774779-BB1F-477F-8BC6-0DD3A8B0F0F1}">
      <dgm:prSet/>
      <dgm:spPr/>
      <dgm:t>
        <a:bodyPr/>
        <a:lstStyle/>
        <a:p>
          <a:endParaRPr lang="ru-RU"/>
        </a:p>
      </dgm:t>
    </dgm:pt>
    <dgm:pt modelId="{73C513ED-41D2-4330-9113-60DA47563FDB}">
      <dgm:prSet phldrT="[Текст]"/>
      <dgm:spPr/>
      <dgm:t>
        <a:bodyPr/>
        <a:lstStyle/>
        <a:p>
          <a:r>
            <a:rPr lang="uk-UA" dirty="0" smtClean="0"/>
            <a:t>4</a:t>
          </a:r>
        </a:p>
      </dgm:t>
    </dgm:pt>
    <dgm:pt modelId="{200E35A4-797B-4627-852C-0B4B5DE0678A}" type="parTrans" cxnId="{1EE910B9-CCED-479E-905E-40DEF75746C5}">
      <dgm:prSet/>
      <dgm:spPr/>
      <dgm:t>
        <a:bodyPr/>
        <a:lstStyle/>
        <a:p>
          <a:endParaRPr lang="ru-RU"/>
        </a:p>
      </dgm:t>
    </dgm:pt>
    <dgm:pt modelId="{DB0C2893-E1EF-47C6-B133-AE97C736FD44}" type="sibTrans" cxnId="{1EE910B9-CCED-479E-905E-40DEF75746C5}">
      <dgm:prSet/>
      <dgm:spPr/>
      <dgm:t>
        <a:bodyPr/>
        <a:lstStyle/>
        <a:p>
          <a:endParaRPr lang="ru-RU"/>
        </a:p>
      </dgm:t>
    </dgm:pt>
    <dgm:pt modelId="{95063905-C8DA-4E7F-9AB7-C0776F9780AC}" type="pres">
      <dgm:prSet presAssocID="{E731FF14-AD2A-487F-A6AC-1A4A6E4344ED}" presName="linearFlow" presStyleCnt="0">
        <dgm:presLayoutVars>
          <dgm:dir/>
          <dgm:resizeHandles val="exact"/>
        </dgm:presLayoutVars>
      </dgm:prSet>
      <dgm:spPr/>
    </dgm:pt>
    <dgm:pt modelId="{1EFCB61C-A2C5-4D03-8DB5-69680DE1B153}" type="pres">
      <dgm:prSet presAssocID="{3E5D3467-540B-4504-85A7-A854CEC3FEE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9D0CC8-292E-4ACF-A3F3-F5FE45405A69}" type="pres">
      <dgm:prSet presAssocID="{B13AC8EE-45E7-4921-8184-2D158241361F}" presName="spacerL" presStyleCnt="0"/>
      <dgm:spPr/>
    </dgm:pt>
    <dgm:pt modelId="{0D037FC6-710F-469F-BE52-6B7891D72686}" type="pres">
      <dgm:prSet presAssocID="{B13AC8EE-45E7-4921-8184-2D158241361F}" presName="sibTrans" presStyleLbl="sibTrans2D1" presStyleIdx="0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ED65E7F7-0677-49BD-8A13-F23B9A8D1622}" type="pres">
      <dgm:prSet presAssocID="{B13AC8EE-45E7-4921-8184-2D158241361F}" presName="spacerR" presStyleCnt="0"/>
      <dgm:spPr/>
    </dgm:pt>
    <dgm:pt modelId="{5DEDF4C7-9908-44C9-B7E4-B499EAD36796}" type="pres">
      <dgm:prSet presAssocID="{343175CC-5C9F-4DD5-ABC1-7E761F0404B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27E4C7-7C35-41C2-84D5-02306C5E9966}" type="pres">
      <dgm:prSet presAssocID="{105FDFD5-350A-410C-A782-73C1A4094CA4}" presName="spacerL" presStyleCnt="0"/>
      <dgm:spPr/>
    </dgm:pt>
    <dgm:pt modelId="{6949AEA5-9205-41F3-91D7-AA80AA6AD370}" type="pres">
      <dgm:prSet presAssocID="{105FDFD5-350A-410C-A782-73C1A4094CA4}" presName="sibTrans" presStyleLbl="sibTrans2D1" presStyleIdx="1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CC93F75B-4514-403B-8F2B-E30B50973A32}" type="pres">
      <dgm:prSet presAssocID="{105FDFD5-350A-410C-A782-73C1A4094CA4}" presName="spacerR" presStyleCnt="0"/>
      <dgm:spPr/>
    </dgm:pt>
    <dgm:pt modelId="{7895C377-7F36-4546-99C3-AFF9342E20BE}" type="pres">
      <dgm:prSet presAssocID="{73C513ED-41D2-4330-9113-60DA47563FD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84763-C5E9-4703-8D1E-561C40DA5A74}" type="pres">
      <dgm:prSet presAssocID="{DB0C2893-E1EF-47C6-B133-AE97C736FD44}" presName="spacerL" presStyleCnt="0"/>
      <dgm:spPr/>
    </dgm:pt>
    <dgm:pt modelId="{9E96534D-F1B1-4103-B9E9-5107786A4520}" type="pres">
      <dgm:prSet presAssocID="{DB0C2893-E1EF-47C6-B133-AE97C736FD44}" presName="sibTrans" presStyleLbl="sibTrans2D1" presStyleIdx="2" presStyleCnt="3"/>
      <dgm:spPr/>
      <dgm:t>
        <a:bodyPr/>
        <a:lstStyle/>
        <a:p>
          <a:endParaRPr lang="ru-RU"/>
        </a:p>
      </dgm:t>
    </dgm:pt>
    <dgm:pt modelId="{BFD943C9-1617-4DA1-94A5-3CAF666DEFEA}" type="pres">
      <dgm:prSet presAssocID="{DB0C2893-E1EF-47C6-B133-AE97C736FD44}" presName="spacerR" presStyleCnt="0"/>
      <dgm:spPr/>
    </dgm:pt>
    <dgm:pt modelId="{D612D08A-909C-40E3-88F1-885650959E50}" type="pres">
      <dgm:prSet presAssocID="{80A8BCC6-1818-4B39-82B9-4E0B88D7636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297FDA-378E-41E1-BA33-5C1CD7AD38D3}" type="presOf" srcId="{B13AC8EE-45E7-4921-8184-2D158241361F}" destId="{0D037FC6-710F-469F-BE52-6B7891D72686}" srcOrd="0" destOrd="0" presId="urn:microsoft.com/office/officeart/2005/8/layout/equation1"/>
    <dgm:cxn modelId="{C2B06F2F-8F4E-453E-B335-748C1C3DB5DA}" type="presOf" srcId="{80A8BCC6-1818-4B39-82B9-4E0B88D7636C}" destId="{D612D08A-909C-40E3-88F1-885650959E50}" srcOrd="0" destOrd="0" presId="urn:microsoft.com/office/officeart/2005/8/layout/equation1"/>
    <dgm:cxn modelId="{6292DF88-760C-422E-8C84-899C404F2F44}" type="presOf" srcId="{E731FF14-AD2A-487F-A6AC-1A4A6E4344ED}" destId="{95063905-C8DA-4E7F-9AB7-C0776F9780AC}" srcOrd="0" destOrd="0" presId="urn:microsoft.com/office/officeart/2005/8/layout/equation1"/>
    <dgm:cxn modelId="{9C00C6BF-89BC-461D-B219-C98FA3363036}" srcId="{E731FF14-AD2A-487F-A6AC-1A4A6E4344ED}" destId="{343175CC-5C9F-4DD5-ABC1-7E761F0404BD}" srcOrd="1" destOrd="0" parTransId="{9C86F034-0F99-4F42-A914-E07AB668FEF0}" sibTransId="{105FDFD5-350A-410C-A782-73C1A4094CA4}"/>
    <dgm:cxn modelId="{65C5CE43-E367-4816-AC41-AE4D8ABAFE07}" type="presOf" srcId="{105FDFD5-350A-410C-A782-73C1A4094CA4}" destId="{6949AEA5-9205-41F3-91D7-AA80AA6AD370}" srcOrd="0" destOrd="0" presId="urn:microsoft.com/office/officeart/2005/8/layout/equation1"/>
    <dgm:cxn modelId="{DC0CD9BC-FF52-4593-870A-60637F650F71}" type="presOf" srcId="{3E5D3467-540B-4504-85A7-A854CEC3FEE8}" destId="{1EFCB61C-A2C5-4D03-8DB5-69680DE1B153}" srcOrd="0" destOrd="0" presId="urn:microsoft.com/office/officeart/2005/8/layout/equation1"/>
    <dgm:cxn modelId="{034E118E-F255-4991-A8DF-A9BD614A7B10}" srcId="{E731FF14-AD2A-487F-A6AC-1A4A6E4344ED}" destId="{3E5D3467-540B-4504-85A7-A854CEC3FEE8}" srcOrd="0" destOrd="0" parTransId="{19284C0C-6653-4168-8962-963633453188}" sibTransId="{B13AC8EE-45E7-4921-8184-2D158241361F}"/>
    <dgm:cxn modelId="{1EE910B9-CCED-479E-905E-40DEF75746C5}" srcId="{E731FF14-AD2A-487F-A6AC-1A4A6E4344ED}" destId="{73C513ED-41D2-4330-9113-60DA47563FDB}" srcOrd="2" destOrd="0" parTransId="{200E35A4-797B-4627-852C-0B4B5DE0678A}" sibTransId="{DB0C2893-E1EF-47C6-B133-AE97C736FD44}"/>
    <dgm:cxn modelId="{D76BD861-7D66-4E29-A3BA-EDF6F20DCE41}" type="presOf" srcId="{73C513ED-41D2-4330-9113-60DA47563FDB}" destId="{7895C377-7F36-4546-99C3-AFF9342E20BE}" srcOrd="0" destOrd="0" presId="urn:microsoft.com/office/officeart/2005/8/layout/equation1"/>
    <dgm:cxn modelId="{B8CD457F-42DC-4E08-B3F3-8DB6CA87CF39}" type="presOf" srcId="{DB0C2893-E1EF-47C6-B133-AE97C736FD44}" destId="{9E96534D-F1B1-4103-B9E9-5107786A4520}" srcOrd="0" destOrd="0" presId="urn:microsoft.com/office/officeart/2005/8/layout/equation1"/>
    <dgm:cxn modelId="{9A774779-BB1F-477F-8BC6-0DD3A8B0F0F1}" srcId="{E731FF14-AD2A-487F-A6AC-1A4A6E4344ED}" destId="{80A8BCC6-1818-4B39-82B9-4E0B88D7636C}" srcOrd="3" destOrd="0" parTransId="{3C717943-A0A4-4F4B-BCDF-B5F088167F78}" sibTransId="{837B3489-178D-4E6B-B1B9-3EE6A9954AD4}"/>
    <dgm:cxn modelId="{F51D4B33-E996-4942-8611-F4C6B0999238}" type="presOf" srcId="{343175CC-5C9F-4DD5-ABC1-7E761F0404BD}" destId="{5DEDF4C7-9908-44C9-B7E4-B499EAD36796}" srcOrd="0" destOrd="0" presId="urn:microsoft.com/office/officeart/2005/8/layout/equation1"/>
    <dgm:cxn modelId="{ADE06BBF-8DF9-42A5-AC34-DF9E9053112A}" type="presParOf" srcId="{95063905-C8DA-4E7F-9AB7-C0776F9780AC}" destId="{1EFCB61C-A2C5-4D03-8DB5-69680DE1B153}" srcOrd="0" destOrd="0" presId="urn:microsoft.com/office/officeart/2005/8/layout/equation1"/>
    <dgm:cxn modelId="{105E19F0-0EA2-4F56-8948-EE37691B2A7E}" type="presParOf" srcId="{95063905-C8DA-4E7F-9AB7-C0776F9780AC}" destId="{579D0CC8-292E-4ACF-A3F3-F5FE45405A69}" srcOrd="1" destOrd="0" presId="urn:microsoft.com/office/officeart/2005/8/layout/equation1"/>
    <dgm:cxn modelId="{7A233A07-953C-462B-B423-B7ED19348363}" type="presParOf" srcId="{95063905-C8DA-4E7F-9AB7-C0776F9780AC}" destId="{0D037FC6-710F-469F-BE52-6B7891D72686}" srcOrd="2" destOrd="0" presId="urn:microsoft.com/office/officeart/2005/8/layout/equation1"/>
    <dgm:cxn modelId="{7DAFD6D4-0E38-4F94-8A81-42912E215BC0}" type="presParOf" srcId="{95063905-C8DA-4E7F-9AB7-C0776F9780AC}" destId="{ED65E7F7-0677-49BD-8A13-F23B9A8D1622}" srcOrd="3" destOrd="0" presId="urn:microsoft.com/office/officeart/2005/8/layout/equation1"/>
    <dgm:cxn modelId="{0E6E1245-42C5-47DE-A01A-BA5672B7FDF3}" type="presParOf" srcId="{95063905-C8DA-4E7F-9AB7-C0776F9780AC}" destId="{5DEDF4C7-9908-44C9-B7E4-B499EAD36796}" srcOrd="4" destOrd="0" presId="urn:microsoft.com/office/officeart/2005/8/layout/equation1"/>
    <dgm:cxn modelId="{80EFA91D-3664-4D84-BF46-3BAA465A2E11}" type="presParOf" srcId="{95063905-C8DA-4E7F-9AB7-C0776F9780AC}" destId="{7727E4C7-7C35-41C2-84D5-02306C5E9966}" srcOrd="5" destOrd="0" presId="urn:microsoft.com/office/officeart/2005/8/layout/equation1"/>
    <dgm:cxn modelId="{523E34C3-E125-4E1E-9838-C24F3B694E6E}" type="presParOf" srcId="{95063905-C8DA-4E7F-9AB7-C0776F9780AC}" destId="{6949AEA5-9205-41F3-91D7-AA80AA6AD370}" srcOrd="6" destOrd="0" presId="urn:microsoft.com/office/officeart/2005/8/layout/equation1"/>
    <dgm:cxn modelId="{9C62C10E-5678-461F-A8B7-846261C53A30}" type="presParOf" srcId="{95063905-C8DA-4E7F-9AB7-C0776F9780AC}" destId="{CC93F75B-4514-403B-8F2B-E30B50973A32}" srcOrd="7" destOrd="0" presId="urn:microsoft.com/office/officeart/2005/8/layout/equation1"/>
    <dgm:cxn modelId="{45301110-47B5-48EA-B84B-B74B07351320}" type="presParOf" srcId="{95063905-C8DA-4E7F-9AB7-C0776F9780AC}" destId="{7895C377-7F36-4546-99C3-AFF9342E20BE}" srcOrd="8" destOrd="0" presId="urn:microsoft.com/office/officeart/2005/8/layout/equation1"/>
    <dgm:cxn modelId="{C30BC842-4B8A-4235-B49D-20D0EC5E6AFF}" type="presParOf" srcId="{95063905-C8DA-4E7F-9AB7-C0776F9780AC}" destId="{37284763-C5E9-4703-8D1E-561C40DA5A74}" srcOrd="9" destOrd="0" presId="urn:microsoft.com/office/officeart/2005/8/layout/equation1"/>
    <dgm:cxn modelId="{DD5D153F-62D9-4CAC-81E1-897172FE8210}" type="presParOf" srcId="{95063905-C8DA-4E7F-9AB7-C0776F9780AC}" destId="{9E96534D-F1B1-4103-B9E9-5107786A4520}" srcOrd="10" destOrd="0" presId="urn:microsoft.com/office/officeart/2005/8/layout/equation1"/>
    <dgm:cxn modelId="{5B408765-CE71-4926-947D-E9CCC2366BC9}" type="presParOf" srcId="{95063905-C8DA-4E7F-9AB7-C0776F9780AC}" destId="{BFD943C9-1617-4DA1-94A5-3CAF666DEFEA}" srcOrd="11" destOrd="0" presId="urn:microsoft.com/office/officeart/2005/8/layout/equation1"/>
    <dgm:cxn modelId="{D61732A5-90D0-4B76-B43E-D5A6C7EFF179}" type="presParOf" srcId="{95063905-C8DA-4E7F-9AB7-C0776F9780AC}" destId="{D612D08A-909C-40E3-88F1-885650959E50}" srcOrd="12" destOrd="0" presId="urn:microsoft.com/office/officeart/2005/8/layout/equation1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731FF14-AD2A-487F-A6AC-1A4A6E4344ED}" type="doc">
      <dgm:prSet loTypeId="urn:microsoft.com/office/officeart/2005/8/layout/equation1" loCatId="relationship" qsTypeId="urn:microsoft.com/office/officeart/2005/8/quickstyle/simple1" qsCatId="simple" csTypeId="urn:microsoft.com/office/officeart/2005/8/colors/accent3_2" csCatId="accent3" phldr="1"/>
      <dgm:spPr/>
    </dgm:pt>
    <dgm:pt modelId="{3E5D3467-540B-4504-85A7-A854CEC3FEE8}">
      <dgm:prSet phldrT="[Текст]"/>
      <dgm:spPr/>
      <dgm:t>
        <a:bodyPr/>
        <a:lstStyle/>
        <a:p>
          <a:r>
            <a:rPr lang="uk-UA" dirty="0" smtClean="0"/>
            <a:t>7</a:t>
          </a:r>
          <a:endParaRPr lang="ru-RU" dirty="0"/>
        </a:p>
      </dgm:t>
    </dgm:pt>
    <dgm:pt modelId="{19284C0C-6653-4168-8962-963633453188}" type="parTrans" cxnId="{034E118E-F255-4991-A8DF-A9BD614A7B10}">
      <dgm:prSet/>
      <dgm:spPr/>
      <dgm:t>
        <a:bodyPr/>
        <a:lstStyle/>
        <a:p>
          <a:endParaRPr lang="ru-RU"/>
        </a:p>
      </dgm:t>
    </dgm:pt>
    <dgm:pt modelId="{B13AC8EE-45E7-4921-8184-2D158241361F}" type="sibTrans" cxnId="{034E118E-F255-4991-A8DF-A9BD614A7B10}">
      <dgm:prSet/>
      <dgm:spPr/>
      <dgm:t>
        <a:bodyPr/>
        <a:lstStyle/>
        <a:p>
          <a:endParaRPr lang="ru-RU"/>
        </a:p>
      </dgm:t>
    </dgm:pt>
    <dgm:pt modelId="{343175CC-5C9F-4DD5-ABC1-7E761F0404BD}">
      <dgm:prSet phldrT="[Текст]"/>
      <dgm:spPr/>
      <dgm:t>
        <a:bodyPr/>
        <a:lstStyle/>
        <a:p>
          <a:r>
            <a:rPr lang="uk-UA" dirty="0" smtClean="0"/>
            <a:t>3</a:t>
          </a:r>
        </a:p>
      </dgm:t>
    </dgm:pt>
    <dgm:pt modelId="{9C86F034-0F99-4F42-A914-E07AB668FEF0}" type="parTrans" cxnId="{9C00C6BF-89BC-461D-B219-C98FA3363036}">
      <dgm:prSet/>
      <dgm:spPr/>
      <dgm:t>
        <a:bodyPr/>
        <a:lstStyle/>
        <a:p>
          <a:endParaRPr lang="ru-RU"/>
        </a:p>
      </dgm:t>
    </dgm:pt>
    <dgm:pt modelId="{105FDFD5-350A-410C-A782-73C1A4094CA4}" type="sibTrans" cxnId="{9C00C6BF-89BC-461D-B219-C98FA3363036}">
      <dgm:prSet/>
      <dgm:spPr/>
      <dgm:t>
        <a:bodyPr/>
        <a:lstStyle/>
        <a:p>
          <a:endParaRPr lang="ru-RU"/>
        </a:p>
      </dgm:t>
    </dgm:pt>
    <dgm:pt modelId="{80A8BCC6-1818-4B39-82B9-4E0B88D7636C}">
      <dgm:prSet phldrT="[Текст]"/>
      <dgm:spPr/>
      <dgm:t>
        <a:bodyPr/>
        <a:lstStyle/>
        <a:p>
          <a:r>
            <a:rPr lang="uk-UA" dirty="0" smtClean="0"/>
            <a:t>1</a:t>
          </a:r>
          <a:endParaRPr lang="ru-RU" dirty="0"/>
        </a:p>
      </dgm:t>
    </dgm:pt>
    <dgm:pt modelId="{3C717943-A0A4-4F4B-BCDF-B5F088167F78}" type="parTrans" cxnId="{9A774779-BB1F-477F-8BC6-0DD3A8B0F0F1}">
      <dgm:prSet/>
      <dgm:spPr/>
      <dgm:t>
        <a:bodyPr/>
        <a:lstStyle/>
        <a:p>
          <a:endParaRPr lang="ru-RU"/>
        </a:p>
      </dgm:t>
    </dgm:pt>
    <dgm:pt modelId="{837B3489-178D-4E6B-B1B9-3EE6A9954AD4}" type="sibTrans" cxnId="{9A774779-BB1F-477F-8BC6-0DD3A8B0F0F1}">
      <dgm:prSet/>
      <dgm:spPr/>
      <dgm:t>
        <a:bodyPr/>
        <a:lstStyle/>
        <a:p>
          <a:endParaRPr lang="ru-RU"/>
        </a:p>
      </dgm:t>
    </dgm:pt>
    <dgm:pt modelId="{73C513ED-41D2-4330-9113-60DA47563FDB}">
      <dgm:prSet phldrT="[Текст]"/>
      <dgm:spPr/>
      <dgm:t>
        <a:bodyPr/>
        <a:lstStyle/>
        <a:p>
          <a:r>
            <a:rPr lang="uk-UA" dirty="0" smtClean="0"/>
            <a:t>9</a:t>
          </a:r>
        </a:p>
      </dgm:t>
    </dgm:pt>
    <dgm:pt modelId="{200E35A4-797B-4627-852C-0B4B5DE0678A}" type="parTrans" cxnId="{1EE910B9-CCED-479E-905E-40DEF75746C5}">
      <dgm:prSet/>
      <dgm:spPr/>
      <dgm:t>
        <a:bodyPr/>
        <a:lstStyle/>
        <a:p>
          <a:endParaRPr lang="ru-RU"/>
        </a:p>
      </dgm:t>
    </dgm:pt>
    <dgm:pt modelId="{DB0C2893-E1EF-47C6-B133-AE97C736FD44}" type="sibTrans" cxnId="{1EE910B9-CCED-479E-905E-40DEF75746C5}">
      <dgm:prSet/>
      <dgm:spPr/>
      <dgm:t>
        <a:bodyPr/>
        <a:lstStyle/>
        <a:p>
          <a:endParaRPr lang="ru-RU"/>
        </a:p>
      </dgm:t>
    </dgm:pt>
    <dgm:pt modelId="{95063905-C8DA-4E7F-9AB7-C0776F9780AC}" type="pres">
      <dgm:prSet presAssocID="{E731FF14-AD2A-487F-A6AC-1A4A6E4344ED}" presName="linearFlow" presStyleCnt="0">
        <dgm:presLayoutVars>
          <dgm:dir/>
          <dgm:resizeHandles val="exact"/>
        </dgm:presLayoutVars>
      </dgm:prSet>
      <dgm:spPr/>
    </dgm:pt>
    <dgm:pt modelId="{1EFCB61C-A2C5-4D03-8DB5-69680DE1B153}" type="pres">
      <dgm:prSet presAssocID="{3E5D3467-540B-4504-85A7-A854CEC3FEE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9D0CC8-292E-4ACF-A3F3-F5FE45405A69}" type="pres">
      <dgm:prSet presAssocID="{B13AC8EE-45E7-4921-8184-2D158241361F}" presName="spacerL" presStyleCnt="0"/>
      <dgm:spPr/>
    </dgm:pt>
    <dgm:pt modelId="{0D037FC6-710F-469F-BE52-6B7891D72686}" type="pres">
      <dgm:prSet presAssocID="{B13AC8EE-45E7-4921-8184-2D158241361F}" presName="sibTrans" presStyleLbl="sibTrans2D1" presStyleIdx="0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ED65E7F7-0677-49BD-8A13-F23B9A8D1622}" type="pres">
      <dgm:prSet presAssocID="{B13AC8EE-45E7-4921-8184-2D158241361F}" presName="spacerR" presStyleCnt="0"/>
      <dgm:spPr/>
    </dgm:pt>
    <dgm:pt modelId="{5DEDF4C7-9908-44C9-B7E4-B499EAD36796}" type="pres">
      <dgm:prSet presAssocID="{343175CC-5C9F-4DD5-ABC1-7E761F0404B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27E4C7-7C35-41C2-84D5-02306C5E9966}" type="pres">
      <dgm:prSet presAssocID="{105FDFD5-350A-410C-A782-73C1A4094CA4}" presName="spacerL" presStyleCnt="0"/>
      <dgm:spPr/>
    </dgm:pt>
    <dgm:pt modelId="{6949AEA5-9205-41F3-91D7-AA80AA6AD370}" type="pres">
      <dgm:prSet presAssocID="{105FDFD5-350A-410C-A782-73C1A4094CA4}" presName="sibTrans" presStyleLbl="sibTrans2D1" presStyleIdx="1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CC93F75B-4514-403B-8F2B-E30B50973A32}" type="pres">
      <dgm:prSet presAssocID="{105FDFD5-350A-410C-A782-73C1A4094CA4}" presName="spacerR" presStyleCnt="0"/>
      <dgm:spPr/>
    </dgm:pt>
    <dgm:pt modelId="{7895C377-7F36-4546-99C3-AFF9342E20BE}" type="pres">
      <dgm:prSet presAssocID="{73C513ED-41D2-4330-9113-60DA47563FD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84763-C5E9-4703-8D1E-561C40DA5A74}" type="pres">
      <dgm:prSet presAssocID="{DB0C2893-E1EF-47C6-B133-AE97C736FD44}" presName="spacerL" presStyleCnt="0"/>
      <dgm:spPr/>
    </dgm:pt>
    <dgm:pt modelId="{9E96534D-F1B1-4103-B9E9-5107786A4520}" type="pres">
      <dgm:prSet presAssocID="{DB0C2893-E1EF-47C6-B133-AE97C736FD44}" presName="sibTrans" presStyleLbl="sibTrans2D1" presStyleIdx="2" presStyleCnt="3"/>
      <dgm:spPr/>
      <dgm:t>
        <a:bodyPr/>
        <a:lstStyle/>
        <a:p>
          <a:endParaRPr lang="ru-RU"/>
        </a:p>
      </dgm:t>
    </dgm:pt>
    <dgm:pt modelId="{BFD943C9-1617-4DA1-94A5-3CAF666DEFEA}" type="pres">
      <dgm:prSet presAssocID="{DB0C2893-E1EF-47C6-B133-AE97C736FD44}" presName="spacerR" presStyleCnt="0"/>
      <dgm:spPr/>
    </dgm:pt>
    <dgm:pt modelId="{D612D08A-909C-40E3-88F1-885650959E50}" type="pres">
      <dgm:prSet presAssocID="{80A8BCC6-1818-4B39-82B9-4E0B88D7636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71586A-44E7-4D37-B6F3-F89E41203B78}" type="presOf" srcId="{3E5D3467-540B-4504-85A7-A854CEC3FEE8}" destId="{1EFCB61C-A2C5-4D03-8DB5-69680DE1B153}" srcOrd="0" destOrd="0" presId="urn:microsoft.com/office/officeart/2005/8/layout/equation1"/>
    <dgm:cxn modelId="{DB89D9A4-3084-4D9C-AA97-70DD47352245}" type="presOf" srcId="{343175CC-5C9F-4DD5-ABC1-7E761F0404BD}" destId="{5DEDF4C7-9908-44C9-B7E4-B499EAD36796}" srcOrd="0" destOrd="0" presId="urn:microsoft.com/office/officeart/2005/8/layout/equation1"/>
    <dgm:cxn modelId="{78B3F1CB-C0CF-4EC0-A4C3-59AA4229D733}" type="presOf" srcId="{E731FF14-AD2A-487F-A6AC-1A4A6E4344ED}" destId="{95063905-C8DA-4E7F-9AB7-C0776F9780AC}" srcOrd="0" destOrd="0" presId="urn:microsoft.com/office/officeart/2005/8/layout/equation1"/>
    <dgm:cxn modelId="{5BC90826-E76C-456A-9F6B-887A919AFB31}" type="presOf" srcId="{80A8BCC6-1818-4B39-82B9-4E0B88D7636C}" destId="{D612D08A-909C-40E3-88F1-885650959E50}" srcOrd="0" destOrd="0" presId="urn:microsoft.com/office/officeart/2005/8/layout/equation1"/>
    <dgm:cxn modelId="{9244C0A5-1B6C-4167-A9FD-8B69E56E169C}" type="presOf" srcId="{105FDFD5-350A-410C-A782-73C1A4094CA4}" destId="{6949AEA5-9205-41F3-91D7-AA80AA6AD370}" srcOrd="0" destOrd="0" presId="urn:microsoft.com/office/officeart/2005/8/layout/equation1"/>
    <dgm:cxn modelId="{9C00C6BF-89BC-461D-B219-C98FA3363036}" srcId="{E731FF14-AD2A-487F-A6AC-1A4A6E4344ED}" destId="{343175CC-5C9F-4DD5-ABC1-7E761F0404BD}" srcOrd="1" destOrd="0" parTransId="{9C86F034-0F99-4F42-A914-E07AB668FEF0}" sibTransId="{105FDFD5-350A-410C-A782-73C1A4094CA4}"/>
    <dgm:cxn modelId="{43E407DB-7ABA-487E-9D8A-F7B78A58EDAA}" type="presOf" srcId="{B13AC8EE-45E7-4921-8184-2D158241361F}" destId="{0D037FC6-710F-469F-BE52-6B7891D72686}" srcOrd="0" destOrd="0" presId="urn:microsoft.com/office/officeart/2005/8/layout/equation1"/>
    <dgm:cxn modelId="{35E06EBC-BC82-4290-9D6F-AA9005A2D626}" type="presOf" srcId="{DB0C2893-E1EF-47C6-B133-AE97C736FD44}" destId="{9E96534D-F1B1-4103-B9E9-5107786A4520}" srcOrd="0" destOrd="0" presId="urn:microsoft.com/office/officeart/2005/8/layout/equation1"/>
    <dgm:cxn modelId="{034E118E-F255-4991-A8DF-A9BD614A7B10}" srcId="{E731FF14-AD2A-487F-A6AC-1A4A6E4344ED}" destId="{3E5D3467-540B-4504-85A7-A854CEC3FEE8}" srcOrd="0" destOrd="0" parTransId="{19284C0C-6653-4168-8962-963633453188}" sibTransId="{B13AC8EE-45E7-4921-8184-2D158241361F}"/>
    <dgm:cxn modelId="{1EE910B9-CCED-479E-905E-40DEF75746C5}" srcId="{E731FF14-AD2A-487F-A6AC-1A4A6E4344ED}" destId="{73C513ED-41D2-4330-9113-60DA47563FDB}" srcOrd="2" destOrd="0" parTransId="{200E35A4-797B-4627-852C-0B4B5DE0678A}" sibTransId="{DB0C2893-E1EF-47C6-B133-AE97C736FD44}"/>
    <dgm:cxn modelId="{915D2DFF-F27F-49A6-BDD1-6F061DE7DACD}" type="presOf" srcId="{73C513ED-41D2-4330-9113-60DA47563FDB}" destId="{7895C377-7F36-4546-99C3-AFF9342E20BE}" srcOrd="0" destOrd="0" presId="urn:microsoft.com/office/officeart/2005/8/layout/equation1"/>
    <dgm:cxn modelId="{9A774779-BB1F-477F-8BC6-0DD3A8B0F0F1}" srcId="{E731FF14-AD2A-487F-A6AC-1A4A6E4344ED}" destId="{80A8BCC6-1818-4B39-82B9-4E0B88D7636C}" srcOrd="3" destOrd="0" parTransId="{3C717943-A0A4-4F4B-BCDF-B5F088167F78}" sibTransId="{837B3489-178D-4E6B-B1B9-3EE6A9954AD4}"/>
    <dgm:cxn modelId="{AF16B103-B360-4A49-938B-4133B249D00E}" type="presParOf" srcId="{95063905-C8DA-4E7F-9AB7-C0776F9780AC}" destId="{1EFCB61C-A2C5-4D03-8DB5-69680DE1B153}" srcOrd="0" destOrd="0" presId="urn:microsoft.com/office/officeart/2005/8/layout/equation1"/>
    <dgm:cxn modelId="{8389297F-9DF3-44C2-BFD0-135AB24EF7C7}" type="presParOf" srcId="{95063905-C8DA-4E7F-9AB7-C0776F9780AC}" destId="{579D0CC8-292E-4ACF-A3F3-F5FE45405A69}" srcOrd="1" destOrd="0" presId="urn:microsoft.com/office/officeart/2005/8/layout/equation1"/>
    <dgm:cxn modelId="{4B900948-B54A-4F0F-91D0-59104AC10BDB}" type="presParOf" srcId="{95063905-C8DA-4E7F-9AB7-C0776F9780AC}" destId="{0D037FC6-710F-469F-BE52-6B7891D72686}" srcOrd="2" destOrd="0" presId="urn:microsoft.com/office/officeart/2005/8/layout/equation1"/>
    <dgm:cxn modelId="{61610611-6975-430D-A00E-B486068A0F60}" type="presParOf" srcId="{95063905-C8DA-4E7F-9AB7-C0776F9780AC}" destId="{ED65E7F7-0677-49BD-8A13-F23B9A8D1622}" srcOrd="3" destOrd="0" presId="urn:microsoft.com/office/officeart/2005/8/layout/equation1"/>
    <dgm:cxn modelId="{C055CE0A-F266-455D-8CB8-40BAC54F96F0}" type="presParOf" srcId="{95063905-C8DA-4E7F-9AB7-C0776F9780AC}" destId="{5DEDF4C7-9908-44C9-B7E4-B499EAD36796}" srcOrd="4" destOrd="0" presId="urn:microsoft.com/office/officeart/2005/8/layout/equation1"/>
    <dgm:cxn modelId="{727F1A6B-88FB-4747-9FAA-EA53838C48B9}" type="presParOf" srcId="{95063905-C8DA-4E7F-9AB7-C0776F9780AC}" destId="{7727E4C7-7C35-41C2-84D5-02306C5E9966}" srcOrd="5" destOrd="0" presId="urn:microsoft.com/office/officeart/2005/8/layout/equation1"/>
    <dgm:cxn modelId="{14D1AD0E-65E0-4186-8FD4-E6093486492F}" type="presParOf" srcId="{95063905-C8DA-4E7F-9AB7-C0776F9780AC}" destId="{6949AEA5-9205-41F3-91D7-AA80AA6AD370}" srcOrd="6" destOrd="0" presId="urn:microsoft.com/office/officeart/2005/8/layout/equation1"/>
    <dgm:cxn modelId="{2D0C3F52-AFF9-4C54-B0DB-FA861C58E06B}" type="presParOf" srcId="{95063905-C8DA-4E7F-9AB7-C0776F9780AC}" destId="{CC93F75B-4514-403B-8F2B-E30B50973A32}" srcOrd="7" destOrd="0" presId="urn:microsoft.com/office/officeart/2005/8/layout/equation1"/>
    <dgm:cxn modelId="{B40E74FF-AF91-47C9-88F8-2061D64C7436}" type="presParOf" srcId="{95063905-C8DA-4E7F-9AB7-C0776F9780AC}" destId="{7895C377-7F36-4546-99C3-AFF9342E20BE}" srcOrd="8" destOrd="0" presId="urn:microsoft.com/office/officeart/2005/8/layout/equation1"/>
    <dgm:cxn modelId="{228C41FC-BD2C-4839-9774-BD6A0D6DD2DF}" type="presParOf" srcId="{95063905-C8DA-4E7F-9AB7-C0776F9780AC}" destId="{37284763-C5E9-4703-8D1E-561C40DA5A74}" srcOrd="9" destOrd="0" presId="urn:microsoft.com/office/officeart/2005/8/layout/equation1"/>
    <dgm:cxn modelId="{09938635-A1B8-45A7-A552-FEB9A0EBDBCF}" type="presParOf" srcId="{95063905-C8DA-4E7F-9AB7-C0776F9780AC}" destId="{9E96534D-F1B1-4103-B9E9-5107786A4520}" srcOrd="10" destOrd="0" presId="urn:microsoft.com/office/officeart/2005/8/layout/equation1"/>
    <dgm:cxn modelId="{DEF34265-C2B7-476D-BFAD-C64E46ECB19F}" type="presParOf" srcId="{95063905-C8DA-4E7F-9AB7-C0776F9780AC}" destId="{BFD943C9-1617-4DA1-94A5-3CAF666DEFEA}" srcOrd="11" destOrd="0" presId="urn:microsoft.com/office/officeart/2005/8/layout/equation1"/>
    <dgm:cxn modelId="{A494DA02-CCC6-4F47-9833-8F32931155FF}" type="presParOf" srcId="{95063905-C8DA-4E7F-9AB7-C0776F9780AC}" destId="{D612D08A-909C-40E3-88F1-885650959E50}" srcOrd="12" destOrd="0" presId="urn:microsoft.com/office/officeart/2005/8/layout/equation1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731FF14-AD2A-487F-A6AC-1A4A6E4344ED}" type="doc">
      <dgm:prSet loTypeId="urn:microsoft.com/office/officeart/2005/8/layout/equation1" loCatId="relationship" qsTypeId="urn:microsoft.com/office/officeart/2005/8/quickstyle/simple1" qsCatId="simple" csTypeId="urn:microsoft.com/office/officeart/2005/8/colors/accent3_2" csCatId="accent3" phldr="1"/>
      <dgm:spPr/>
    </dgm:pt>
    <dgm:pt modelId="{3E5D3467-540B-4504-85A7-A854CEC3FEE8}">
      <dgm:prSet phldrT="[Текст]"/>
      <dgm:spPr/>
      <dgm:t>
        <a:bodyPr/>
        <a:lstStyle/>
        <a:p>
          <a:r>
            <a:rPr lang="uk-UA" dirty="0" smtClean="0"/>
            <a:t>9</a:t>
          </a:r>
          <a:endParaRPr lang="ru-RU" dirty="0"/>
        </a:p>
      </dgm:t>
    </dgm:pt>
    <dgm:pt modelId="{19284C0C-6653-4168-8962-963633453188}" type="parTrans" cxnId="{034E118E-F255-4991-A8DF-A9BD614A7B10}">
      <dgm:prSet/>
      <dgm:spPr/>
      <dgm:t>
        <a:bodyPr/>
        <a:lstStyle/>
        <a:p>
          <a:endParaRPr lang="ru-RU"/>
        </a:p>
      </dgm:t>
    </dgm:pt>
    <dgm:pt modelId="{B13AC8EE-45E7-4921-8184-2D158241361F}" type="sibTrans" cxnId="{034E118E-F255-4991-A8DF-A9BD614A7B10}">
      <dgm:prSet/>
      <dgm:spPr/>
      <dgm:t>
        <a:bodyPr/>
        <a:lstStyle/>
        <a:p>
          <a:endParaRPr lang="ru-RU"/>
        </a:p>
      </dgm:t>
    </dgm:pt>
    <dgm:pt modelId="{343175CC-5C9F-4DD5-ABC1-7E761F0404BD}">
      <dgm:prSet phldrT="[Текст]"/>
      <dgm:spPr/>
      <dgm:t>
        <a:bodyPr/>
        <a:lstStyle/>
        <a:p>
          <a:r>
            <a:rPr lang="uk-UA" dirty="0" smtClean="0"/>
            <a:t>5</a:t>
          </a:r>
        </a:p>
      </dgm:t>
    </dgm:pt>
    <dgm:pt modelId="{9C86F034-0F99-4F42-A914-E07AB668FEF0}" type="parTrans" cxnId="{9C00C6BF-89BC-461D-B219-C98FA3363036}">
      <dgm:prSet/>
      <dgm:spPr/>
      <dgm:t>
        <a:bodyPr/>
        <a:lstStyle/>
        <a:p>
          <a:endParaRPr lang="ru-RU"/>
        </a:p>
      </dgm:t>
    </dgm:pt>
    <dgm:pt modelId="{105FDFD5-350A-410C-A782-73C1A4094CA4}" type="sibTrans" cxnId="{9C00C6BF-89BC-461D-B219-C98FA3363036}">
      <dgm:prSet/>
      <dgm:spPr/>
      <dgm:t>
        <a:bodyPr/>
        <a:lstStyle/>
        <a:p>
          <a:endParaRPr lang="ru-RU"/>
        </a:p>
      </dgm:t>
    </dgm:pt>
    <dgm:pt modelId="{80A8BCC6-1818-4B39-82B9-4E0B88D7636C}">
      <dgm:prSet phldrT="[Текст]"/>
      <dgm:spPr/>
      <dgm:t>
        <a:bodyPr/>
        <a:lstStyle/>
        <a:p>
          <a:r>
            <a:rPr lang="uk-UA" dirty="0" smtClean="0"/>
            <a:t>6</a:t>
          </a:r>
          <a:endParaRPr lang="ru-RU" dirty="0"/>
        </a:p>
      </dgm:t>
    </dgm:pt>
    <dgm:pt modelId="{3C717943-A0A4-4F4B-BCDF-B5F088167F78}" type="parTrans" cxnId="{9A774779-BB1F-477F-8BC6-0DD3A8B0F0F1}">
      <dgm:prSet/>
      <dgm:spPr/>
      <dgm:t>
        <a:bodyPr/>
        <a:lstStyle/>
        <a:p>
          <a:endParaRPr lang="ru-RU"/>
        </a:p>
      </dgm:t>
    </dgm:pt>
    <dgm:pt modelId="{837B3489-178D-4E6B-B1B9-3EE6A9954AD4}" type="sibTrans" cxnId="{9A774779-BB1F-477F-8BC6-0DD3A8B0F0F1}">
      <dgm:prSet/>
      <dgm:spPr/>
      <dgm:t>
        <a:bodyPr/>
        <a:lstStyle/>
        <a:p>
          <a:endParaRPr lang="ru-RU"/>
        </a:p>
      </dgm:t>
    </dgm:pt>
    <dgm:pt modelId="{73C513ED-41D2-4330-9113-60DA47563FDB}">
      <dgm:prSet phldrT="[Текст]"/>
      <dgm:spPr/>
      <dgm:t>
        <a:bodyPr/>
        <a:lstStyle/>
        <a:p>
          <a:r>
            <a:rPr lang="uk-UA" dirty="0" smtClean="0"/>
            <a:t>2</a:t>
          </a:r>
        </a:p>
      </dgm:t>
    </dgm:pt>
    <dgm:pt modelId="{200E35A4-797B-4627-852C-0B4B5DE0678A}" type="parTrans" cxnId="{1EE910B9-CCED-479E-905E-40DEF75746C5}">
      <dgm:prSet/>
      <dgm:spPr/>
      <dgm:t>
        <a:bodyPr/>
        <a:lstStyle/>
        <a:p>
          <a:endParaRPr lang="ru-RU"/>
        </a:p>
      </dgm:t>
    </dgm:pt>
    <dgm:pt modelId="{DB0C2893-E1EF-47C6-B133-AE97C736FD44}" type="sibTrans" cxnId="{1EE910B9-CCED-479E-905E-40DEF75746C5}">
      <dgm:prSet/>
      <dgm:spPr/>
      <dgm:t>
        <a:bodyPr/>
        <a:lstStyle/>
        <a:p>
          <a:endParaRPr lang="ru-RU"/>
        </a:p>
      </dgm:t>
    </dgm:pt>
    <dgm:pt modelId="{95063905-C8DA-4E7F-9AB7-C0776F9780AC}" type="pres">
      <dgm:prSet presAssocID="{E731FF14-AD2A-487F-A6AC-1A4A6E4344ED}" presName="linearFlow" presStyleCnt="0">
        <dgm:presLayoutVars>
          <dgm:dir/>
          <dgm:resizeHandles val="exact"/>
        </dgm:presLayoutVars>
      </dgm:prSet>
      <dgm:spPr/>
    </dgm:pt>
    <dgm:pt modelId="{1EFCB61C-A2C5-4D03-8DB5-69680DE1B153}" type="pres">
      <dgm:prSet presAssocID="{3E5D3467-540B-4504-85A7-A854CEC3FEE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9D0CC8-292E-4ACF-A3F3-F5FE45405A69}" type="pres">
      <dgm:prSet presAssocID="{B13AC8EE-45E7-4921-8184-2D158241361F}" presName="spacerL" presStyleCnt="0"/>
      <dgm:spPr/>
    </dgm:pt>
    <dgm:pt modelId="{0D037FC6-710F-469F-BE52-6B7891D72686}" type="pres">
      <dgm:prSet presAssocID="{B13AC8EE-45E7-4921-8184-2D158241361F}" presName="sibTrans" presStyleLbl="sibTrans2D1" presStyleIdx="0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ED65E7F7-0677-49BD-8A13-F23B9A8D1622}" type="pres">
      <dgm:prSet presAssocID="{B13AC8EE-45E7-4921-8184-2D158241361F}" presName="spacerR" presStyleCnt="0"/>
      <dgm:spPr/>
    </dgm:pt>
    <dgm:pt modelId="{5DEDF4C7-9908-44C9-B7E4-B499EAD36796}" type="pres">
      <dgm:prSet presAssocID="{343175CC-5C9F-4DD5-ABC1-7E761F0404B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27E4C7-7C35-41C2-84D5-02306C5E9966}" type="pres">
      <dgm:prSet presAssocID="{105FDFD5-350A-410C-A782-73C1A4094CA4}" presName="spacerL" presStyleCnt="0"/>
      <dgm:spPr/>
    </dgm:pt>
    <dgm:pt modelId="{6949AEA5-9205-41F3-91D7-AA80AA6AD370}" type="pres">
      <dgm:prSet presAssocID="{105FDFD5-350A-410C-A782-73C1A4094CA4}" presName="sibTrans" presStyleLbl="sibTrans2D1" presStyleIdx="1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CC93F75B-4514-403B-8F2B-E30B50973A32}" type="pres">
      <dgm:prSet presAssocID="{105FDFD5-350A-410C-A782-73C1A4094CA4}" presName="spacerR" presStyleCnt="0"/>
      <dgm:spPr/>
    </dgm:pt>
    <dgm:pt modelId="{7895C377-7F36-4546-99C3-AFF9342E20BE}" type="pres">
      <dgm:prSet presAssocID="{73C513ED-41D2-4330-9113-60DA47563FD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84763-C5E9-4703-8D1E-561C40DA5A74}" type="pres">
      <dgm:prSet presAssocID="{DB0C2893-E1EF-47C6-B133-AE97C736FD44}" presName="spacerL" presStyleCnt="0"/>
      <dgm:spPr/>
    </dgm:pt>
    <dgm:pt modelId="{9E96534D-F1B1-4103-B9E9-5107786A4520}" type="pres">
      <dgm:prSet presAssocID="{DB0C2893-E1EF-47C6-B133-AE97C736FD44}" presName="sibTrans" presStyleLbl="sibTrans2D1" presStyleIdx="2" presStyleCnt="3"/>
      <dgm:spPr/>
      <dgm:t>
        <a:bodyPr/>
        <a:lstStyle/>
        <a:p>
          <a:endParaRPr lang="ru-RU"/>
        </a:p>
      </dgm:t>
    </dgm:pt>
    <dgm:pt modelId="{BFD943C9-1617-4DA1-94A5-3CAF666DEFEA}" type="pres">
      <dgm:prSet presAssocID="{DB0C2893-E1EF-47C6-B133-AE97C736FD44}" presName="spacerR" presStyleCnt="0"/>
      <dgm:spPr/>
    </dgm:pt>
    <dgm:pt modelId="{D612D08A-909C-40E3-88F1-885650959E50}" type="pres">
      <dgm:prSet presAssocID="{80A8BCC6-1818-4B39-82B9-4E0B88D7636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1FFCF5-2567-463D-B22B-BD59BFE35A88}" type="presOf" srcId="{E731FF14-AD2A-487F-A6AC-1A4A6E4344ED}" destId="{95063905-C8DA-4E7F-9AB7-C0776F9780AC}" srcOrd="0" destOrd="0" presId="urn:microsoft.com/office/officeart/2005/8/layout/equation1"/>
    <dgm:cxn modelId="{0D2AF7EC-9D19-4FE6-971B-554BBB18FC59}" type="presOf" srcId="{343175CC-5C9F-4DD5-ABC1-7E761F0404BD}" destId="{5DEDF4C7-9908-44C9-B7E4-B499EAD36796}" srcOrd="0" destOrd="0" presId="urn:microsoft.com/office/officeart/2005/8/layout/equation1"/>
    <dgm:cxn modelId="{C0EC8CA5-E61D-4506-94BD-199A9834C132}" type="presOf" srcId="{B13AC8EE-45E7-4921-8184-2D158241361F}" destId="{0D037FC6-710F-469F-BE52-6B7891D72686}" srcOrd="0" destOrd="0" presId="urn:microsoft.com/office/officeart/2005/8/layout/equation1"/>
    <dgm:cxn modelId="{9C00C6BF-89BC-461D-B219-C98FA3363036}" srcId="{E731FF14-AD2A-487F-A6AC-1A4A6E4344ED}" destId="{343175CC-5C9F-4DD5-ABC1-7E761F0404BD}" srcOrd="1" destOrd="0" parTransId="{9C86F034-0F99-4F42-A914-E07AB668FEF0}" sibTransId="{105FDFD5-350A-410C-A782-73C1A4094CA4}"/>
    <dgm:cxn modelId="{03361C74-B9E0-4944-BB22-FC175A912AFF}" type="presOf" srcId="{73C513ED-41D2-4330-9113-60DA47563FDB}" destId="{7895C377-7F36-4546-99C3-AFF9342E20BE}" srcOrd="0" destOrd="0" presId="urn:microsoft.com/office/officeart/2005/8/layout/equation1"/>
    <dgm:cxn modelId="{034E118E-F255-4991-A8DF-A9BD614A7B10}" srcId="{E731FF14-AD2A-487F-A6AC-1A4A6E4344ED}" destId="{3E5D3467-540B-4504-85A7-A854CEC3FEE8}" srcOrd="0" destOrd="0" parTransId="{19284C0C-6653-4168-8962-963633453188}" sibTransId="{B13AC8EE-45E7-4921-8184-2D158241361F}"/>
    <dgm:cxn modelId="{30E87B7B-8D4C-4A81-BDEB-AAADD592E7DA}" type="presOf" srcId="{3E5D3467-540B-4504-85A7-A854CEC3FEE8}" destId="{1EFCB61C-A2C5-4D03-8DB5-69680DE1B153}" srcOrd="0" destOrd="0" presId="urn:microsoft.com/office/officeart/2005/8/layout/equation1"/>
    <dgm:cxn modelId="{1EE910B9-CCED-479E-905E-40DEF75746C5}" srcId="{E731FF14-AD2A-487F-A6AC-1A4A6E4344ED}" destId="{73C513ED-41D2-4330-9113-60DA47563FDB}" srcOrd="2" destOrd="0" parTransId="{200E35A4-797B-4627-852C-0B4B5DE0678A}" sibTransId="{DB0C2893-E1EF-47C6-B133-AE97C736FD44}"/>
    <dgm:cxn modelId="{12E2CC64-B372-42CA-9423-6D4053B99110}" type="presOf" srcId="{DB0C2893-E1EF-47C6-B133-AE97C736FD44}" destId="{9E96534D-F1B1-4103-B9E9-5107786A4520}" srcOrd="0" destOrd="0" presId="urn:microsoft.com/office/officeart/2005/8/layout/equation1"/>
    <dgm:cxn modelId="{9A774779-BB1F-477F-8BC6-0DD3A8B0F0F1}" srcId="{E731FF14-AD2A-487F-A6AC-1A4A6E4344ED}" destId="{80A8BCC6-1818-4B39-82B9-4E0B88D7636C}" srcOrd="3" destOrd="0" parTransId="{3C717943-A0A4-4F4B-BCDF-B5F088167F78}" sibTransId="{837B3489-178D-4E6B-B1B9-3EE6A9954AD4}"/>
    <dgm:cxn modelId="{D5CB454E-C3DE-493F-9D7D-313AB66C1C7F}" type="presOf" srcId="{105FDFD5-350A-410C-A782-73C1A4094CA4}" destId="{6949AEA5-9205-41F3-91D7-AA80AA6AD370}" srcOrd="0" destOrd="0" presId="urn:microsoft.com/office/officeart/2005/8/layout/equation1"/>
    <dgm:cxn modelId="{0F486641-D6D9-4968-9DB5-824378AF8270}" type="presOf" srcId="{80A8BCC6-1818-4B39-82B9-4E0B88D7636C}" destId="{D612D08A-909C-40E3-88F1-885650959E50}" srcOrd="0" destOrd="0" presId="urn:microsoft.com/office/officeart/2005/8/layout/equation1"/>
    <dgm:cxn modelId="{6149026E-3E60-4BB8-AC70-CE04470C2D85}" type="presParOf" srcId="{95063905-C8DA-4E7F-9AB7-C0776F9780AC}" destId="{1EFCB61C-A2C5-4D03-8DB5-69680DE1B153}" srcOrd="0" destOrd="0" presId="urn:microsoft.com/office/officeart/2005/8/layout/equation1"/>
    <dgm:cxn modelId="{7220DF0B-328A-4D2D-880A-718647E19685}" type="presParOf" srcId="{95063905-C8DA-4E7F-9AB7-C0776F9780AC}" destId="{579D0CC8-292E-4ACF-A3F3-F5FE45405A69}" srcOrd="1" destOrd="0" presId="urn:microsoft.com/office/officeart/2005/8/layout/equation1"/>
    <dgm:cxn modelId="{71ACC0A0-3FC0-49C4-92F6-6510B6CFFCEE}" type="presParOf" srcId="{95063905-C8DA-4E7F-9AB7-C0776F9780AC}" destId="{0D037FC6-710F-469F-BE52-6B7891D72686}" srcOrd="2" destOrd="0" presId="urn:microsoft.com/office/officeart/2005/8/layout/equation1"/>
    <dgm:cxn modelId="{854E0C7D-BEEC-46BE-A316-FA3596BA21E9}" type="presParOf" srcId="{95063905-C8DA-4E7F-9AB7-C0776F9780AC}" destId="{ED65E7F7-0677-49BD-8A13-F23B9A8D1622}" srcOrd="3" destOrd="0" presId="urn:microsoft.com/office/officeart/2005/8/layout/equation1"/>
    <dgm:cxn modelId="{F5651649-6750-4214-ADF0-34162B3F3AFA}" type="presParOf" srcId="{95063905-C8DA-4E7F-9AB7-C0776F9780AC}" destId="{5DEDF4C7-9908-44C9-B7E4-B499EAD36796}" srcOrd="4" destOrd="0" presId="urn:microsoft.com/office/officeart/2005/8/layout/equation1"/>
    <dgm:cxn modelId="{2A1B5FF0-C803-4C9C-B925-1ED75EB5A63F}" type="presParOf" srcId="{95063905-C8DA-4E7F-9AB7-C0776F9780AC}" destId="{7727E4C7-7C35-41C2-84D5-02306C5E9966}" srcOrd="5" destOrd="0" presId="urn:microsoft.com/office/officeart/2005/8/layout/equation1"/>
    <dgm:cxn modelId="{377758EB-D5DA-445A-B134-B523EC07FC41}" type="presParOf" srcId="{95063905-C8DA-4E7F-9AB7-C0776F9780AC}" destId="{6949AEA5-9205-41F3-91D7-AA80AA6AD370}" srcOrd="6" destOrd="0" presId="urn:microsoft.com/office/officeart/2005/8/layout/equation1"/>
    <dgm:cxn modelId="{2D3A1AAC-48EB-4943-9134-8AE89227D0BB}" type="presParOf" srcId="{95063905-C8DA-4E7F-9AB7-C0776F9780AC}" destId="{CC93F75B-4514-403B-8F2B-E30B50973A32}" srcOrd="7" destOrd="0" presId="urn:microsoft.com/office/officeart/2005/8/layout/equation1"/>
    <dgm:cxn modelId="{B3B5CD04-53B5-47F2-B644-8901A41E3D63}" type="presParOf" srcId="{95063905-C8DA-4E7F-9AB7-C0776F9780AC}" destId="{7895C377-7F36-4546-99C3-AFF9342E20BE}" srcOrd="8" destOrd="0" presId="urn:microsoft.com/office/officeart/2005/8/layout/equation1"/>
    <dgm:cxn modelId="{99C1EBE6-4ACF-4A30-BE08-3394281027A3}" type="presParOf" srcId="{95063905-C8DA-4E7F-9AB7-C0776F9780AC}" destId="{37284763-C5E9-4703-8D1E-561C40DA5A74}" srcOrd="9" destOrd="0" presId="urn:microsoft.com/office/officeart/2005/8/layout/equation1"/>
    <dgm:cxn modelId="{E4819F0E-E9BA-447F-AAD7-92D8C3972130}" type="presParOf" srcId="{95063905-C8DA-4E7F-9AB7-C0776F9780AC}" destId="{9E96534D-F1B1-4103-B9E9-5107786A4520}" srcOrd="10" destOrd="0" presId="urn:microsoft.com/office/officeart/2005/8/layout/equation1"/>
    <dgm:cxn modelId="{B84A7F0E-CF58-4A3B-B39F-0D2F9C2A3B5E}" type="presParOf" srcId="{95063905-C8DA-4E7F-9AB7-C0776F9780AC}" destId="{BFD943C9-1617-4DA1-94A5-3CAF666DEFEA}" srcOrd="11" destOrd="0" presId="urn:microsoft.com/office/officeart/2005/8/layout/equation1"/>
    <dgm:cxn modelId="{C781639F-D2D4-462B-A4B3-4A04684A61ED}" type="presParOf" srcId="{95063905-C8DA-4E7F-9AB7-C0776F9780AC}" destId="{D612D08A-909C-40E3-88F1-885650959E50}" srcOrd="12" destOrd="0" presId="urn:microsoft.com/office/officeart/2005/8/layout/equation1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731FF14-AD2A-487F-A6AC-1A4A6E4344ED}" type="doc">
      <dgm:prSet loTypeId="urn:microsoft.com/office/officeart/2005/8/layout/equation1" loCatId="relationship" qsTypeId="urn:microsoft.com/office/officeart/2005/8/quickstyle/simple1" qsCatId="simple" csTypeId="urn:microsoft.com/office/officeart/2005/8/colors/accent2_2" csCatId="accent2" phldr="1"/>
      <dgm:spPr/>
    </dgm:pt>
    <dgm:pt modelId="{3E5D3467-540B-4504-85A7-A854CEC3FEE8}">
      <dgm:prSet phldrT="[Текст]"/>
      <dgm:spPr/>
      <dgm:t>
        <a:bodyPr/>
        <a:lstStyle/>
        <a:p>
          <a:r>
            <a:rPr lang="uk-UA" dirty="0" smtClean="0"/>
            <a:t>6</a:t>
          </a:r>
          <a:endParaRPr lang="ru-RU" dirty="0"/>
        </a:p>
      </dgm:t>
    </dgm:pt>
    <dgm:pt modelId="{19284C0C-6653-4168-8962-963633453188}" type="parTrans" cxnId="{034E118E-F255-4991-A8DF-A9BD614A7B10}">
      <dgm:prSet/>
      <dgm:spPr/>
      <dgm:t>
        <a:bodyPr/>
        <a:lstStyle/>
        <a:p>
          <a:endParaRPr lang="ru-RU"/>
        </a:p>
      </dgm:t>
    </dgm:pt>
    <dgm:pt modelId="{B13AC8EE-45E7-4921-8184-2D158241361F}" type="sibTrans" cxnId="{034E118E-F255-4991-A8DF-A9BD614A7B10}">
      <dgm:prSet/>
      <dgm:spPr/>
      <dgm:t>
        <a:bodyPr/>
        <a:lstStyle/>
        <a:p>
          <a:endParaRPr lang="ru-RU"/>
        </a:p>
      </dgm:t>
    </dgm:pt>
    <dgm:pt modelId="{343175CC-5C9F-4DD5-ABC1-7E761F0404BD}">
      <dgm:prSet phldrT="[Текст]"/>
      <dgm:spPr/>
      <dgm:t>
        <a:bodyPr/>
        <a:lstStyle/>
        <a:p>
          <a:r>
            <a:rPr lang="uk-UA" dirty="0" smtClean="0"/>
            <a:t>3</a:t>
          </a:r>
        </a:p>
      </dgm:t>
    </dgm:pt>
    <dgm:pt modelId="{9C86F034-0F99-4F42-A914-E07AB668FEF0}" type="parTrans" cxnId="{9C00C6BF-89BC-461D-B219-C98FA3363036}">
      <dgm:prSet/>
      <dgm:spPr/>
      <dgm:t>
        <a:bodyPr/>
        <a:lstStyle/>
        <a:p>
          <a:endParaRPr lang="ru-RU"/>
        </a:p>
      </dgm:t>
    </dgm:pt>
    <dgm:pt modelId="{105FDFD5-350A-410C-A782-73C1A4094CA4}" type="sibTrans" cxnId="{9C00C6BF-89BC-461D-B219-C98FA3363036}">
      <dgm:prSet/>
      <dgm:spPr/>
      <dgm:t>
        <a:bodyPr/>
        <a:lstStyle/>
        <a:p>
          <a:endParaRPr lang="ru-RU"/>
        </a:p>
      </dgm:t>
    </dgm:pt>
    <dgm:pt modelId="{80A8BCC6-1818-4B39-82B9-4E0B88D7636C}">
      <dgm:prSet phldrT="[Текст]"/>
      <dgm:spPr/>
      <dgm:t>
        <a:bodyPr/>
        <a:lstStyle/>
        <a:p>
          <a:r>
            <a:rPr lang="uk-UA" dirty="0" smtClean="0"/>
            <a:t>5</a:t>
          </a:r>
          <a:endParaRPr lang="ru-RU" dirty="0"/>
        </a:p>
      </dgm:t>
    </dgm:pt>
    <dgm:pt modelId="{3C717943-A0A4-4F4B-BCDF-B5F088167F78}" type="parTrans" cxnId="{9A774779-BB1F-477F-8BC6-0DD3A8B0F0F1}">
      <dgm:prSet/>
      <dgm:spPr/>
      <dgm:t>
        <a:bodyPr/>
        <a:lstStyle/>
        <a:p>
          <a:endParaRPr lang="ru-RU"/>
        </a:p>
      </dgm:t>
    </dgm:pt>
    <dgm:pt modelId="{837B3489-178D-4E6B-B1B9-3EE6A9954AD4}" type="sibTrans" cxnId="{9A774779-BB1F-477F-8BC6-0DD3A8B0F0F1}">
      <dgm:prSet/>
      <dgm:spPr/>
      <dgm:t>
        <a:bodyPr/>
        <a:lstStyle/>
        <a:p>
          <a:endParaRPr lang="ru-RU"/>
        </a:p>
      </dgm:t>
    </dgm:pt>
    <dgm:pt modelId="{73C513ED-41D2-4330-9113-60DA47563FDB}">
      <dgm:prSet phldrT="[Текст]"/>
      <dgm:spPr/>
      <dgm:t>
        <a:bodyPr/>
        <a:lstStyle/>
        <a:p>
          <a:r>
            <a:rPr lang="uk-UA" dirty="0" smtClean="0"/>
            <a:t>4</a:t>
          </a:r>
        </a:p>
      </dgm:t>
    </dgm:pt>
    <dgm:pt modelId="{200E35A4-797B-4627-852C-0B4B5DE0678A}" type="parTrans" cxnId="{1EE910B9-CCED-479E-905E-40DEF75746C5}">
      <dgm:prSet/>
      <dgm:spPr/>
      <dgm:t>
        <a:bodyPr/>
        <a:lstStyle/>
        <a:p>
          <a:endParaRPr lang="ru-RU"/>
        </a:p>
      </dgm:t>
    </dgm:pt>
    <dgm:pt modelId="{DB0C2893-E1EF-47C6-B133-AE97C736FD44}" type="sibTrans" cxnId="{1EE910B9-CCED-479E-905E-40DEF75746C5}">
      <dgm:prSet/>
      <dgm:spPr/>
      <dgm:t>
        <a:bodyPr/>
        <a:lstStyle/>
        <a:p>
          <a:endParaRPr lang="ru-RU"/>
        </a:p>
      </dgm:t>
    </dgm:pt>
    <dgm:pt modelId="{95063905-C8DA-4E7F-9AB7-C0776F9780AC}" type="pres">
      <dgm:prSet presAssocID="{E731FF14-AD2A-487F-A6AC-1A4A6E4344ED}" presName="linearFlow" presStyleCnt="0">
        <dgm:presLayoutVars>
          <dgm:dir/>
          <dgm:resizeHandles val="exact"/>
        </dgm:presLayoutVars>
      </dgm:prSet>
      <dgm:spPr/>
    </dgm:pt>
    <dgm:pt modelId="{1EFCB61C-A2C5-4D03-8DB5-69680DE1B153}" type="pres">
      <dgm:prSet presAssocID="{3E5D3467-540B-4504-85A7-A854CEC3FEE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9D0CC8-292E-4ACF-A3F3-F5FE45405A69}" type="pres">
      <dgm:prSet presAssocID="{B13AC8EE-45E7-4921-8184-2D158241361F}" presName="spacerL" presStyleCnt="0"/>
      <dgm:spPr/>
    </dgm:pt>
    <dgm:pt modelId="{0D037FC6-710F-469F-BE52-6B7891D72686}" type="pres">
      <dgm:prSet presAssocID="{B13AC8EE-45E7-4921-8184-2D158241361F}" presName="sibTrans" presStyleLbl="sibTrans2D1" presStyleIdx="0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ED65E7F7-0677-49BD-8A13-F23B9A8D1622}" type="pres">
      <dgm:prSet presAssocID="{B13AC8EE-45E7-4921-8184-2D158241361F}" presName="spacerR" presStyleCnt="0"/>
      <dgm:spPr/>
    </dgm:pt>
    <dgm:pt modelId="{5DEDF4C7-9908-44C9-B7E4-B499EAD36796}" type="pres">
      <dgm:prSet presAssocID="{343175CC-5C9F-4DD5-ABC1-7E761F0404B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27E4C7-7C35-41C2-84D5-02306C5E9966}" type="pres">
      <dgm:prSet presAssocID="{105FDFD5-350A-410C-A782-73C1A4094CA4}" presName="spacerL" presStyleCnt="0"/>
      <dgm:spPr/>
    </dgm:pt>
    <dgm:pt modelId="{6949AEA5-9205-41F3-91D7-AA80AA6AD370}" type="pres">
      <dgm:prSet presAssocID="{105FDFD5-350A-410C-A782-73C1A4094CA4}" presName="sibTrans" presStyleLbl="sibTrans2D1" presStyleIdx="1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CC93F75B-4514-403B-8F2B-E30B50973A32}" type="pres">
      <dgm:prSet presAssocID="{105FDFD5-350A-410C-A782-73C1A4094CA4}" presName="spacerR" presStyleCnt="0"/>
      <dgm:spPr/>
    </dgm:pt>
    <dgm:pt modelId="{7895C377-7F36-4546-99C3-AFF9342E20BE}" type="pres">
      <dgm:prSet presAssocID="{73C513ED-41D2-4330-9113-60DA47563FD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84763-C5E9-4703-8D1E-561C40DA5A74}" type="pres">
      <dgm:prSet presAssocID="{DB0C2893-E1EF-47C6-B133-AE97C736FD44}" presName="spacerL" presStyleCnt="0"/>
      <dgm:spPr/>
    </dgm:pt>
    <dgm:pt modelId="{9E96534D-F1B1-4103-B9E9-5107786A4520}" type="pres">
      <dgm:prSet presAssocID="{DB0C2893-E1EF-47C6-B133-AE97C736FD44}" presName="sibTrans" presStyleLbl="sibTrans2D1" presStyleIdx="2" presStyleCnt="3"/>
      <dgm:spPr/>
      <dgm:t>
        <a:bodyPr/>
        <a:lstStyle/>
        <a:p>
          <a:endParaRPr lang="ru-RU"/>
        </a:p>
      </dgm:t>
    </dgm:pt>
    <dgm:pt modelId="{BFD943C9-1617-4DA1-94A5-3CAF666DEFEA}" type="pres">
      <dgm:prSet presAssocID="{DB0C2893-E1EF-47C6-B133-AE97C736FD44}" presName="spacerR" presStyleCnt="0"/>
      <dgm:spPr/>
    </dgm:pt>
    <dgm:pt modelId="{D612D08A-909C-40E3-88F1-885650959E50}" type="pres">
      <dgm:prSet presAssocID="{80A8BCC6-1818-4B39-82B9-4E0B88D7636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B7633C-860A-4D71-8EEC-18524EEE46FC}" type="presOf" srcId="{3E5D3467-540B-4504-85A7-A854CEC3FEE8}" destId="{1EFCB61C-A2C5-4D03-8DB5-69680DE1B153}" srcOrd="0" destOrd="0" presId="urn:microsoft.com/office/officeart/2005/8/layout/equation1"/>
    <dgm:cxn modelId="{9C00C6BF-89BC-461D-B219-C98FA3363036}" srcId="{E731FF14-AD2A-487F-A6AC-1A4A6E4344ED}" destId="{343175CC-5C9F-4DD5-ABC1-7E761F0404BD}" srcOrd="1" destOrd="0" parTransId="{9C86F034-0F99-4F42-A914-E07AB668FEF0}" sibTransId="{105FDFD5-350A-410C-A782-73C1A4094CA4}"/>
    <dgm:cxn modelId="{08FEA994-C06F-41C3-9D43-23B23A6E6949}" type="presOf" srcId="{105FDFD5-350A-410C-A782-73C1A4094CA4}" destId="{6949AEA5-9205-41F3-91D7-AA80AA6AD370}" srcOrd="0" destOrd="0" presId="urn:microsoft.com/office/officeart/2005/8/layout/equation1"/>
    <dgm:cxn modelId="{8615AB0C-0A5F-4022-81B5-DA51CC564057}" type="presOf" srcId="{73C513ED-41D2-4330-9113-60DA47563FDB}" destId="{7895C377-7F36-4546-99C3-AFF9342E20BE}" srcOrd="0" destOrd="0" presId="urn:microsoft.com/office/officeart/2005/8/layout/equation1"/>
    <dgm:cxn modelId="{785D4AF1-67D2-494B-823B-226ED3672342}" type="presOf" srcId="{80A8BCC6-1818-4B39-82B9-4E0B88D7636C}" destId="{D612D08A-909C-40E3-88F1-885650959E50}" srcOrd="0" destOrd="0" presId="urn:microsoft.com/office/officeart/2005/8/layout/equation1"/>
    <dgm:cxn modelId="{AC2564B7-2F01-4340-8F5D-70D24BCDD8C7}" type="presOf" srcId="{E731FF14-AD2A-487F-A6AC-1A4A6E4344ED}" destId="{95063905-C8DA-4E7F-9AB7-C0776F9780AC}" srcOrd="0" destOrd="0" presId="urn:microsoft.com/office/officeart/2005/8/layout/equation1"/>
    <dgm:cxn modelId="{034E118E-F255-4991-A8DF-A9BD614A7B10}" srcId="{E731FF14-AD2A-487F-A6AC-1A4A6E4344ED}" destId="{3E5D3467-540B-4504-85A7-A854CEC3FEE8}" srcOrd="0" destOrd="0" parTransId="{19284C0C-6653-4168-8962-963633453188}" sibTransId="{B13AC8EE-45E7-4921-8184-2D158241361F}"/>
    <dgm:cxn modelId="{1EE910B9-CCED-479E-905E-40DEF75746C5}" srcId="{E731FF14-AD2A-487F-A6AC-1A4A6E4344ED}" destId="{73C513ED-41D2-4330-9113-60DA47563FDB}" srcOrd="2" destOrd="0" parTransId="{200E35A4-797B-4627-852C-0B4B5DE0678A}" sibTransId="{DB0C2893-E1EF-47C6-B133-AE97C736FD44}"/>
    <dgm:cxn modelId="{1470A541-066B-444B-B418-15C649037D76}" type="presOf" srcId="{343175CC-5C9F-4DD5-ABC1-7E761F0404BD}" destId="{5DEDF4C7-9908-44C9-B7E4-B499EAD36796}" srcOrd="0" destOrd="0" presId="urn:microsoft.com/office/officeart/2005/8/layout/equation1"/>
    <dgm:cxn modelId="{7B7349B5-52DF-410A-A545-06AFCD6D85CF}" type="presOf" srcId="{DB0C2893-E1EF-47C6-B133-AE97C736FD44}" destId="{9E96534D-F1B1-4103-B9E9-5107786A4520}" srcOrd="0" destOrd="0" presId="urn:microsoft.com/office/officeart/2005/8/layout/equation1"/>
    <dgm:cxn modelId="{9A774779-BB1F-477F-8BC6-0DD3A8B0F0F1}" srcId="{E731FF14-AD2A-487F-A6AC-1A4A6E4344ED}" destId="{80A8BCC6-1818-4B39-82B9-4E0B88D7636C}" srcOrd="3" destOrd="0" parTransId="{3C717943-A0A4-4F4B-BCDF-B5F088167F78}" sibTransId="{837B3489-178D-4E6B-B1B9-3EE6A9954AD4}"/>
    <dgm:cxn modelId="{A3E8D03D-9ADE-46D9-96B2-DE677CF61C7F}" type="presOf" srcId="{B13AC8EE-45E7-4921-8184-2D158241361F}" destId="{0D037FC6-710F-469F-BE52-6B7891D72686}" srcOrd="0" destOrd="0" presId="urn:microsoft.com/office/officeart/2005/8/layout/equation1"/>
    <dgm:cxn modelId="{F20CFCE5-EE68-4638-A4D9-661D56DD18A6}" type="presParOf" srcId="{95063905-C8DA-4E7F-9AB7-C0776F9780AC}" destId="{1EFCB61C-A2C5-4D03-8DB5-69680DE1B153}" srcOrd="0" destOrd="0" presId="urn:microsoft.com/office/officeart/2005/8/layout/equation1"/>
    <dgm:cxn modelId="{224B1743-7CE6-45B0-86D6-B79E2FA3D60C}" type="presParOf" srcId="{95063905-C8DA-4E7F-9AB7-C0776F9780AC}" destId="{579D0CC8-292E-4ACF-A3F3-F5FE45405A69}" srcOrd="1" destOrd="0" presId="urn:microsoft.com/office/officeart/2005/8/layout/equation1"/>
    <dgm:cxn modelId="{3B68D29C-F7AC-4C53-8223-4B63BC9A4B21}" type="presParOf" srcId="{95063905-C8DA-4E7F-9AB7-C0776F9780AC}" destId="{0D037FC6-710F-469F-BE52-6B7891D72686}" srcOrd="2" destOrd="0" presId="urn:microsoft.com/office/officeart/2005/8/layout/equation1"/>
    <dgm:cxn modelId="{4A8BC42B-9900-4CE1-B607-DAC30DF6DD53}" type="presParOf" srcId="{95063905-C8DA-4E7F-9AB7-C0776F9780AC}" destId="{ED65E7F7-0677-49BD-8A13-F23B9A8D1622}" srcOrd="3" destOrd="0" presId="urn:microsoft.com/office/officeart/2005/8/layout/equation1"/>
    <dgm:cxn modelId="{8449C207-BBC4-40BF-9BF1-535EF58577FC}" type="presParOf" srcId="{95063905-C8DA-4E7F-9AB7-C0776F9780AC}" destId="{5DEDF4C7-9908-44C9-B7E4-B499EAD36796}" srcOrd="4" destOrd="0" presId="urn:microsoft.com/office/officeart/2005/8/layout/equation1"/>
    <dgm:cxn modelId="{5A2AA45C-FCD4-431B-966C-E37A2468B56D}" type="presParOf" srcId="{95063905-C8DA-4E7F-9AB7-C0776F9780AC}" destId="{7727E4C7-7C35-41C2-84D5-02306C5E9966}" srcOrd="5" destOrd="0" presId="urn:microsoft.com/office/officeart/2005/8/layout/equation1"/>
    <dgm:cxn modelId="{7EEA00CC-A992-4A9A-A8B0-58EDB2C4123D}" type="presParOf" srcId="{95063905-C8DA-4E7F-9AB7-C0776F9780AC}" destId="{6949AEA5-9205-41F3-91D7-AA80AA6AD370}" srcOrd="6" destOrd="0" presId="urn:microsoft.com/office/officeart/2005/8/layout/equation1"/>
    <dgm:cxn modelId="{C3C50816-B90E-4B30-BF7C-7D42BCF78E40}" type="presParOf" srcId="{95063905-C8DA-4E7F-9AB7-C0776F9780AC}" destId="{CC93F75B-4514-403B-8F2B-E30B50973A32}" srcOrd="7" destOrd="0" presId="urn:microsoft.com/office/officeart/2005/8/layout/equation1"/>
    <dgm:cxn modelId="{5ECE62BE-61C9-4DAA-9B81-FA8092F4F3E7}" type="presParOf" srcId="{95063905-C8DA-4E7F-9AB7-C0776F9780AC}" destId="{7895C377-7F36-4546-99C3-AFF9342E20BE}" srcOrd="8" destOrd="0" presId="urn:microsoft.com/office/officeart/2005/8/layout/equation1"/>
    <dgm:cxn modelId="{A79B1951-C1FA-4417-A857-2C04490B6018}" type="presParOf" srcId="{95063905-C8DA-4E7F-9AB7-C0776F9780AC}" destId="{37284763-C5E9-4703-8D1E-561C40DA5A74}" srcOrd="9" destOrd="0" presId="urn:microsoft.com/office/officeart/2005/8/layout/equation1"/>
    <dgm:cxn modelId="{9BC77660-13E8-4EAD-A606-9C8EFE452477}" type="presParOf" srcId="{95063905-C8DA-4E7F-9AB7-C0776F9780AC}" destId="{9E96534D-F1B1-4103-B9E9-5107786A4520}" srcOrd="10" destOrd="0" presId="urn:microsoft.com/office/officeart/2005/8/layout/equation1"/>
    <dgm:cxn modelId="{76037080-66CF-48E9-8880-D32C419F7F29}" type="presParOf" srcId="{95063905-C8DA-4E7F-9AB7-C0776F9780AC}" destId="{BFD943C9-1617-4DA1-94A5-3CAF666DEFEA}" srcOrd="11" destOrd="0" presId="urn:microsoft.com/office/officeart/2005/8/layout/equation1"/>
    <dgm:cxn modelId="{2A4EABAC-6A7A-4587-A04F-944DAD289212}" type="presParOf" srcId="{95063905-C8DA-4E7F-9AB7-C0776F9780AC}" destId="{D612D08A-909C-40E3-88F1-885650959E50}" srcOrd="12" destOrd="0" presId="urn:microsoft.com/office/officeart/2005/8/layout/equation1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731FF14-AD2A-487F-A6AC-1A4A6E4344ED}" type="doc">
      <dgm:prSet loTypeId="urn:microsoft.com/office/officeart/2005/8/layout/equation1" loCatId="relationship" qsTypeId="urn:microsoft.com/office/officeart/2005/8/quickstyle/simple1" qsCatId="simple" csTypeId="urn:microsoft.com/office/officeart/2005/8/colors/accent2_2" csCatId="accent2" phldr="1"/>
      <dgm:spPr/>
    </dgm:pt>
    <dgm:pt modelId="{3E5D3467-540B-4504-85A7-A854CEC3FEE8}">
      <dgm:prSet phldrT="[Текст]"/>
      <dgm:spPr/>
      <dgm:t>
        <a:bodyPr/>
        <a:lstStyle/>
        <a:p>
          <a:r>
            <a:rPr lang="uk-UA" dirty="0" smtClean="0"/>
            <a:t>7</a:t>
          </a:r>
          <a:endParaRPr lang="ru-RU" dirty="0"/>
        </a:p>
      </dgm:t>
    </dgm:pt>
    <dgm:pt modelId="{19284C0C-6653-4168-8962-963633453188}" type="parTrans" cxnId="{034E118E-F255-4991-A8DF-A9BD614A7B10}">
      <dgm:prSet/>
      <dgm:spPr/>
      <dgm:t>
        <a:bodyPr/>
        <a:lstStyle/>
        <a:p>
          <a:endParaRPr lang="ru-RU"/>
        </a:p>
      </dgm:t>
    </dgm:pt>
    <dgm:pt modelId="{B13AC8EE-45E7-4921-8184-2D158241361F}" type="sibTrans" cxnId="{034E118E-F255-4991-A8DF-A9BD614A7B10}">
      <dgm:prSet/>
      <dgm:spPr/>
      <dgm:t>
        <a:bodyPr/>
        <a:lstStyle/>
        <a:p>
          <a:endParaRPr lang="ru-RU"/>
        </a:p>
      </dgm:t>
    </dgm:pt>
    <dgm:pt modelId="{343175CC-5C9F-4DD5-ABC1-7E761F0404BD}">
      <dgm:prSet phldrT="[Текст]"/>
      <dgm:spPr/>
      <dgm:t>
        <a:bodyPr/>
        <a:lstStyle/>
        <a:p>
          <a:r>
            <a:rPr lang="uk-UA" dirty="0" smtClean="0"/>
            <a:t>2</a:t>
          </a:r>
        </a:p>
      </dgm:t>
    </dgm:pt>
    <dgm:pt modelId="{9C86F034-0F99-4F42-A914-E07AB668FEF0}" type="parTrans" cxnId="{9C00C6BF-89BC-461D-B219-C98FA3363036}">
      <dgm:prSet/>
      <dgm:spPr/>
      <dgm:t>
        <a:bodyPr/>
        <a:lstStyle/>
        <a:p>
          <a:endParaRPr lang="ru-RU"/>
        </a:p>
      </dgm:t>
    </dgm:pt>
    <dgm:pt modelId="{105FDFD5-350A-410C-A782-73C1A4094CA4}" type="sibTrans" cxnId="{9C00C6BF-89BC-461D-B219-C98FA3363036}">
      <dgm:prSet/>
      <dgm:spPr/>
      <dgm:t>
        <a:bodyPr/>
        <a:lstStyle/>
        <a:p>
          <a:endParaRPr lang="ru-RU"/>
        </a:p>
      </dgm:t>
    </dgm:pt>
    <dgm:pt modelId="{80A8BCC6-1818-4B39-82B9-4E0B88D7636C}">
      <dgm:prSet phldrT="[Текст]"/>
      <dgm:spPr/>
      <dgm:t>
        <a:bodyPr/>
        <a:lstStyle/>
        <a:p>
          <a:r>
            <a:rPr lang="uk-UA" dirty="0" smtClean="0"/>
            <a:t>8</a:t>
          </a:r>
          <a:endParaRPr lang="ru-RU" dirty="0"/>
        </a:p>
      </dgm:t>
    </dgm:pt>
    <dgm:pt modelId="{3C717943-A0A4-4F4B-BCDF-B5F088167F78}" type="parTrans" cxnId="{9A774779-BB1F-477F-8BC6-0DD3A8B0F0F1}">
      <dgm:prSet/>
      <dgm:spPr/>
      <dgm:t>
        <a:bodyPr/>
        <a:lstStyle/>
        <a:p>
          <a:endParaRPr lang="ru-RU"/>
        </a:p>
      </dgm:t>
    </dgm:pt>
    <dgm:pt modelId="{837B3489-178D-4E6B-B1B9-3EE6A9954AD4}" type="sibTrans" cxnId="{9A774779-BB1F-477F-8BC6-0DD3A8B0F0F1}">
      <dgm:prSet/>
      <dgm:spPr/>
      <dgm:t>
        <a:bodyPr/>
        <a:lstStyle/>
        <a:p>
          <a:endParaRPr lang="ru-RU"/>
        </a:p>
      </dgm:t>
    </dgm:pt>
    <dgm:pt modelId="{73C513ED-41D2-4330-9113-60DA47563FDB}">
      <dgm:prSet phldrT="[Текст]"/>
      <dgm:spPr/>
      <dgm:t>
        <a:bodyPr/>
        <a:lstStyle/>
        <a:p>
          <a:r>
            <a:rPr lang="uk-UA" dirty="0" smtClean="0"/>
            <a:t>3</a:t>
          </a:r>
        </a:p>
      </dgm:t>
    </dgm:pt>
    <dgm:pt modelId="{200E35A4-797B-4627-852C-0B4B5DE0678A}" type="parTrans" cxnId="{1EE910B9-CCED-479E-905E-40DEF75746C5}">
      <dgm:prSet/>
      <dgm:spPr/>
      <dgm:t>
        <a:bodyPr/>
        <a:lstStyle/>
        <a:p>
          <a:endParaRPr lang="ru-RU"/>
        </a:p>
      </dgm:t>
    </dgm:pt>
    <dgm:pt modelId="{DB0C2893-E1EF-47C6-B133-AE97C736FD44}" type="sibTrans" cxnId="{1EE910B9-CCED-479E-905E-40DEF75746C5}">
      <dgm:prSet/>
      <dgm:spPr/>
      <dgm:t>
        <a:bodyPr/>
        <a:lstStyle/>
        <a:p>
          <a:endParaRPr lang="ru-RU"/>
        </a:p>
      </dgm:t>
    </dgm:pt>
    <dgm:pt modelId="{95063905-C8DA-4E7F-9AB7-C0776F9780AC}" type="pres">
      <dgm:prSet presAssocID="{E731FF14-AD2A-487F-A6AC-1A4A6E4344ED}" presName="linearFlow" presStyleCnt="0">
        <dgm:presLayoutVars>
          <dgm:dir/>
          <dgm:resizeHandles val="exact"/>
        </dgm:presLayoutVars>
      </dgm:prSet>
      <dgm:spPr/>
    </dgm:pt>
    <dgm:pt modelId="{1EFCB61C-A2C5-4D03-8DB5-69680DE1B153}" type="pres">
      <dgm:prSet presAssocID="{3E5D3467-540B-4504-85A7-A854CEC3FEE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9D0CC8-292E-4ACF-A3F3-F5FE45405A69}" type="pres">
      <dgm:prSet presAssocID="{B13AC8EE-45E7-4921-8184-2D158241361F}" presName="spacerL" presStyleCnt="0"/>
      <dgm:spPr/>
    </dgm:pt>
    <dgm:pt modelId="{0D037FC6-710F-469F-BE52-6B7891D72686}" type="pres">
      <dgm:prSet presAssocID="{B13AC8EE-45E7-4921-8184-2D158241361F}" presName="sibTrans" presStyleLbl="sibTrans2D1" presStyleIdx="0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ED65E7F7-0677-49BD-8A13-F23B9A8D1622}" type="pres">
      <dgm:prSet presAssocID="{B13AC8EE-45E7-4921-8184-2D158241361F}" presName="spacerR" presStyleCnt="0"/>
      <dgm:spPr/>
    </dgm:pt>
    <dgm:pt modelId="{5DEDF4C7-9908-44C9-B7E4-B499EAD36796}" type="pres">
      <dgm:prSet presAssocID="{343175CC-5C9F-4DD5-ABC1-7E761F0404B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27E4C7-7C35-41C2-84D5-02306C5E9966}" type="pres">
      <dgm:prSet presAssocID="{105FDFD5-350A-410C-A782-73C1A4094CA4}" presName="spacerL" presStyleCnt="0"/>
      <dgm:spPr/>
    </dgm:pt>
    <dgm:pt modelId="{6949AEA5-9205-41F3-91D7-AA80AA6AD370}" type="pres">
      <dgm:prSet presAssocID="{105FDFD5-350A-410C-A782-73C1A4094CA4}" presName="sibTrans" presStyleLbl="sibTrans2D1" presStyleIdx="1" presStyleCnt="3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CC93F75B-4514-403B-8F2B-E30B50973A32}" type="pres">
      <dgm:prSet presAssocID="{105FDFD5-350A-410C-A782-73C1A4094CA4}" presName="spacerR" presStyleCnt="0"/>
      <dgm:spPr/>
    </dgm:pt>
    <dgm:pt modelId="{7895C377-7F36-4546-99C3-AFF9342E20BE}" type="pres">
      <dgm:prSet presAssocID="{73C513ED-41D2-4330-9113-60DA47563FD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84763-C5E9-4703-8D1E-561C40DA5A74}" type="pres">
      <dgm:prSet presAssocID="{DB0C2893-E1EF-47C6-B133-AE97C736FD44}" presName="spacerL" presStyleCnt="0"/>
      <dgm:spPr/>
    </dgm:pt>
    <dgm:pt modelId="{9E96534D-F1B1-4103-B9E9-5107786A4520}" type="pres">
      <dgm:prSet presAssocID="{DB0C2893-E1EF-47C6-B133-AE97C736FD44}" presName="sibTrans" presStyleLbl="sibTrans2D1" presStyleIdx="2" presStyleCnt="3"/>
      <dgm:spPr/>
      <dgm:t>
        <a:bodyPr/>
        <a:lstStyle/>
        <a:p>
          <a:endParaRPr lang="ru-RU"/>
        </a:p>
      </dgm:t>
    </dgm:pt>
    <dgm:pt modelId="{BFD943C9-1617-4DA1-94A5-3CAF666DEFEA}" type="pres">
      <dgm:prSet presAssocID="{DB0C2893-E1EF-47C6-B133-AE97C736FD44}" presName="spacerR" presStyleCnt="0"/>
      <dgm:spPr/>
    </dgm:pt>
    <dgm:pt modelId="{D612D08A-909C-40E3-88F1-885650959E50}" type="pres">
      <dgm:prSet presAssocID="{80A8BCC6-1818-4B39-82B9-4E0B88D7636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EA85C9-9475-41CA-9EBB-525B6E28A159}" type="presOf" srcId="{DB0C2893-E1EF-47C6-B133-AE97C736FD44}" destId="{9E96534D-F1B1-4103-B9E9-5107786A4520}" srcOrd="0" destOrd="0" presId="urn:microsoft.com/office/officeart/2005/8/layout/equation1"/>
    <dgm:cxn modelId="{2A2B9483-DA4E-4F30-98BE-42C27671BC9A}" type="presOf" srcId="{105FDFD5-350A-410C-A782-73C1A4094CA4}" destId="{6949AEA5-9205-41F3-91D7-AA80AA6AD370}" srcOrd="0" destOrd="0" presId="urn:microsoft.com/office/officeart/2005/8/layout/equation1"/>
    <dgm:cxn modelId="{4D5E517D-A3A6-4F3C-9C00-E50C5CBE404D}" type="presOf" srcId="{3E5D3467-540B-4504-85A7-A854CEC3FEE8}" destId="{1EFCB61C-A2C5-4D03-8DB5-69680DE1B153}" srcOrd="0" destOrd="0" presId="urn:microsoft.com/office/officeart/2005/8/layout/equation1"/>
    <dgm:cxn modelId="{3D320C21-5CDF-44C2-BE60-F746771FDA56}" type="presOf" srcId="{E731FF14-AD2A-487F-A6AC-1A4A6E4344ED}" destId="{95063905-C8DA-4E7F-9AB7-C0776F9780AC}" srcOrd="0" destOrd="0" presId="urn:microsoft.com/office/officeart/2005/8/layout/equation1"/>
    <dgm:cxn modelId="{9C00C6BF-89BC-461D-B219-C98FA3363036}" srcId="{E731FF14-AD2A-487F-A6AC-1A4A6E4344ED}" destId="{343175CC-5C9F-4DD5-ABC1-7E761F0404BD}" srcOrd="1" destOrd="0" parTransId="{9C86F034-0F99-4F42-A914-E07AB668FEF0}" sibTransId="{105FDFD5-350A-410C-A782-73C1A4094CA4}"/>
    <dgm:cxn modelId="{9A7C4222-02BB-49B8-B687-6A045D286766}" type="presOf" srcId="{73C513ED-41D2-4330-9113-60DA47563FDB}" destId="{7895C377-7F36-4546-99C3-AFF9342E20BE}" srcOrd="0" destOrd="0" presId="urn:microsoft.com/office/officeart/2005/8/layout/equation1"/>
    <dgm:cxn modelId="{034E118E-F255-4991-A8DF-A9BD614A7B10}" srcId="{E731FF14-AD2A-487F-A6AC-1A4A6E4344ED}" destId="{3E5D3467-540B-4504-85A7-A854CEC3FEE8}" srcOrd="0" destOrd="0" parTransId="{19284C0C-6653-4168-8962-963633453188}" sibTransId="{B13AC8EE-45E7-4921-8184-2D158241361F}"/>
    <dgm:cxn modelId="{1EE910B9-CCED-479E-905E-40DEF75746C5}" srcId="{E731FF14-AD2A-487F-A6AC-1A4A6E4344ED}" destId="{73C513ED-41D2-4330-9113-60DA47563FDB}" srcOrd="2" destOrd="0" parTransId="{200E35A4-797B-4627-852C-0B4B5DE0678A}" sibTransId="{DB0C2893-E1EF-47C6-B133-AE97C736FD44}"/>
    <dgm:cxn modelId="{8E3C502E-92BE-48F5-A95F-4E4964FF5494}" type="presOf" srcId="{343175CC-5C9F-4DD5-ABC1-7E761F0404BD}" destId="{5DEDF4C7-9908-44C9-B7E4-B499EAD36796}" srcOrd="0" destOrd="0" presId="urn:microsoft.com/office/officeart/2005/8/layout/equation1"/>
    <dgm:cxn modelId="{4DEE6B35-97F1-4014-8E21-BC358315BB1A}" type="presOf" srcId="{B13AC8EE-45E7-4921-8184-2D158241361F}" destId="{0D037FC6-710F-469F-BE52-6B7891D72686}" srcOrd="0" destOrd="0" presId="urn:microsoft.com/office/officeart/2005/8/layout/equation1"/>
    <dgm:cxn modelId="{9A774779-BB1F-477F-8BC6-0DD3A8B0F0F1}" srcId="{E731FF14-AD2A-487F-A6AC-1A4A6E4344ED}" destId="{80A8BCC6-1818-4B39-82B9-4E0B88D7636C}" srcOrd="3" destOrd="0" parTransId="{3C717943-A0A4-4F4B-BCDF-B5F088167F78}" sibTransId="{837B3489-178D-4E6B-B1B9-3EE6A9954AD4}"/>
    <dgm:cxn modelId="{354434D7-A7B6-4D27-AB76-B22D37355087}" type="presOf" srcId="{80A8BCC6-1818-4B39-82B9-4E0B88D7636C}" destId="{D612D08A-909C-40E3-88F1-885650959E50}" srcOrd="0" destOrd="0" presId="urn:microsoft.com/office/officeart/2005/8/layout/equation1"/>
    <dgm:cxn modelId="{07296044-3ECD-4619-84B3-E74BE59F77D5}" type="presParOf" srcId="{95063905-C8DA-4E7F-9AB7-C0776F9780AC}" destId="{1EFCB61C-A2C5-4D03-8DB5-69680DE1B153}" srcOrd="0" destOrd="0" presId="urn:microsoft.com/office/officeart/2005/8/layout/equation1"/>
    <dgm:cxn modelId="{A35933C2-1FAA-4566-A9A1-2C09240DC3E4}" type="presParOf" srcId="{95063905-C8DA-4E7F-9AB7-C0776F9780AC}" destId="{579D0CC8-292E-4ACF-A3F3-F5FE45405A69}" srcOrd="1" destOrd="0" presId="urn:microsoft.com/office/officeart/2005/8/layout/equation1"/>
    <dgm:cxn modelId="{9370401F-3A3A-4B0B-8AD0-F8BCF14C74FA}" type="presParOf" srcId="{95063905-C8DA-4E7F-9AB7-C0776F9780AC}" destId="{0D037FC6-710F-469F-BE52-6B7891D72686}" srcOrd="2" destOrd="0" presId="urn:microsoft.com/office/officeart/2005/8/layout/equation1"/>
    <dgm:cxn modelId="{58F5BBC5-DB33-4A4F-9F44-BA8AE73B9CB7}" type="presParOf" srcId="{95063905-C8DA-4E7F-9AB7-C0776F9780AC}" destId="{ED65E7F7-0677-49BD-8A13-F23B9A8D1622}" srcOrd="3" destOrd="0" presId="urn:microsoft.com/office/officeart/2005/8/layout/equation1"/>
    <dgm:cxn modelId="{576D432C-8C7B-42F0-B45E-8D84EBC7D07B}" type="presParOf" srcId="{95063905-C8DA-4E7F-9AB7-C0776F9780AC}" destId="{5DEDF4C7-9908-44C9-B7E4-B499EAD36796}" srcOrd="4" destOrd="0" presId="urn:microsoft.com/office/officeart/2005/8/layout/equation1"/>
    <dgm:cxn modelId="{BAAB9374-1AE9-4854-8F94-7BF8B454B119}" type="presParOf" srcId="{95063905-C8DA-4E7F-9AB7-C0776F9780AC}" destId="{7727E4C7-7C35-41C2-84D5-02306C5E9966}" srcOrd="5" destOrd="0" presId="urn:microsoft.com/office/officeart/2005/8/layout/equation1"/>
    <dgm:cxn modelId="{B05341FF-C5AD-4A57-B98E-B75C841E1EA9}" type="presParOf" srcId="{95063905-C8DA-4E7F-9AB7-C0776F9780AC}" destId="{6949AEA5-9205-41F3-91D7-AA80AA6AD370}" srcOrd="6" destOrd="0" presId="urn:microsoft.com/office/officeart/2005/8/layout/equation1"/>
    <dgm:cxn modelId="{B4CC41FE-A9E7-4731-930F-A7E7E43D6B20}" type="presParOf" srcId="{95063905-C8DA-4E7F-9AB7-C0776F9780AC}" destId="{CC93F75B-4514-403B-8F2B-E30B50973A32}" srcOrd="7" destOrd="0" presId="urn:microsoft.com/office/officeart/2005/8/layout/equation1"/>
    <dgm:cxn modelId="{1E4D5137-68DE-4A15-A7FA-59C390830933}" type="presParOf" srcId="{95063905-C8DA-4E7F-9AB7-C0776F9780AC}" destId="{7895C377-7F36-4546-99C3-AFF9342E20BE}" srcOrd="8" destOrd="0" presId="urn:microsoft.com/office/officeart/2005/8/layout/equation1"/>
    <dgm:cxn modelId="{67C1BFAB-84AC-4E4B-BA79-0D010588B556}" type="presParOf" srcId="{95063905-C8DA-4E7F-9AB7-C0776F9780AC}" destId="{37284763-C5E9-4703-8D1E-561C40DA5A74}" srcOrd="9" destOrd="0" presId="urn:microsoft.com/office/officeart/2005/8/layout/equation1"/>
    <dgm:cxn modelId="{93E1A97C-EC98-482B-B654-B5316BDC72C2}" type="presParOf" srcId="{95063905-C8DA-4E7F-9AB7-C0776F9780AC}" destId="{9E96534D-F1B1-4103-B9E9-5107786A4520}" srcOrd="10" destOrd="0" presId="urn:microsoft.com/office/officeart/2005/8/layout/equation1"/>
    <dgm:cxn modelId="{5C1930FF-A196-4A08-9ADC-7B0DC557A8A6}" type="presParOf" srcId="{95063905-C8DA-4E7F-9AB7-C0776F9780AC}" destId="{BFD943C9-1617-4DA1-94A5-3CAF666DEFEA}" srcOrd="11" destOrd="0" presId="urn:microsoft.com/office/officeart/2005/8/layout/equation1"/>
    <dgm:cxn modelId="{E2EE5441-4780-4394-ABEB-624CA8A08127}" type="presParOf" srcId="{95063905-C8DA-4E7F-9AB7-C0776F9780AC}" destId="{D612D08A-909C-40E3-88F1-885650959E50}" srcOrd="12" destOrd="0" presId="urn:microsoft.com/office/officeart/2005/8/layout/equation1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3AD4051-0882-419A-811E-D1C2C40FC68B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17CD3B8-1729-4EF5-B6A9-68DDF9E41F18}">
      <dgm:prSet phldrT="[Текст]" custT="1"/>
      <dgm:spPr/>
      <dgm:t>
        <a:bodyPr/>
        <a:lstStyle/>
        <a:p>
          <a:r>
            <a:rPr lang="uk-UA" sz="4800" dirty="0" smtClean="0">
              <a:latin typeface="Arial Narrow" pitchFamily="34" charset="0"/>
              <a:cs typeface="Times New Roman" pitchFamily="18" charset="0"/>
            </a:rPr>
            <a:t>і </a:t>
          </a:r>
          <a:r>
            <a:rPr lang="uk-UA" sz="3600" dirty="0" smtClean="0">
              <a:latin typeface="Arial Narrow" pitchFamily="34" charset="0"/>
              <a:cs typeface="Times New Roman" pitchFamily="18" charset="0"/>
            </a:rPr>
            <a:t>9-1=</a:t>
          </a:r>
          <a:endParaRPr lang="ru-RU" sz="4800" dirty="0">
            <a:latin typeface="Arial Narrow" pitchFamily="34" charset="0"/>
            <a:cs typeface="Times New Roman" pitchFamily="18" charset="0"/>
          </a:endParaRPr>
        </a:p>
      </dgm:t>
    </dgm:pt>
    <dgm:pt modelId="{CAB39E98-976A-4D16-9E09-B040D6389398}" type="parTrans" cxnId="{0FAA4A02-54E7-49FB-A199-46EA68F916C1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DA096F5D-6E4D-4303-ACC9-3FF551A9E8E2}" type="sibTrans" cxnId="{0FAA4A02-54E7-49FB-A199-46EA68F916C1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42505CF9-4EDA-4618-9E1F-27894FBE0B32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Е 5+1= </a:t>
          </a:r>
          <a:endParaRPr lang="ru-RU" sz="3600" dirty="0">
            <a:latin typeface="Arial Narrow" pitchFamily="34" charset="0"/>
          </a:endParaRPr>
        </a:p>
      </dgm:t>
    </dgm:pt>
    <dgm:pt modelId="{C2441241-CF3F-4C24-A58F-52989C4F3D70}" type="parTrans" cxnId="{8E44B50F-AF58-4CB6-9555-D6F507BC0BA4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FDCEAD77-4102-4E09-83E0-F9E3B4435257}" type="sibTrans" cxnId="{8E44B50F-AF58-4CB6-9555-D6F507BC0BA4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E21A8E96-AF04-4832-ADB4-7389E33F2E7B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Т 3+4= </a:t>
          </a:r>
          <a:endParaRPr lang="ru-RU" sz="3600" dirty="0">
            <a:latin typeface="Arial Narrow" pitchFamily="34" charset="0"/>
          </a:endParaRPr>
        </a:p>
      </dgm:t>
    </dgm:pt>
    <dgm:pt modelId="{9C379019-0BE7-49C9-8B1A-3EE688CE5FD6}" type="parTrans" cxnId="{FD90E9E6-5697-48BF-9FE6-518AF2EE0B7F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96FDD5BC-0DC6-43DC-8927-973AA03428DA}" type="sibTrans" cxnId="{FD90E9E6-5697-48BF-9FE6-518AF2EE0B7F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4538D2F9-4322-4D7E-B66A-8ED5E9988B3D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И 8-6=</a:t>
          </a:r>
          <a:endParaRPr lang="ru-RU" sz="3600" dirty="0">
            <a:latin typeface="Arial Narrow" pitchFamily="34" charset="0"/>
          </a:endParaRPr>
        </a:p>
      </dgm:t>
    </dgm:pt>
    <dgm:pt modelId="{83E47CF6-D507-408C-A878-DA149A15285D}" type="parTrans" cxnId="{4C255230-AA09-4A1C-9C27-66C8ABA41B4D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9FE9BAB-6157-4992-B5C4-D6D804F9B879}" type="sibTrans" cxnId="{4C255230-AA09-4A1C-9C27-66C8ABA41B4D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5C2B0CEB-7D11-491F-9AC7-5EF4FBE5984E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Л 2+7=</a:t>
          </a:r>
          <a:r>
            <a:rPr lang="uk-UA" sz="3500" dirty="0" smtClean="0">
              <a:latin typeface="Arial Narrow" pitchFamily="34" charset="0"/>
            </a:rPr>
            <a:t> </a:t>
          </a:r>
          <a:endParaRPr lang="ru-RU" sz="3500" dirty="0">
            <a:latin typeface="Arial Narrow" pitchFamily="34" charset="0"/>
          </a:endParaRPr>
        </a:p>
      </dgm:t>
    </dgm:pt>
    <dgm:pt modelId="{2E12D4B2-8820-4C0B-A38B-D8AFA46E8B9C}" type="parTrans" cxnId="{F9A50992-3019-4B4D-B221-99B21E94B315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3603FAAF-6A93-4EF8-95AD-C2270A5E5083}" type="sibTrans" cxnId="{F9A50992-3019-4B4D-B221-99B21E94B315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0F5FEDAC-ACA8-4386-AF9F-97684C737CBF}">
      <dgm:prSet phldrT="[Текст]" custT="1"/>
      <dgm:spPr/>
      <dgm:t>
        <a:bodyPr/>
        <a:lstStyle/>
        <a:p>
          <a:r>
            <a:rPr lang="uk-UA" sz="3700" dirty="0" smtClean="0">
              <a:latin typeface="Arial Narrow" pitchFamily="34" charset="0"/>
            </a:rPr>
            <a:t>Р 9-5=</a:t>
          </a:r>
          <a:endParaRPr lang="ru-RU" sz="3700" dirty="0">
            <a:latin typeface="Arial Narrow" pitchFamily="34" charset="0"/>
          </a:endParaRPr>
        </a:p>
      </dgm:t>
    </dgm:pt>
    <dgm:pt modelId="{955F22C0-D822-4E61-BBF3-9AF53BA80EA3}" type="parTrans" cxnId="{2ECA3D9F-7C48-4162-952A-5DD357655593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D6C806AF-7119-4850-A7EB-F6BD5636093B}" type="sibTrans" cxnId="{2ECA3D9F-7C48-4162-952A-5DD357655593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ED6BFFCC-829B-41AA-9C08-EE81976ED97D}" type="pres">
      <dgm:prSet presAssocID="{83AD4051-0882-419A-811E-D1C2C40FC68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0554110-3006-428A-9B9D-6ECCC6F1C6C7}" type="pres">
      <dgm:prSet presAssocID="{617CD3B8-1729-4EF5-B6A9-68DDF9E41F18}" presName="node" presStyleLbl="node1" presStyleIdx="0" presStyleCnt="6" custScaleX="1510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9A02B2-8F5E-4F00-AD51-0DB926A9033C}" type="pres">
      <dgm:prSet presAssocID="{DA096F5D-6E4D-4303-ACC9-3FF551A9E8E2}" presName="sibTrans" presStyleCnt="0"/>
      <dgm:spPr/>
    </dgm:pt>
    <dgm:pt modelId="{4D88E3C3-006D-4A62-BA61-270788A4EF20}" type="pres">
      <dgm:prSet presAssocID="{42505CF9-4EDA-4618-9E1F-27894FBE0B32}" presName="node" presStyleLbl="node1" presStyleIdx="1" presStyleCnt="6" custScaleX="1531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F23722-5166-40C0-9350-87437C4DEA2F}" type="pres">
      <dgm:prSet presAssocID="{FDCEAD77-4102-4E09-83E0-F9E3B4435257}" presName="sibTrans" presStyleCnt="0"/>
      <dgm:spPr/>
    </dgm:pt>
    <dgm:pt modelId="{5A06B927-A858-4CE4-B307-20B25942771B}" type="pres">
      <dgm:prSet presAssocID="{E21A8E96-AF04-4832-ADB4-7389E33F2E7B}" presName="node" presStyleLbl="node1" presStyleIdx="2" presStyleCnt="6" custScaleX="151200" custScaleY="110843" custLinFactNeighborX="-2139" custLinFactNeighborY="-33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88333-23D1-417E-9714-A0A09F61E2A5}" type="pres">
      <dgm:prSet presAssocID="{96FDD5BC-0DC6-43DC-8927-973AA03428DA}" presName="sibTrans" presStyleCnt="0"/>
      <dgm:spPr/>
    </dgm:pt>
    <dgm:pt modelId="{96412118-0644-4909-B1E1-9A228D937237}" type="pres">
      <dgm:prSet presAssocID="{4538D2F9-4322-4D7E-B66A-8ED5E9988B3D}" presName="node" presStyleLbl="node1" presStyleIdx="3" presStyleCnt="6" custScaleX="154568" custScaleY="1070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EEA7F8-BF39-43B1-9A92-975324A46E31}" type="pres">
      <dgm:prSet presAssocID="{29FE9BAB-6157-4992-B5C4-D6D804F9B879}" presName="sibTrans" presStyleCnt="0"/>
      <dgm:spPr/>
    </dgm:pt>
    <dgm:pt modelId="{C8A7B464-DDCF-4007-9326-7A84E30B35EC}" type="pres">
      <dgm:prSet presAssocID="{5C2B0CEB-7D11-491F-9AC7-5EF4FBE5984E}" presName="node" presStyleLbl="node1" presStyleIdx="4" presStyleCnt="6" custScaleX="151308" custLinFactNeighborX="-25727" custLinFactNeighborY="16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E82AD5-3EE3-47AD-AE7E-2A84B55D302E}" type="pres">
      <dgm:prSet presAssocID="{3603FAAF-6A93-4EF8-95AD-C2270A5E5083}" presName="sibTrans" presStyleCnt="0"/>
      <dgm:spPr/>
    </dgm:pt>
    <dgm:pt modelId="{CC62AC44-DEB3-4740-9604-D140DFF9F203}" type="pres">
      <dgm:prSet presAssocID="{0F5FEDAC-ACA8-4386-AF9F-97684C737CBF}" presName="node" presStyleLbl="node1" presStyleIdx="5" presStyleCnt="6" custScaleX="151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642E76-CB16-4B37-95AF-1D8222AC411B}" type="presOf" srcId="{83AD4051-0882-419A-811E-D1C2C40FC68B}" destId="{ED6BFFCC-829B-41AA-9C08-EE81976ED97D}" srcOrd="0" destOrd="0" presId="urn:microsoft.com/office/officeart/2005/8/layout/default"/>
    <dgm:cxn modelId="{128D6FAC-D1A6-4A8E-938D-7047F79FFFF8}" type="presOf" srcId="{4538D2F9-4322-4D7E-B66A-8ED5E9988B3D}" destId="{96412118-0644-4909-B1E1-9A228D937237}" srcOrd="0" destOrd="0" presId="urn:microsoft.com/office/officeart/2005/8/layout/default"/>
    <dgm:cxn modelId="{3D2BCEB8-D1F5-49F0-8E1D-19EC63488581}" type="presOf" srcId="{42505CF9-4EDA-4618-9E1F-27894FBE0B32}" destId="{4D88E3C3-006D-4A62-BA61-270788A4EF20}" srcOrd="0" destOrd="0" presId="urn:microsoft.com/office/officeart/2005/8/layout/default"/>
    <dgm:cxn modelId="{DD94A480-CBD3-495F-B75F-31E9560BA625}" type="presOf" srcId="{0F5FEDAC-ACA8-4386-AF9F-97684C737CBF}" destId="{CC62AC44-DEB3-4740-9604-D140DFF9F203}" srcOrd="0" destOrd="0" presId="urn:microsoft.com/office/officeart/2005/8/layout/default"/>
    <dgm:cxn modelId="{301CDE8B-9C45-4F93-B12D-4B6FC7ACA3C2}" type="presOf" srcId="{E21A8E96-AF04-4832-ADB4-7389E33F2E7B}" destId="{5A06B927-A858-4CE4-B307-20B25942771B}" srcOrd="0" destOrd="0" presId="urn:microsoft.com/office/officeart/2005/8/layout/default"/>
    <dgm:cxn modelId="{F9A50992-3019-4B4D-B221-99B21E94B315}" srcId="{83AD4051-0882-419A-811E-D1C2C40FC68B}" destId="{5C2B0CEB-7D11-491F-9AC7-5EF4FBE5984E}" srcOrd="4" destOrd="0" parTransId="{2E12D4B2-8820-4C0B-A38B-D8AFA46E8B9C}" sibTransId="{3603FAAF-6A93-4EF8-95AD-C2270A5E5083}"/>
    <dgm:cxn modelId="{4C255230-AA09-4A1C-9C27-66C8ABA41B4D}" srcId="{83AD4051-0882-419A-811E-D1C2C40FC68B}" destId="{4538D2F9-4322-4D7E-B66A-8ED5E9988B3D}" srcOrd="3" destOrd="0" parTransId="{83E47CF6-D507-408C-A878-DA149A15285D}" sibTransId="{29FE9BAB-6157-4992-B5C4-D6D804F9B879}"/>
    <dgm:cxn modelId="{DF5D57E6-2C52-4478-9582-9F3CA99CEB0F}" type="presOf" srcId="{617CD3B8-1729-4EF5-B6A9-68DDF9E41F18}" destId="{F0554110-3006-428A-9B9D-6ECCC6F1C6C7}" srcOrd="0" destOrd="0" presId="urn:microsoft.com/office/officeart/2005/8/layout/default"/>
    <dgm:cxn modelId="{8E44B50F-AF58-4CB6-9555-D6F507BC0BA4}" srcId="{83AD4051-0882-419A-811E-D1C2C40FC68B}" destId="{42505CF9-4EDA-4618-9E1F-27894FBE0B32}" srcOrd="1" destOrd="0" parTransId="{C2441241-CF3F-4C24-A58F-52989C4F3D70}" sibTransId="{FDCEAD77-4102-4E09-83E0-F9E3B4435257}"/>
    <dgm:cxn modelId="{C0F4EBA4-2A53-4D51-9851-324C5CCAF638}" type="presOf" srcId="{5C2B0CEB-7D11-491F-9AC7-5EF4FBE5984E}" destId="{C8A7B464-DDCF-4007-9326-7A84E30B35EC}" srcOrd="0" destOrd="0" presId="urn:microsoft.com/office/officeart/2005/8/layout/default"/>
    <dgm:cxn modelId="{FD90E9E6-5697-48BF-9FE6-518AF2EE0B7F}" srcId="{83AD4051-0882-419A-811E-D1C2C40FC68B}" destId="{E21A8E96-AF04-4832-ADB4-7389E33F2E7B}" srcOrd="2" destOrd="0" parTransId="{9C379019-0BE7-49C9-8B1A-3EE688CE5FD6}" sibTransId="{96FDD5BC-0DC6-43DC-8927-973AA03428DA}"/>
    <dgm:cxn modelId="{0FAA4A02-54E7-49FB-A199-46EA68F916C1}" srcId="{83AD4051-0882-419A-811E-D1C2C40FC68B}" destId="{617CD3B8-1729-4EF5-B6A9-68DDF9E41F18}" srcOrd="0" destOrd="0" parTransId="{CAB39E98-976A-4D16-9E09-B040D6389398}" sibTransId="{DA096F5D-6E4D-4303-ACC9-3FF551A9E8E2}"/>
    <dgm:cxn modelId="{2ECA3D9F-7C48-4162-952A-5DD357655593}" srcId="{83AD4051-0882-419A-811E-D1C2C40FC68B}" destId="{0F5FEDAC-ACA8-4386-AF9F-97684C737CBF}" srcOrd="5" destOrd="0" parTransId="{955F22C0-D822-4E61-BBF3-9AF53BA80EA3}" sibTransId="{D6C806AF-7119-4850-A7EB-F6BD5636093B}"/>
    <dgm:cxn modelId="{F03FCC02-5B5C-4FA9-BC03-15CF9FF6B3EE}" type="presParOf" srcId="{ED6BFFCC-829B-41AA-9C08-EE81976ED97D}" destId="{F0554110-3006-428A-9B9D-6ECCC6F1C6C7}" srcOrd="0" destOrd="0" presId="urn:microsoft.com/office/officeart/2005/8/layout/default"/>
    <dgm:cxn modelId="{1422AC82-678B-46C5-A7E6-EF56EE36A592}" type="presParOf" srcId="{ED6BFFCC-829B-41AA-9C08-EE81976ED97D}" destId="{FF9A02B2-8F5E-4F00-AD51-0DB926A9033C}" srcOrd="1" destOrd="0" presId="urn:microsoft.com/office/officeart/2005/8/layout/default"/>
    <dgm:cxn modelId="{B9F2460D-720B-4349-91E4-0ACD272D9D08}" type="presParOf" srcId="{ED6BFFCC-829B-41AA-9C08-EE81976ED97D}" destId="{4D88E3C3-006D-4A62-BA61-270788A4EF20}" srcOrd="2" destOrd="0" presId="urn:microsoft.com/office/officeart/2005/8/layout/default"/>
    <dgm:cxn modelId="{322BA2CA-B459-4185-821A-00D86B865382}" type="presParOf" srcId="{ED6BFFCC-829B-41AA-9C08-EE81976ED97D}" destId="{1CF23722-5166-40C0-9350-87437C4DEA2F}" srcOrd="3" destOrd="0" presId="urn:microsoft.com/office/officeart/2005/8/layout/default"/>
    <dgm:cxn modelId="{0A8C1B16-B075-4DC8-83DB-CF744D48B110}" type="presParOf" srcId="{ED6BFFCC-829B-41AA-9C08-EE81976ED97D}" destId="{5A06B927-A858-4CE4-B307-20B25942771B}" srcOrd="4" destOrd="0" presId="urn:microsoft.com/office/officeart/2005/8/layout/default"/>
    <dgm:cxn modelId="{273DD474-DC53-464D-9DA7-A62D24661147}" type="presParOf" srcId="{ED6BFFCC-829B-41AA-9C08-EE81976ED97D}" destId="{5F688333-23D1-417E-9714-A0A09F61E2A5}" srcOrd="5" destOrd="0" presId="urn:microsoft.com/office/officeart/2005/8/layout/default"/>
    <dgm:cxn modelId="{CD4FF928-409C-4BA5-AFC8-65CB69FFE2A3}" type="presParOf" srcId="{ED6BFFCC-829B-41AA-9C08-EE81976ED97D}" destId="{96412118-0644-4909-B1E1-9A228D937237}" srcOrd="6" destOrd="0" presId="urn:microsoft.com/office/officeart/2005/8/layout/default"/>
    <dgm:cxn modelId="{FF36F284-6D82-4F84-9E7E-9E193FC5F594}" type="presParOf" srcId="{ED6BFFCC-829B-41AA-9C08-EE81976ED97D}" destId="{45EEA7F8-BF39-43B1-9A92-975324A46E31}" srcOrd="7" destOrd="0" presId="urn:microsoft.com/office/officeart/2005/8/layout/default"/>
    <dgm:cxn modelId="{B7986698-6053-4F62-82E9-412472CCC91D}" type="presParOf" srcId="{ED6BFFCC-829B-41AA-9C08-EE81976ED97D}" destId="{C8A7B464-DDCF-4007-9326-7A84E30B35EC}" srcOrd="8" destOrd="0" presId="urn:microsoft.com/office/officeart/2005/8/layout/default"/>
    <dgm:cxn modelId="{C7D3D88C-B04A-4F52-B3DB-9408FE171DCA}" type="presParOf" srcId="{ED6BFFCC-829B-41AA-9C08-EE81976ED97D}" destId="{E5E82AD5-3EE3-47AD-AE7E-2A84B55D302E}" srcOrd="9" destOrd="0" presId="urn:microsoft.com/office/officeart/2005/8/layout/default"/>
    <dgm:cxn modelId="{A1040A1A-3DA7-4F29-A625-20316085DC8D}" type="presParOf" srcId="{ED6BFFCC-829B-41AA-9C08-EE81976ED97D}" destId="{CC62AC44-DEB3-4740-9604-D140DFF9F203}" srcOrd="10" destOrd="0" presId="urn:microsoft.com/office/officeart/2005/8/layout/default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3AD4051-0882-419A-811E-D1C2C40FC68B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3A429D4-56CD-43A2-A651-B7EC00462098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Д 2+7=</a:t>
          </a:r>
          <a:endParaRPr lang="ru-RU" sz="3600" dirty="0">
            <a:latin typeface="Arial Narrow" pitchFamily="34" charset="0"/>
          </a:endParaRPr>
        </a:p>
      </dgm:t>
    </dgm:pt>
    <dgm:pt modelId="{14755255-7C82-4991-83F1-6852880BDBEF}" type="parTrans" cxnId="{94420712-00D7-47CB-A72D-6717E527648F}">
      <dgm:prSet/>
      <dgm:spPr/>
      <dgm:t>
        <a:bodyPr/>
        <a:lstStyle/>
        <a:p>
          <a:endParaRPr lang="ru-RU" sz="3600"/>
        </a:p>
      </dgm:t>
    </dgm:pt>
    <dgm:pt modelId="{59656564-65DB-4B33-B688-891180ECC632}" type="sibTrans" cxnId="{94420712-00D7-47CB-A72D-6717E527648F}">
      <dgm:prSet/>
      <dgm:spPr/>
      <dgm:t>
        <a:bodyPr/>
        <a:lstStyle/>
        <a:p>
          <a:endParaRPr lang="ru-RU" sz="3600"/>
        </a:p>
      </dgm:t>
    </dgm:pt>
    <dgm:pt modelId="{BFDF8E94-0B2D-4EB0-A623-57AA20ACE236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У 9-2=</a:t>
          </a:r>
          <a:endParaRPr lang="ru-RU" sz="3600" dirty="0">
            <a:latin typeface="Arial Narrow" pitchFamily="34" charset="0"/>
          </a:endParaRPr>
        </a:p>
      </dgm:t>
    </dgm:pt>
    <dgm:pt modelId="{88F9C4B0-6B7F-4A19-BC3B-018BD29E71AD}" type="parTrans" cxnId="{037A3859-BFA8-42E3-99C2-DD1DAD71E9DA}">
      <dgm:prSet/>
      <dgm:spPr/>
      <dgm:t>
        <a:bodyPr/>
        <a:lstStyle/>
        <a:p>
          <a:endParaRPr lang="ru-RU" sz="3600"/>
        </a:p>
      </dgm:t>
    </dgm:pt>
    <dgm:pt modelId="{8A1F4F03-6775-44CC-9308-14EDE5645952}" type="sibTrans" cxnId="{037A3859-BFA8-42E3-99C2-DD1DAD71E9DA}">
      <dgm:prSet/>
      <dgm:spPr/>
      <dgm:t>
        <a:bodyPr/>
        <a:lstStyle/>
        <a:p>
          <a:endParaRPr lang="ru-RU" sz="3600"/>
        </a:p>
      </dgm:t>
    </dgm:pt>
    <dgm:pt modelId="{7985C04B-92F0-49EC-A5C8-8ADAFE0DA4B9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Ж 1+5=</a:t>
          </a:r>
          <a:endParaRPr lang="ru-RU" sz="3600" dirty="0">
            <a:latin typeface="Arial Narrow" pitchFamily="34" charset="0"/>
          </a:endParaRPr>
        </a:p>
      </dgm:t>
    </dgm:pt>
    <dgm:pt modelId="{22A6F67D-DD06-4667-9958-58290E804AD5}" type="parTrans" cxnId="{2D1EE585-C0BF-41FF-965E-D80D72CE71CE}">
      <dgm:prSet/>
      <dgm:spPr/>
      <dgm:t>
        <a:bodyPr/>
        <a:lstStyle/>
        <a:p>
          <a:endParaRPr lang="ru-RU" sz="3600"/>
        </a:p>
      </dgm:t>
    </dgm:pt>
    <dgm:pt modelId="{D0A615CF-E62F-4F69-B799-8CB6EE4F26F5}" type="sibTrans" cxnId="{2D1EE585-C0BF-41FF-965E-D80D72CE71CE}">
      <dgm:prSet/>
      <dgm:spPr/>
      <dgm:t>
        <a:bodyPr/>
        <a:lstStyle/>
        <a:p>
          <a:endParaRPr lang="ru-RU" sz="3600"/>
        </a:p>
      </dgm:t>
    </dgm:pt>
    <dgm:pt modelId="{DC5E7AE5-6D20-4CD4-8E27-974973C065D9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Б 8-3=</a:t>
          </a:r>
          <a:endParaRPr lang="ru-RU" sz="3600" dirty="0">
            <a:latin typeface="Arial Narrow" pitchFamily="34" charset="0"/>
          </a:endParaRPr>
        </a:p>
      </dgm:t>
    </dgm:pt>
    <dgm:pt modelId="{DA8121A4-0309-4FDE-9FD4-96A33CD8276B}" type="parTrans" cxnId="{D71DFB5C-FE08-44D8-85DA-FE450EA2E754}">
      <dgm:prSet/>
      <dgm:spPr/>
      <dgm:t>
        <a:bodyPr/>
        <a:lstStyle/>
        <a:p>
          <a:endParaRPr lang="ru-RU" sz="3600"/>
        </a:p>
      </dgm:t>
    </dgm:pt>
    <dgm:pt modelId="{78938CD1-4820-4C65-9FA6-4D9A1EA65E44}" type="sibTrans" cxnId="{D71DFB5C-FE08-44D8-85DA-FE450EA2E754}">
      <dgm:prSet/>
      <dgm:spPr/>
      <dgm:t>
        <a:bodyPr/>
        <a:lstStyle/>
        <a:p>
          <a:endParaRPr lang="ru-RU" sz="3600"/>
        </a:p>
      </dgm:t>
    </dgm:pt>
    <dgm:pt modelId="{AA625B26-4E6E-4701-AB9C-3B11D609DEFB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Р 6+2=</a:t>
          </a:r>
          <a:endParaRPr lang="ru-RU" sz="3600" dirty="0">
            <a:latin typeface="Arial Narrow" pitchFamily="34" charset="0"/>
          </a:endParaRPr>
        </a:p>
      </dgm:t>
    </dgm:pt>
    <dgm:pt modelId="{98B80BAB-61C1-4A27-88CA-0F64A4DFFEB7}" type="parTrans" cxnId="{0C0DD112-9882-4F29-B3CB-4A440E6E3969}">
      <dgm:prSet/>
      <dgm:spPr/>
      <dgm:t>
        <a:bodyPr/>
        <a:lstStyle/>
        <a:p>
          <a:endParaRPr lang="ru-RU" sz="3600"/>
        </a:p>
      </dgm:t>
    </dgm:pt>
    <dgm:pt modelId="{E602D39D-D459-4DB9-85B4-CD78CE41140D}" type="sibTrans" cxnId="{0C0DD112-9882-4F29-B3CB-4A440E6E3969}">
      <dgm:prSet/>
      <dgm:spPr/>
      <dgm:t>
        <a:bodyPr/>
        <a:lstStyle/>
        <a:p>
          <a:endParaRPr lang="ru-RU" sz="3600"/>
        </a:p>
      </dgm:t>
    </dgm:pt>
    <dgm:pt modelId="{824C18CF-17A8-4DD1-A019-E657D580C6B1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А 9-5=</a:t>
          </a:r>
          <a:endParaRPr lang="ru-RU" sz="3600" dirty="0">
            <a:latin typeface="Arial Narrow" pitchFamily="34" charset="0"/>
          </a:endParaRPr>
        </a:p>
      </dgm:t>
    </dgm:pt>
    <dgm:pt modelId="{D5ABE391-D25C-4FC9-9480-8B018F0BCA09}" type="parTrans" cxnId="{706F0B08-BAED-4D7B-8398-B5394A71231D}">
      <dgm:prSet/>
      <dgm:spPr/>
      <dgm:t>
        <a:bodyPr/>
        <a:lstStyle/>
        <a:p>
          <a:endParaRPr lang="ru-RU" sz="3600"/>
        </a:p>
      </dgm:t>
    </dgm:pt>
    <dgm:pt modelId="{67F8C58B-1EA0-4E33-8F25-CDE4DC2F300D}" type="sibTrans" cxnId="{706F0B08-BAED-4D7B-8398-B5394A71231D}">
      <dgm:prSet/>
      <dgm:spPr/>
      <dgm:t>
        <a:bodyPr/>
        <a:lstStyle/>
        <a:p>
          <a:endParaRPr lang="ru-RU" sz="3600"/>
        </a:p>
      </dgm:t>
    </dgm:pt>
    <dgm:pt modelId="{ED6BFFCC-829B-41AA-9C08-EE81976ED97D}" type="pres">
      <dgm:prSet presAssocID="{83AD4051-0882-419A-811E-D1C2C40FC68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14AF6A7-5807-453E-98A2-E1FCC16F6792}" type="pres">
      <dgm:prSet presAssocID="{53A429D4-56CD-43A2-A651-B7EC00462098}" presName="node" presStyleLbl="node1" presStyleIdx="0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D94E8B-4D76-4A5A-858E-41283E4BD7F6}" type="pres">
      <dgm:prSet presAssocID="{59656564-65DB-4B33-B688-891180ECC632}" presName="sibTrans" presStyleCnt="0"/>
      <dgm:spPr/>
    </dgm:pt>
    <dgm:pt modelId="{584A82AD-D415-4E10-BBB0-A68DCB2E13DD}" type="pres">
      <dgm:prSet presAssocID="{BFDF8E94-0B2D-4EB0-A623-57AA20ACE236}" presName="node" presStyleLbl="node1" presStyleIdx="1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8EEDF9-B6CD-4DA9-B38A-722FC998B240}" type="pres">
      <dgm:prSet presAssocID="{8A1F4F03-6775-44CC-9308-14EDE5645952}" presName="sibTrans" presStyleCnt="0"/>
      <dgm:spPr/>
    </dgm:pt>
    <dgm:pt modelId="{3BCE1479-5A4C-4FCA-8E2D-6895944C9CD5}" type="pres">
      <dgm:prSet presAssocID="{7985C04B-92F0-49EC-A5C8-8ADAFE0DA4B9}" presName="node" presStyleLbl="node1" presStyleIdx="2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06E4B7-8E72-405A-9AF5-AFAD557CE8A2}" type="pres">
      <dgm:prSet presAssocID="{D0A615CF-E62F-4F69-B799-8CB6EE4F26F5}" presName="sibTrans" presStyleCnt="0"/>
      <dgm:spPr/>
    </dgm:pt>
    <dgm:pt modelId="{62A103D7-FC40-4307-8D5C-22D9261B3541}" type="pres">
      <dgm:prSet presAssocID="{DC5E7AE5-6D20-4CD4-8E27-974973C065D9}" presName="node" presStyleLbl="node1" presStyleIdx="3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3216AD-2888-4B65-A133-94D0C3CA51A7}" type="pres">
      <dgm:prSet presAssocID="{78938CD1-4820-4C65-9FA6-4D9A1EA65E44}" presName="sibTrans" presStyleCnt="0"/>
      <dgm:spPr/>
    </dgm:pt>
    <dgm:pt modelId="{932B5FF9-7CC2-438A-98DB-53E0F0543990}" type="pres">
      <dgm:prSet presAssocID="{AA625B26-4E6E-4701-AB9C-3B11D609DEFB}" presName="node" presStyleLbl="node1" presStyleIdx="4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58E81-7DF8-4627-AE65-6D86BAEA294B}" type="pres">
      <dgm:prSet presAssocID="{E602D39D-D459-4DB9-85B4-CD78CE41140D}" presName="sibTrans" presStyleCnt="0"/>
      <dgm:spPr/>
    </dgm:pt>
    <dgm:pt modelId="{482DA052-27DC-49D3-855F-E64B062B7687}" type="pres">
      <dgm:prSet presAssocID="{824C18CF-17A8-4DD1-A019-E657D580C6B1}" presName="node" presStyleLbl="node1" presStyleIdx="5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D13852-66CB-4F7D-A9D4-32B887B4AABC}" type="presOf" srcId="{7985C04B-92F0-49EC-A5C8-8ADAFE0DA4B9}" destId="{3BCE1479-5A4C-4FCA-8E2D-6895944C9CD5}" srcOrd="0" destOrd="0" presId="urn:microsoft.com/office/officeart/2005/8/layout/default"/>
    <dgm:cxn modelId="{36E30297-EC07-49C1-8585-B35B29A81E64}" type="presOf" srcId="{83AD4051-0882-419A-811E-D1C2C40FC68B}" destId="{ED6BFFCC-829B-41AA-9C08-EE81976ED97D}" srcOrd="0" destOrd="0" presId="urn:microsoft.com/office/officeart/2005/8/layout/default"/>
    <dgm:cxn modelId="{BD796B2C-53E5-4FD0-BC46-97639EDB9D58}" type="presOf" srcId="{AA625B26-4E6E-4701-AB9C-3B11D609DEFB}" destId="{932B5FF9-7CC2-438A-98DB-53E0F0543990}" srcOrd="0" destOrd="0" presId="urn:microsoft.com/office/officeart/2005/8/layout/default"/>
    <dgm:cxn modelId="{0C0DD112-9882-4F29-B3CB-4A440E6E3969}" srcId="{83AD4051-0882-419A-811E-D1C2C40FC68B}" destId="{AA625B26-4E6E-4701-AB9C-3B11D609DEFB}" srcOrd="4" destOrd="0" parTransId="{98B80BAB-61C1-4A27-88CA-0F64A4DFFEB7}" sibTransId="{E602D39D-D459-4DB9-85B4-CD78CE41140D}"/>
    <dgm:cxn modelId="{2D1EE585-C0BF-41FF-965E-D80D72CE71CE}" srcId="{83AD4051-0882-419A-811E-D1C2C40FC68B}" destId="{7985C04B-92F0-49EC-A5C8-8ADAFE0DA4B9}" srcOrd="2" destOrd="0" parTransId="{22A6F67D-DD06-4667-9958-58290E804AD5}" sibTransId="{D0A615CF-E62F-4F69-B799-8CB6EE4F26F5}"/>
    <dgm:cxn modelId="{94420712-00D7-47CB-A72D-6717E527648F}" srcId="{83AD4051-0882-419A-811E-D1C2C40FC68B}" destId="{53A429D4-56CD-43A2-A651-B7EC00462098}" srcOrd="0" destOrd="0" parTransId="{14755255-7C82-4991-83F1-6852880BDBEF}" sibTransId="{59656564-65DB-4B33-B688-891180ECC632}"/>
    <dgm:cxn modelId="{72807A4F-F1CD-49B1-ABAE-23055C08799A}" type="presOf" srcId="{53A429D4-56CD-43A2-A651-B7EC00462098}" destId="{214AF6A7-5807-453E-98A2-E1FCC16F6792}" srcOrd="0" destOrd="0" presId="urn:microsoft.com/office/officeart/2005/8/layout/default"/>
    <dgm:cxn modelId="{037A3859-BFA8-42E3-99C2-DD1DAD71E9DA}" srcId="{83AD4051-0882-419A-811E-D1C2C40FC68B}" destId="{BFDF8E94-0B2D-4EB0-A623-57AA20ACE236}" srcOrd="1" destOrd="0" parTransId="{88F9C4B0-6B7F-4A19-BC3B-018BD29E71AD}" sibTransId="{8A1F4F03-6775-44CC-9308-14EDE5645952}"/>
    <dgm:cxn modelId="{D71DFB5C-FE08-44D8-85DA-FE450EA2E754}" srcId="{83AD4051-0882-419A-811E-D1C2C40FC68B}" destId="{DC5E7AE5-6D20-4CD4-8E27-974973C065D9}" srcOrd="3" destOrd="0" parTransId="{DA8121A4-0309-4FDE-9FD4-96A33CD8276B}" sibTransId="{78938CD1-4820-4C65-9FA6-4D9A1EA65E44}"/>
    <dgm:cxn modelId="{3E53B70B-40C6-4876-BB58-BAFDBB709D4A}" type="presOf" srcId="{BFDF8E94-0B2D-4EB0-A623-57AA20ACE236}" destId="{584A82AD-D415-4E10-BBB0-A68DCB2E13DD}" srcOrd="0" destOrd="0" presId="urn:microsoft.com/office/officeart/2005/8/layout/default"/>
    <dgm:cxn modelId="{D306B3A8-E065-4E34-862F-4E2C1EDD4CB4}" type="presOf" srcId="{DC5E7AE5-6D20-4CD4-8E27-974973C065D9}" destId="{62A103D7-FC40-4307-8D5C-22D9261B3541}" srcOrd="0" destOrd="0" presId="urn:microsoft.com/office/officeart/2005/8/layout/default"/>
    <dgm:cxn modelId="{706F0B08-BAED-4D7B-8398-B5394A71231D}" srcId="{83AD4051-0882-419A-811E-D1C2C40FC68B}" destId="{824C18CF-17A8-4DD1-A019-E657D580C6B1}" srcOrd="5" destOrd="0" parTransId="{D5ABE391-D25C-4FC9-9480-8B018F0BCA09}" sibTransId="{67F8C58B-1EA0-4E33-8F25-CDE4DC2F300D}"/>
    <dgm:cxn modelId="{6297D7B1-7F14-40E9-A2DF-39CE8F8883E0}" type="presOf" srcId="{824C18CF-17A8-4DD1-A019-E657D580C6B1}" destId="{482DA052-27DC-49D3-855F-E64B062B7687}" srcOrd="0" destOrd="0" presId="urn:microsoft.com/office/officeart/2005/8/layout/default"/>
    <dgm:cxn modelId="{D3A6F90E-18CF-43FA-A75D-88E54AEDBC34}" type="presParOf" srcId="{ED6BFFCC-829B-41AA-9C08-EE81976ED97D}" destId="{214AF6A7-5807-453E-98A2-E1FCC16F6792}" srcOrd="0" destOrd="0" presId="urn:microsoft.com/office/officeart/2005/8/layout/default"/>
    <dgm:cxn modelId="{CEDFF01A-1A5E-431B-86A5-9176359663DD}" type="presParOf" srcId="{ED6BFFCC-829B-41AA-9C08-EE81976ED97D}" destId="{3DD94E8B-4D76-4A5A-858E-41283E4BD7F6}" srcOrd="1" destOrd="0" presId="urn:microsoft.com/office/officeart/2005/8/layout/default"/>
    <dgm:cxn modelId="{D9C2EC3A-9EBB-448E-B6FE-51E2C3F9C71B}" type="presParOf" srcId="{ED6BFFCC-829B-41AA-9C08-EE81976ED97D}" destId="{584A82AD-D415-4E10-BBB0-A68DCB2E13DD}" srcOrd="2" destOrd="0" presId="urn:microsoft.com/office/officeart/2005/8/layout/default"/>
    <dgm:cxn modelId="{38719A8F-C67C-47D2-98D5-5B6DB3CE5847}" type="presParOf" srcId="{ED6BFFCC-829B-41AA-9C08-EE81976ED97D}" destId="{558EEDF9-B6CD-4DA9-B38A-722FC998B240}" srcOrd="3" destOrd="0" presId="urn:microsoft.com/office/officeart/2005/8/layout/default"/>
    <dgm:cxn modelId="{E366AA25-E4DC-4506-8BCA-AAA6E11A0FED}" type="presParOf" srcId="{ED6BFFCC-829B-41AA-9C08-EE81976ED97D}" destId="{3BCE1479-5A4C-4FCA-8E2D-6895944C9CD5}" srcOrd="4" destOrd="0" presId="urn:microsoft.com/office/officeart/2005/8/layout/default"/>
    <dgm:cxn modelId="{BDD14915-DF99-4F28-960D-FAD862A3B693}" type="presParOf" srcId="{ED6BFFCC-829B-41AA-9C08-EE81976ED97D}" destId="{9806E4B7-8E72-405A-9AF5-AFAD557CE8A2}" srcOrd="5" destOrd="0" presId="urn:microsoft.com/office/officeart/2005/8/layout/default"/>
    <dgm:cxn modelId="{EB846E09-9F99-4A8F-850D-EA3541C73A99}" type="presParOf" srcId="{ED6BFFCC-829B-41AA-9C08-EE81976ED97D}" destId="{62A103D7-FC40-4307-8D5C-22D9261B3541}" srcOrd="6" destOrd="0" presId="urn:microsoft.com/office/officeart/2005/8/layout/default"/>
    <dgm:cxn modelId="{CB92CC45-5BF5-4649-B621-E9FA9F1D6177}" type="presParOf" srcId="{ED6BFFCC-829B-41AA-9C08-EE81976ED97D}" destId="{033216AD-2888-4B65-A133-94D0C3CA51A7}" srcOrd="7" destOrd="0" presId="urn:microsoft.com/office/officeart/2005/8/layout/default"/>
    <dgm:cxn modelId="{3FEB0ED4-9D69-4FF1-9E4A-C472DB9915D4}" type="presParOf" srcId="{ED6BFFCC-829B-41AA-9C08-EE81976ED97D}" destId="{932B5FF9-7CC2-438A-98DB-53E0F0543990}" srcOrd="8" destOrd="0" presId="urn:microsoft.com/office/officeart/2005/8/layout/default"/>
    <dgm:cxn modelId="{2B90F4EA-E755-47BF-99B7-DE341811627B}" type="presParOf" srcId="{ED6BFFCC-829B-41AA-9C08-EE81976ED97D}" destId="{FF658E81-7DF8-4627-AE65-6D86BAEA294B}" srcOrd="9" destOrd="0" presId="urn:microsoft.com/office/officeart/2005/8/layout/default"/>
    <dgm:cxn modelId="{7977B235-8EFD-4F0A-ACE5-E81A57C47953}" type="presParOf" srcId="{ED6BFFCC-829B-41AA-9C08-EE81976ED97D}" destId="{482DA052-27DC-49D3-855F-E64B062B7687}" srcOrd="10" destOrd="0" presId="urn:microsoft.com/office/officeart/2005/8/layout/default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3AD4051-0882-419A-811E-D1C2C40FC68B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3A429D4-56CD-43A2-A651-B7EC00462098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Н 3+4=</a:t>
          </a:r>
          <a:endParaRPr lang="ru-RU" sz="3600" dirty="0">
            <a:latin typeface="Arial Narrow" pitchFamily="34" charset="0"/>
          </a:endParaRPr>
        </a:p>
      </dgm:t>
    </dgm:pt>
    <dgm:pt modelId="{14755255-7C82-4991-83F1-6852880BDBEF}" type="parTrans" cxnId="{94420712-00D7-47CB-A72D-6717E527648F}">
      <dgm:prSet/>
      <dgm:spPr/>
      <dgm:t>
        <a:bodyPr/>
        <a:lstStyle/>
        <a:p>
          <a:endParaRPr lang="ru-RU" sz="3600"/>
        </a:p>
      </dgm:t>
    </dgm:pt>
    <dgm:pt modelId="{59656564-65DB-4B33-B688-891180ECC632}" type="sibTrans" cxnId="{94420712-00D7-47CB-A72D-6717E527648F}">
      <dgm:prSet/>
      <dgm:spPr/>
      <dgm:t>
        <a:bodyPr/>
        <a:lstStyle/>
        <a:p>
          <a:endParaRPr lang="ru-RU" sz="3600"/>
        </a:p>
      </dgm:t>
    </dgm:pt>
    <dgm:pt modelId="{BFDF8E94-0B2D-4EB0-A623-57AA20ACE236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К 7+2=</a:t>
          </a:r>
          <a:endParaRPr lang="ru-RU" sz="3600" dirty="0">
            <a:latin typeface="Arial Narrow" pitchFamily="34" charset="0"/>
          </a:endParaRPr>
        </a:p>
      </dgm:t>
    </dgm:pt>
    <dgm:pt modelId="{88F9C4B0-6B7F-4A19-BC3B-018BD29E71AD}" type="parTrans" cxnId="{037A3859-BFA8-42E3-99C2-DD1DAD71E9DA}">
      <dgm:prSet/>
      <dgm:spPr/>
      <dgm:t>
        <a:bodyPr/>
        <a:lstStyle/>
        <a:p>
          <a:endParaRPr lang="ru-RU" sz="3600"/>
        </a:p>
      </dgm:t>
    </dgm:pt>
    <dgm:pt modelId="{8A1F4F03-6775-44CC-9308-14EDE5645952}" type="sibTrans" cxnId="{037A3859-BFA8-42E3-99C2-DD1DAD71E9DA}">
      <dgm:prSet/>
      <dgm:spPr/>
      <dgm:t>
        <a:bodyPr/>
        <a:lstStyle/>
        <a:p>
          <a:endParaRPr lang="ru-RU" sz="3600"/>
        </a:p>
      </dgm:t>
    </dgm:pt>
    <dgm:pt modelId="{7985C04B-92F0-49EC-A5C8-8ADAFE0DA4B9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Ж 9-4=</a:t>
          </a:r>
          <a:endParaRPr lang="ru-RU" sz="3600" dirty="0">
            <a:latin typeface="Arial Narrow" pitchFamily="34" charset="0"/>
          </a:endParaRPr>
        </a:p>
      </dgm:t>
    </dgm:pt>
    <dgm:pt modelId="{22A6F67D-DD06-4667-9958-58290E804AD5}" type="parTrans" cxnId="{2D1EE585-C0BF-41FF-965E-D80D72CE71CE}">
      <dgm:prSet/>
      <dgm:spPr/>
      <dgm:t>
        <a:bodyPr/>
        <a:lstStyle/>
        <a:p>
          <a:endParaRPr lang="ru-RU" sz="3600"/>
        </a:p>
      </dgm:t>
    </dgm:pt>
    <dgm:pt modelId="{D0A615CF-E62F-4F69-B799-8CB6EE4F26F5}" type="sibTrans" cxnId="{2D1EE585-C0BF-41FF-965E-D80D72CE71CE}">
      <dgm:prSet/>
      <dgm:spPr/>
      <dgm:t>
        <a:bodyPr/>
        <a:lstStyle/>
        <a:p>
          <a:endParaRPr lang="ru-RU" sz="3600"/>
        </a:p>
      </dgm:t>
    </dgm:pt>
    <dgm:pt modelId="{DC5E7AE5-6D20-4CD4-8E27-974973C065D9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И 8-2=</a:t>
          </a:r>
          <a:endParaRPr lang="ru-RU" sz="3600" dirty="0">
            <a:latin typeface="Arial Narrow" pitchFamily="34" charset="0"/>
          </a:endParaRPr>
        </a:p>
      </dgm:t>
    </dgm:pt>
    <dgm:pt modelId="{DA8121A4-0309-4FDE-9FD4-96A33CD8276B}" type="parTrans" cxnId="{D71DFB5C-FE08-44D8-85DA-FE450EA2E754}">
      <dgm:prSet/>
      <dgm:spPr/>
      <dgm:t>
        <a:bodyPr/>
        <a:lstStyle/>
        <a:p>
          <a:endParaRPr lang="ru-RU" sz="3600"/>
        </a:p>
      </dgm:t>
    </dgm:pt>
    <dgm:pt modelId="{78938CD1-4820-4C65-9FA6-4D9A1EA65E44}" type="sibTrans" cxnId="{D71DFB5C-FE08-44D8-85DA-FE450EA2E754}">
      <dgm:prSet/>
      <dgm:spPr/>
      <dgm:t>
        <a:bodyPr/>
        <a:lstStyle/>
        <a:p>
          <a:endParaRPr lang="ru-RU" sz="3600"/>
        </a:p>
      </dgm:t>
    </dgm:pt>
    <dgm:pt modelId="{AA625B26-4E6E-4701-AB9C-3B11D609DEFB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А 4-3=</a:t>
          </a:r>
          <a:endParaRPr lang="ru-RU" sz="3600" dirty="0">
            <a:latin typeface="Arial Narrow" pitchFamily="34" charset="0"/>
          </a:endParaRPr>
        </a:p>
      </dgm:t>
    </dgm:pt>
    <dgm:pt modelId="{98B80BAB-61C1-4A27-88CA-0F64A4DFFEB7}" type="parTrans" cxnId="{0C0DD112-9882-4F29-B3CB-4A440E6E3969}">
      <dgm:prSet/>
      <dgm:spPr/>
      <dgm:t>
        <a:bodyPr/>
        <a:lstStyle/>
        <a:p>
          <a:endParaRPr lang="ru-RU" sz="3600"/>
        </a:p>
      </dgm:t>
    </dgm:pt>
    <dgm:pt modelId="{E602D39D-D459-4DB9-85B4-CD78CE41140D}" type="sibTrans" cxnId="{0C0DD112-9882-4F29-B3CB-4A440E6E3969}">
      <dgm:prSet/>
      <dgm:spPr/>
      <dgm:t>
        <a:bodyPr/>
        <a:lstStyle/>
        <a:p>
          <a:endParaRPr lang="ru-RU" sz="3600"/>
        </a:p>
      </dgm:t>
    </dgm:pt>
    <dgm:pt modelId="{824C18CF-17A8-4DD1-A019-E657D580C6B1}">
      <dgm:prSet phldrT="[Текст]" custT="1"/>
      <dgm:spPr/>
      <dgm:t>
        <a:bodyPr/>
        <a:lstStyle/>
        <a:p>
          <a:r>
            <a:rPr lang="uk-UA" sz="3600" dirty="0" smtClean="0">
              <a:latin typeface="Arial Narrow" pitchFamily="34" charset="0"/>
            </a:rPr>
            <a:t>К 7-3=</a:t>
          </a:r>
          <a:endParaRPr lang="ru-RU" sz="3600" dirty="0">
            <a:latin typeface="Arial Narrow" pitchFamily="34" charset="0"/>
          </a:endParaRPr>
        </a:p>
      </dgm:t>
    </dgm:pt>
    <dgm:pt modelId="{D5ABE391-D25C-4FC9-9480-8B018F0BCA09}" type="parTrans" cxnId="{706F0B08-BAED-4D7B-8398-B5394A71231D}">
      <dgm:prSet/>
      <dgm:spPr/>
      <dgm:t>
        <a:bodyPr/>
        <a:lstStyle/>
        <a:p>
          <a:endParaRPr lang="ru-RU" sz="3600"/>
        </a:p>
      </dgm:t>
    </dgm:pt>
    <dgm:pt modelId="{67F8C58B-1EA0-4E33-8F25-CDE4DC2F300D}" type="sibTrans" cxnId="{706F0B08-BAED-4D7B-8398-B5394A71231D}">
      <dgm:prSet/>
      <dgm:spPr/>
      <dgm:t>
        <a:bodyPr/>
        <a:lstStyle/>
        <a:p>
          <a:endParaRPr lang="ru-RU" sz="3600"/>
        </a:p>
      </dgm:t>
    </dgm:pt>
    <dgm:pt modelId="{ED6BFFCC-829B-41AA-9C08-EE81976ED97D}" type="pres">
      <dgm:prSet presAssocID="{83AD4051-0882-419A-811E-D1C2C40FC68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14AF6A7-5807-453E-98A2-E1FCC16F6792}" type="pres">
      <dgm:prSet presAssocID="{53A429D4-56CD-43A2-A651-B7EC00462098}" presName="node" presStyleLbl="node1" presStyleIdx="0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D94E8B-4D76-4A5A-858E-41283E4BD7F6}" type="pres">
      <dgm:prSet presAssocID="{59656564-65DB-4B33-B688-891180ECC632}" presName="sibTrans" presStyleCnt="0"/>
      <dgm:spPr/>
    </dgm:pt>
    <dgm:pt modelId="{584A82AD-D415-4E10-BBB0-A68DCB2E13DD}" type="pres">
      <dgm:prSet presAssocID="{BFDF8E94-0B2D-4EB0-A623-57AA20ACE236}" presName="node" presStyleLbl="node1" presStyleIdx="1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8EEDF9-B6CD-4DA9-B38A-722FC998B240}" type="pres">
      <dgm:prSet presAssocID="{8A1F4F03-6775-44CC-9308-14EDE5645952}" presName="sibTrans" presStyleCnt="0"/>
      <dgm:spPr/>
    </dgm:pt>
    <dgm:pt modelId="{3BCE1479-5A4C-4FCA-8E2D-6895944C9CD5}" type="pres">
      <dgm:prSet presAssocID="{7985C04B-92F0-49EC-A5C8-8ADAFE0DA4B9}" presName="node" presStyleLbl="node1" presStyleIdx="2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06E4B7-8E72-405A-9AF5-AFAD557CE8A2}" type="pres">
      <dgm:prSet presAssocID="{D0A615CF-E62F-4F69-B799-8CB6EE4F26F5}" presName="sibTrans" presStyleCnt="0"/>
      <dgm:spPr/>
    </dgm:pt>
    <dgm:pt modelId="{62A103D7-FC40-4307-8D5C-22D9261B3541}" type="pres">
      <dgm:prSet presAssocID="{DC5E7AE5-6D20-4CD4-8E27-974973C065D9}" presName="node" presStyleLbl="node1" presStyleIdx="3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3216AD-2888-4B65-A133-94D0C3CA51A7}" type="pres">
      <dgm:prSet presAssocID="{78938CD1-4820-4C65-9FA6-4D9A1EA65E44}" presName="sibTrans" presStyleCnt="0"/>
      <dgm:spPr/>
    </dgm:pt>
    <dgm:pt modelId="{932B5FF9-7CC2-438A-98DB-53E0F0543990}" type="pres">
      <dgm:prSet presAssocID="{AA625B26-4E6E-4701-AB9C-3B11D609DEFB}" presName="node" presStyleLbl="node1" presStyleIdx="4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58E81-7DF8-4627-AE65-6D86BAEA294B}" type="pres">
      <dgm:prSet presAssocID="{E602D39D-D459-4DB9-85B4-CD78CE41140D}" presName="sibTrans" presStyleCnt="0"/>
      <dgm:spPr/>
    </dgm:pt>
    <dgm:pt modelId="{482DA052-27DC-49D3-855F-E64B062B7687}" type="pres">
      <dgm:prSet presAssocID="{824C18CF-17A8-4DD1-A019-E657D580C6B1}" presName="node" presStyleLbl="node1" presStyleIdx="5" presStyleCnt="6" custScaleX="153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46EBDE-293B-4D71-A453-844B1C9DC5C8}" type="presOf" srcId="{53A429D4-56CD-43A2-A651-B7EC00462098}" destId="{214AF6A7-5807-453E-98A2-E1FCC16F6792}" srcOrd="0" destOrd="0" presId="urn:microsoft.com/office/officeart/2005/8/layout/default"/>
    <dgm:cxn modelId="{CF689A65-F220-457F-BA12-457C4716E2A5}" type="presOf" srcId="{DC5E7AE5-6D20-4CD4-8E27-974973C065D9}" destId="{62A103D7-FC40-4307-8D5C-22D9261B3541}" srcOrd="0" destOrd="0" presId="urn:microsoft.com/office/officeart/2005/8/layout/default"/>
    <dgm:cxn modelId="{0C0DD112-9882-4F29-B3CB-4A440E6E3969}" srcId="{83AD4051-0882-419A-811E-D1C2C40FC68B}" destId="{AA625B26-4E6E-4701-AB9C-3B11D609DEFB}" srcOrd="4" destOrd="0" parTransId="{98B80BAB-61C1-4A27-88CA-0F64A4DFFEB7}" sibTransId="{E602D39D-D459-4DB9-85B4-CD78CE41140D}"/>
    <dgm:cxn modelId="{2D1EE585-C0BF-41FF-965E-D80D72CE71CE}" srcId="{83AD4051-0882-419A-811E-D1C2C40FC68B}" destId="{7985C04B-92F0-49EC-A5C8-8ADAFE0DA4B9}" srcOrd="2" destOrd="0" parTransId="{22A6F67D-DD06-4667-9958-58290E804AD5}" sibTransId="{D0A615CF-E62F-4F69-B799-8CB6EE4F26F5}"/>
    <dgm:cxn modelId="{94420712-00D7-47CB-A72D-6717E527648F}" srcId="{83AD4051-0882-419A-811E-D1C2C40FC68B}" destId="{53A429D4-56CD-43A2-A651-B7EC00462098}" srcOrd="0" destOrd="0" parTransId="{14755255-7C82-4991-83F1-6852880BDBEF}" sibTransId="{59656564-65DB-4B33-B688-891180ECC632}"/>
    <dgm:cxn modelId="{0D3CFF4D-FF34-4E6E-8934-A8C89EDDC582}" type="presOf" srcId="{BFDF8E94-0B2D-4EB0-A623-57AA20ACE236}" destId="{584A82AD-D415-4E10-BBB0-A68DCB2E13DD}" srcOrd="0" destOrd="0" presId="urn:microsoft.com/office/officeart/2005/8/layout/default"/>
    <dgm:cxn modelId="{E4D9394E-74D8-4A6F-964A-75ABA539C8BC}" type="presOf" srcId="{AA625B26-4E6E-4701-AB9C-3B11D609DEFB}" destId="{932B5FF9-7CC2-438A-98DB-53E0F0543990}" srcOrd="0" destOrd="0" presId="urn:microsoft.com/office/officeart/2005/8/layout/default"/>
    <dgm:cxn modelId="{037A3859-BFA8-42E3-99C2-DD1DAD71E9DA}" srcId="{83AD4051-0882-419A-811E-D1C2C40FC68B}" destId="{BFDF8E94-0B2D-4EB0-A623-57AA20ACE236}" srcOrd="1" destOrd="0" parTransId="{88F9C4B0-6B7F-4A19-BC3B-018BD29E71AD}" sibTransId="{8A1F4F03-6775-44CC-9308-14EDE5645952}"/>
    <dgm:cxn modelId="{D71DFB5C-FE08-44D8-85DA-FE450EA2E754}" srcId="{83AD4051-0882-419A-811E-D1C2C40FC68B}" destId="{DC5E7AE5-6D20-4CD4-8E27-974973C065D9}" srcOrd="3" destOrd="0" parTransId="{DA8121A4-0309-4FDE-9FD4-96A33CD8276B}" sibTransId="{78938CD1-4820-4C65-9FA6-4D9A1EA65E44}"/>
    <dgm:cxn modelId="{660548EF-F32B-480A-95B4-0FD066700CA7}" type="presOf" srcId="{7985C04B-92F0-49EC-A5C8-8ADAFE0DA4B9}" destId="{3BCE1479-5A4C-4FCA-8E2D-6895944C9CD5}" srcOrd="0" destOrd="0" presId="urn:microsoft.com/office/officeart/2005/8/layout/default"/>
    <dgm:cxn modelId="{6C2A095E-3AEB-4523-B737-11451D442DD9}" type="presOf" srcId="{83AD4051-0882-419A-811E-D1C2C40FC68B}" destId="{ED6BFFCC-829B-41AA-9C08-EE81976ED97D}" srcOrd="0" destOrd="0" presId="urn:microsoft.com/office/officeart/2005/8/layout/default"/>
    <dgm:cxn modelId="{05382FC7-1B3B-40A8-8A4A-C18AFFAC9DCB}" type="presOf" srcId="{824C18CF-17A8-4DD1-A019-E657D580C6B1}" destId="{482DA052-27DC-49D3-855F-E64B062B7687}" srcOrd="0" destOrd="0" presId="urn:microsoft.com/office/officeart/2005/8/layout/default"/>
    <dgm:cxn modelId="{706F0B08-BAED-4D7B-8398-B5394A71231D}" srcId="{83AD4051-0882-419A-811E-D1C2C40FC68B}" destId="{824C18CF-17A8-4DD1-A019-E657D580C6B1}" srcOrd="5" destOrd="0" parTransId="{D5ABE391-D25C-4FC9-9480-8B018F0BCA09}" sibTransId="{67F8C58B-1EA0-4E33-8F25-CDE4DC2F300D}"/>
    <dgm:cxn modelId="{3E323EEF-4097-4D50-AD3A-B816146488AB}" type="presParOf" srcId="{ED6BFFCC-829B-41AA-9C08-EE81976ED97D}" destId="{214AF6A7-5807-453E-98A2-E1FCC16F6792}" srcOrd="0" destOrd="0" presId="urn:microsoft.com/office/officeart/2005/8/layout/default"/>
    <dgm:cxn modelId="{8D410746-115F-401D-AAF3-7308143FC9B2}" type="presParOf" srcId="{ED6BFFCC-829B-41AA-9C08-EE81976ED97D}" destId="{3DD94E8B-4D76-4A5A-858E-41283E4BD7F6}" srcOrd="1" destOrd="0" presId="urn:microsoft.com/office/officeart/2005/8/layout/default"/>
    <dgm:cxn modelId="{FBB68932-6573-4BD4-8FDB-653DDEAE601B}" type="presParOf" srcId="{ED6BFFCC-829B-41AA-9C08-EE81976ED97D}" destId="{584A82AD-D415-4E10-BBB0-A68DCB2E13DD}" srcOrd="2" destOrd="0" presId="urn:microsoft.com/office/officeart/2005/8/layout/default"/>
    <dgm:cxn modelId="{B4A5DE96-AC61-4BB0-BF7E-951F32DF5F7A}" type="presParOf" srcId="{ED6BFFCC-829B-41AA-9C08-EE81976ED97D}" destId="{558EEDF9-B6CD-4DA9-B38A-722FC998B240}" srcOrd="3" destOrd="0" presId="urn:microsoft.com/office/officeart/2005/8/layout/default"/>
    <dgm:cxn modelId="{7611CB3F-5D82-4F10-8AD4-77E6AFB84147}" type="presParOf" srcId="{ED6BFFCC-829B-41AA-9C08-EE81976ED97D}" destId="{3BCE1479-5A4C-4FCA-8E2D-6895944C9CD5}" srcOrd="4" destOrd="0" presId="urn:microsoft.com/office/officeart/2005/8/layout/default"/>
    <dgm:cxn modelId="{209BE2B7-E44C-40A8-B03F-C2D079EC8C18}" type="presParOf" srcId="{ED6BFFCC-829B-41AA-9C08-EE81976ED97D}" destId="{9806E4B7-8E72-405A-9AF5-AFAD557CE8A2}" srcOrd="5" destOrd="0" presId="urn:microsoft.com/office/officeart/2005/8/layout/default"/>
    <dgm:cxn modelId="{0FB90DFB-37F5-4054-85ED-EFCB4CBEB5B2}" type="presParOf" srcId="{ED6BFFCC-829B-41AA-9C08-EE81976ED97D}" destId="{62A103D7-FC40-4307-8D5C-22D9261B3541}" srcOrd="6" destOrd="0" presId="urn:microsoft.com/office/officeart/2005/8/layout/default"/>
    <dgm:cxn modelId="{205E3E3B-2B7B-4A5C-87D2-C450A8B1A267}" type="presParOf" srcId="{ED6BFFCC-829B-41AA-9C08-EE81976ED97D}" destId="{033216AD-2888-4B65-A133-94D0C3CA51A7}" srcOrd="7" destOrd="0" presId="urn:microsoft.com/office/officeart/2005/8/layout/default"/>
    <dgm:cxn modelId="{27942F84-977C-41EF-9028-18CFA1CAC9D9}" type="presParOf" srcId="{ED6BFFCC-829B-41AA-9C08-EE81976ED97D}" destId="{932B5FF9-7CC2-438A-98DB-53E0F0543990}" srcOrd="8" destOrd="0" presId="urn:microsoft.com/office/officeart/2005/8/layout/default"/>
    <dgm:cxn modelId="{BDB3EE60-DB4D-43A4-8D5C-B96EC3EFFC1C}" type="presParOf" srcId="{ED6BFFCC-829B-41AA-9C08-EE81976ED97D}" destId="{FF658E81-7DF8-4627-AE65-6D86BAEA294B}" srcOrd="9" destOrd="0" presId="urn:microsoft.com/office/officeart/2005/8/layout/default"/>
    <dgm:cxn modelId="{0BEAAE77-C52C-46C6-86FC-909C9E13959A}" type="presParOf" srcId="{ED6BFFCC-829B-41AA-9C08-EE81976ED97D}" destId="{482DA052-27DC-49D3-855F-E64B062B7687}" srcOrd="10" destOrd="0" presId="urn:microsoft.com/office/officeart/2005/8/layout/default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52A7A76-C64C-4B9C-936E-00AEEE349919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CEC3DC63-F269-4662-AAF4-C8076E85C963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Л</a:t>
          </a:r>
          <a:endParaRPr lang="ru-RU" dirty="0">
            <a:latin typeface="Arial Narrow" pitchFamily="34" charset="0"/>
          </a:endParaRPr>
        </a:p>
      </dgm:t>
    </dgm:pt>
    <dgm:pt modelId="{296EA2E8-7EE0-4252-BC56-0C689C75F2C1}" type="parTrans" cxnId="{C4F5DA1C-0780-41B8-BEAA-6C3EE96BB92A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CD04BBD9-2694-4B4C-8D81-2E90240ADC5B}" type="sibTrans" cxnId="{C4F5DA1C-0780-41B8-BEAA-6C3EE96BB92A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BD25866E-96B5-45E3-B717-7B8E71F3513D}">
      <dgm:prSet phldrT="[Текст]" custT="1"/>
      <dgm:spPr/>
      <dgm:t>
        <a:bodyPr/>
        <a:lstStyle/>
        <a:p>
          <a:r>
            <a:rPr lang="uk-UA" sz="2000" dirty="0" smtClean="0">
              <a:latin typeface="Arial Narrow" pitchFamily="34" charset="0"/>
            </a:rPr>
            <a:t>і</a:t>
          </a:r>
          <a:endParaRPr lang="ru-RU" sz="2000" dirty="0">
            <a:latin typeface="Arial Narrow" pitchFamily="34" charset="0"/>
          </a:endParaRPr>
        </a:p>
      </dgm:t>
    </dgm:pt>
    <dgm:pt modelId="{FA9B0F8D-3813-47DD-9E93-0ACD8BA565B1}" type="parTrans" cxnId="{EF491DD9-B979-477B-81A1-E0F936A3B152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3B607B88-C2A2-4688-A9FB-EC8D34DE28BC}" type="sibTrans" cxnId="{EF491DD9-B979-477B-81A1-E0F936A3B152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BB2E52C7-75B8-4969-8C61-2050DDCD800E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Т</a:t>
          </a:r>
          <a:endParaRPr lang="ru-RU" dirty="0">
            <a:latin typeface="Arial Narrow" pitchFamily="34" charset="0"/>
          </a:endParaRPr>
        </a:p>
      </dgm:t>
    </dgm:pt>
    <dgm:pt modelId="{BF6D0CE4-1591-45D5-AC52-A4CBC08CA029}" type="parTrans" cxnId="{AE3D376B-AE61-4B10-8D7F-24DF9C2D3A1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72B0DE2F-CA1A-478B-AD9A-A406B0D56296}" type="sibTrans" cxnId="{AE3D376B-AE61-4B10-8D7F-24DF9C2D3A1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A213A2BF-D39C-4708-B0FA-F181EA811A8F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Е</a:t>
          </a:r>
          <a:endParaRPr lang="ru-RU" dirty="0">
            <a:latin typeface="Arial Narrow" pitchFamily="34" charset="0"/>
          </a:endParaRPr>
        </a:p>
      </dgm:t>
    </dgm:pt>
    <dgm:pt modelId="{85965A96-1DB0-44B8-933E-FA66FAC30D3A}" type="parTrans" cxnId="{6DB837AE-98A6-4355-9370-F39F99F60634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F23D8B5-689B-48B8-B743-0942FCCD85AD}" type="sibTrans" cxnId="{6DB837AE-98A6-4355-9370-F39F99F60634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167E0E5F-5A2F-4135-BFF3-8A6EB5183632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Р</a:t>
          </a:r>
          <a:endParaRPr lang="ru-RU" dirty="0">
            <a:latin typeface="Arial Narrow" pitchFamily="34" charset="0"/>
          </a:endParaRPr>
        </a:p>
      </dgm:t>
    </dgm:pt>
    <dgm:pt modelId="{C21CE106-7D77-45D8-AA18-A311A6DAAF9D}" type="parTrans" cxnId="{861F1036-B7B2-4702-A864-B96FC135182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B9B6D45-2F84-486B-ACBE-67B82F10FE3B}" type="sibTrans" cxnId="{861F1036-B7B2-4702-A864-B96FC135182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CB0FF034-D623-45C1-BF45-C0CD84F0D84D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И</a:t>
          </a:r>
          <a:endParaRPr lang="ru-RU" dirty="0">
            <a:latin typeface="Arial Narrow" pitchFamily="34" charset="0"/>
          </a:endParaRPr>
        </a:p>
      </dgm:t>
    </dgm:pt>
    <dgm:pt modelId="{D7251EA6-1635-4978-A2C7-5887E5C0B3F0}" type="parTrans" cxnId="{F0D0C399-68A5-4925-A863-6792BBB26CFE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DC57D1F-DA3D-41CB-B9B4-28DAE7797527}" type="sibTrans" cxnId="{F0D0C399-68A5-4925-A863-6792BBB26CFE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B6D48213-9784-4505-BA99-A8D34F6CB757}" type="pres">
      <dgm:prSet presAssocID="{E52A7A76-C64C-4B9C-936E-00AEEE34991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A12E5B-8ED0-4FAA-8DC7-5A7B9C82BB6A}" type="pres">
      <dgm:prSet presAssocID="{CEC3DC63-F269-4662-AAF4-C8076E85C963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9942C-2B2B-4CFE-ACB6-5CDCD476414B}" type="pres">
      <dgm:prSet presAssocID="{CD04BBD9-2694-4B4C-8D81-2E90240ADC5B}" presName="sibTrans" presStyleCnt="0"/>
      <dgm:spPr/>
    </dgm:pt>
    <dgm:pt modelId="{B8181B22-3F17-4059-A6F7-C02ECF6C9284}" type="pres">
      <dgm:prSet presAssocID="{BD25866E-96B5-45E3-B717-7B8E71F3513D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4E3D57-CFB1-48B8-A7C4-200D170765A4}" type="pres">
      <dgm:prSet presAssocID="{3B607B88-C2A2-4688-A9FB-EC8D34DE28BC}" presName="sibTrans" presStyleCnt="0"/>
      <dgm:spPr/>
    </dgm:pt>
    <dgm:pt modelId="{CD17A850-59D8-4353-8EE1-1FD6921E3865}" type="pres">
      <dgm:prSet presAssocID="{BB2E52C7-75B8-4969-8C61-2050DDCD800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476DE4-186B-4FBA-825F-CE2307835F76}" type="pres">
      <dgm:prSet presAssocID="{72B0DE2F-CA1A-478B-AD9A-A406B0D56296}" presName="sibTrans" presStyleCnt="0"/>
      <dgm:spPr/>
    </dgm:pt>
    <dgm:pt modelId="{68DB2A3F-A676-41A1-9783-CBA5AB20C70B}" type="pres">
      <dgm:prSet presAssocID="{A213A2BF-D39C-4708-B0FA-F181EA811A8F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8B61CD-B093-4238-831B-85C38EF87BF0}" type="pres">
      <dgm:prSet presAssocID="{2F23D8B5-689B-48B8-B743-0942FCCD85AD}" presName="sibTrans" presStyleCnt="0"/>
      <dgm:spPr/>
    </dgm:pt>
    <dgm:pt modelId="{D9D1CB72-FD28-4CBF-B294-EBFD50ECCF73}" type="pres">
      <dgm:prSet presAssocID="{167E0E5F-5A2F-4135-BFF3-8A6EB518363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3EA3DA-7F22-4F83-9659-66DCBD9B0BB7}" type="pres">
      <dgm:prSet presAssocID="{2B9B6D45-2F84-486B-ACBE-67B82F10FE3B}" presName="sibTrans" presStyleCnt="0"/>
      <dgm:spPr/>
    </dgm:pt>
    <dgm:pt modelId="{FC44C369-742A-4EC1-9DBA-5B18998AF478}" type="pres">
      <dgm:prSet presAssocID="{CB0FF034-D623-45C1-BF45-C0CD84F0D84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D0C399-68A5-4925-A863-6792BBB26CFE}" srcId="{E52A7A76-C64C-4B9C-936E-00AEEE349919}" destId="{CB0FF034-D623-45C1-BF45-C0CD84F0D84D}" srcOrd="5" destOrd="0" parTransId="{D7251EA6-1635-4978-A2C7-5887E5C0B3F0}" sibTransId="{2DC57D1F-DA3D-41CB-B9B4-28DAE7797527}"/>
    <dgm:cxn modelId="{EF491DD9-B979-477B-81A1-E0F936A3B152}" srcId="{E52A7A76-C64C-4B9C-936E-00AEEE349919}" destId="{BD25866E-96B5-45E3-B717-7B8E71F3513D}" srcOrd="1" destOrd="0" parTransId="{FA9B0F8D-3813-47DD-9E93-0ACD8BA565B1}" sibTransId="{3B607B88-C2A2-4688-A9FB-EC8D34DE28BC}"/>
    <dgm:cxn modelId="{FEA72F12-F4CD-4B28-AF11-BF60BAD8903F}" type="presOf" srcId="{E52A7A76-C64C-4B9C-936E-00AEEE349919}" destId="{B6D48213-9784-4505-BA99-A8D34F6CB757}" srcOrd="0" destOrd="0" presId="urn:microsoft.com/office/officeart/2005/8/layout/default"/>
    <dgm:cxn modelId="{2EA1E3F9-EC9D-433F-9E8B-B00B53B86597}" type="presOf" srcId="{CEC3DC63-F269-4662-AAF4-C8076E85C963}" destId="{F6A12E5B-8ED0-4FAA-8DC7-5A7B9C82BB6A}" srcOrd="0" destOrd="0" presId="urn:microsoft.com/office/officeart/2005/8/layout/default"/>
    <dgm:cxn modelId="{B726E24C-B8DC-4C2A-B118-2BF84A949AE5}" type="presOf" srcId="{A213A2BF-D39C-4708-B0FA-F181EA811A8F}" destId="{68DB2A3F-A676-41A1-9783-CBA5AB20C70B}" srcOrd="0" destOrd="0" presId="urn:microsoft.com/office/officeart/2005/8/layout/default"/>
    <dgm:cxn modelId="{C4F5DA1C-0780-41B8-BEAA-6C3EE96BB92A}" srcId="{E52A7A76-C64C-4B9C-936E-00AEEE349919}" destId="{CEC3DC63-F269-4662-AAF4-C8076E85C963}" srcOrd="0" destOrd="0" parTransId="{296EA2E8-7EE0-4252-BC56-0C689C75F2C1}" sibTransId="{CD04BBD9-2694-4B4C-8D81-2E90240ADC5B}"/>
    <dgm:cxn modelId="{6DB837AE-98A6-4355-9370-F39F99F60634}" srcId="{E52A7A76-C64C-4B9C-936E-00AEEE349919}" destId="{A213A2BF-D39C-4708-B0FA-F181EA811A8F}" srcOrd="3" destOrd="0" parTransId="{85965A96-1DB0-44B8-933E-FA66FAC30D3A}" sibTransId="{2F23D8B5-689B-48B8-B743-0942FCCD85AD}"/>
    <dgm:cxn modelId="{05D3C7D6-AD86-4A11-B41B-BBB378EF4C11}" type="presOf" srcId="{BB2E52C7-75B8-4969-8C61-2050DDCD800E}" destId="{CD17A850-59D8-4353-8EE1-1FD6921E3865}" srcOrd="0" destOrd="0" presId="urn:microsoft.com/office/officeart/2005/8/layout/default"/>
    <dgm:cxn modelId="{50C5D8AE-8121-4B22-A42B-5BDDAEE1B70A}" type="presOf" srcId="{167E0E5F-5A2F-4135-BFF3-8A6EB5183632}" destId="{D9D1CB72-FD28-4CBF-B294-EBFD50ECCF73}" srcOrd="0" destOrd="0" presId="urn:microsoft.com/office/officeart/2005/8/layout/default"/>
    <dgm:cxn modelId="{861F1036-B7B2-4702-A864-B96FC1351828}" srcId="{E52A7A76-C64C-4B9C-936E-00AEEE349919}" destId="{167E0E5F-5A2F-4135-BFF3-8A6EB5183632}" srcOrd="4" destOrd="0" parTransId="{C21CE106-7D77-45D8-AA18-A311A6DAAF9D}" sibTransId="{2B9B6D45-2F84-486B-ACBE-67B82F10FE3B}"/>
    <dgm:cxn modelId="{F85C52FE-E8B3-4295-8FA8-AC4EF5DB2CC3}" type="presOf" srcId="{BD25866E-96B5-45E3-B717-7B8E71F3513D}" destId="{B8181B22-3F17-4059-A6F7-C02ECF6C9284}" srcOrd="0" destOrd="0" presId="urn:microsoft.com/office/officeart/2005/8/layout/default"/>
    <dgm:cxn modelId="{C1490084-793C-4262-BCFE-7B77D8BCBDE5}" type="presOf" srcId="{CB0FF034-D623-45C1-BF45-C0CD84F0D84D}" destId="{FC44C369-742A-4EC1-9DBA-5B18998AF478}" srcOrd="0" destOrd="0" presId="urn:microsoft.com/office/officeart/2005/8/layout/default"/>
    <dgm:cxn modelId="{AE3D376B-AE61-4B10-8D7F-24DF9C2D3A18}" srcId="{E52A7A76-C64C-4B9C-936E-00AEEE349919}" destId="{BB2E52C7-75B8-4969-8C61-2050DDCD800E}" srcOrd="2" destOrd="0" parTransId="{BF6D0CE4-1591-45D5-AC52-A4CBC08CA029}" sibTransId="{72B0DE2F-CA1A-478B-AD9A-A406B0D56296}"/>
    <dgm:cxn modelId="{752E6714-2E7E-494E-9866-E92C1B19D788}" type="presParOf" srcId="{B6D48213-9784-4505-BA99-A8D34F6CB757}" destId="{F6A12E5B-8ED0-4FAA-8DC7-5A7B9C82BB6A}" srcOrd="0" destOrd="0" presId="urn:microsoft.com/office/officeart/2005/8/layout/default"/>
    <dgm:cxn modelId="{995D3688-002B-4A54-A401-06BE6068907E}" type="presParOf" srcId="{B6D48213-9784-4505-BA99-A8D34F6CB757}" destId="{7039942C-2B2B-4CFE-ACB6-5CDCD476414B}" srcOrd="1" destOrd="0" presId="urn:microsoft.com/office/officeart/2005/8/layout/default"/>
    <dgm:cxn modelId="{A57A65B4-95C0-4830-A9AC-24B713F6F5B0}" type="presParOf" srcId="{B6D48213-9784-4505-BA99-A8D34F6CB757}" destId="{B8181B22-3F17-4059-A6F7-C02ECF6C9284}" srcOrd="2" destOrd="0" presId="urn:microsoft.com/office/officeart/2005/8/layout/default"/>
    <dgm:cxn modelId="{4816D18A-1B54-4262-BA0C-471593545764}" type="presParOf" srcId="{B6D48213-9784-4505-BA99-A8D34F6CB757}" destId="{F04E3D57-CFB1-48B8-A7C4-200D170765A4}" srcOrd="3" destOrd="0" presId="urn:microsoft.com/office/officeart/2005/8/layout/default"/>
    <dgm:cxn modelId="{099D3C87-1B5B-445F-8665-9D87269D1E92}" type="presParOf" srcId="{B6D48213-9784-4505-BA99-A8D34F6CB757}" destId="{CD17A850-59D8-4353-8EE1-1FD6921E3865}" srcOrd="4" destOrd="0" presId="urn:microsoft.com/office/officeart/2005/8/layout/default"/>
    <dgm:cxn modelId="{A082C121-DA83-4668-8CF2-4250716DC1C8}" type="presParOf" srcId="{B6D48213-9784-4505-BA99-A8D34F6CB757}" destId="{5D476DE4-186B-4FBA-825F-CE2307835F76}" srcOrd="5" destOrd="0" presId="urn:microsoft.com/office/officeart/2005/8/layout/default"/>
    <dgm:cxn modelId="{27E01486-1684-4022-9920-66F497F35C2D}" type="presParOf" srcId="{B6D48213-9784-4505-BA99-A8D34F6CB757}" destId="{68DB2A3F-A676-41A1-9783-CBA5AB20C70B}" srcOrd="6" destOrd="0" presId="urn:microsoft.com/office/officeart/2005/8/layout/default"/>
    <dgm:cxn modelId="{5457FDE1-2B97-4BEC-8E4A-8F94ED2E4A5E}" type="presParOf" srcId="{B6D48213-9784-4505-BA99-A8D34F6CB757}" destId="{968B61CD-B093-4238-831B-85C38EF87BF0}" srcOrd="7" destOrd="0" presId="urn:microsoft.com/office/officeart/2005/8/layout/default"/>
    <dgm:cxn modelId="{BD62718F-EDB9-40E2-BF09-D033DE602D4A}" type="presParOf" srcId="{B6D48213-9784-4505-BA99-A8D34F6CB757}" destId="{D9D1CB72-FD28-4CBF-B294-EBFD50ECCF73}" srcOrd="8" destOrd="0" presId="urn:microsoft.com/office/officeart/2005/8/layout/default"/>
    <dgm:cxn modelId="{B3AAD005-A5C4-4EBA-8E84-F47FC2231B18}" type="presParOf" srcId="{B6D48213-9784-4505-BA99-A8D34F6CB757}" destId="{193EA3DA-7F22-4F83-9659-66DCBD9B0BB7}" srcOrd="9" destOrd="0" presId="urn:microsoft.com/office/officeart/2005/8/layout/default"/>
    <dgm:cxn modelId="{40850E2C-BC58-4A85-9BDA-C7DB64406381}" type="presParOf" srcId="{B6D48213-9784-4505-BA99-A8D34F6CB757}" destId="{FC44C369-742A-4EC1-9DBA-5B18998AF478}" srcOrd="10" destOrd="0" presId="urn:microsoft.com/office/officeart/2005/8/layout/default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52A7A76-C64C-4B9C-936E-00AEEE349919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EC3DC63-F269-4662-AAF4-C8076E85C963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Д</a:t>
          </a:r>
          <a:endParaRPr lang="ru-RU" dirty="0">
            <a:latin typeface="Arial Narrow" pitchFamily="34" charset="0"/>
          </a:endParaRPr>
        </a:p>
      </dgm:t>
    </dgm:pt>
    <dgm:pt modelId="{296EA2E8-7EE0-4252-BC56-0C689C75F2C1}" type="parTrans" cxnId="{C4F5DA1C-0780-41B8-BEAA-6C3EE96BB92A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CD04BBD9-2694-4B4C-8D81-2E90240ADC5B}" type="sibTrans" cxnId="{C4F5DA1C-0780-41B8-BEAA-6C3EE96BB92A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BD25866E-96B5-45E3-B717-7B8E71F3513D}">
      <dgm:prSet phldrT="[Текст]" custT="1"/>
      <dgm:spPr/>
      <dgm:t>
        <a:bodyPr/>
        <a:lstStyle/>
        <a:p>
          <a:r>
            <a:rPr lang="uk-UA" sz="2000" dirty="0" smtClean="0">
              <a:latin typeface="Arial Narrow" pitchFamily="34" charset="0"/>
            </a:rPr>
            <a:t>Р</a:t>
          </a:r>
          <a:endParaRPr lang="ru-RU" sz="2000" dirty="0">
            <a:latin typeface="Arial Narrow" pitchFamily="34" charset="0"/>
          </a:endParaRPr>
        </a:p>
      </dgm:t>
    </dgm:pt>
    <dgm:pt modelId="{FA9B0F8D-3813-47DD-9E93-0ACD8BA565B1}" type="parTrans" cxnId="{EF491DD9-B979-477B-81A1-E0F936A3B152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3B607B88-C2A2-4688-A9FB-EC8D34DE28BC}" type="sibTrans" cxnId="{EF491DD9-B979-477B-81A1-E0F936A3B152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BB2E52C7-75B8-4969-8C61-2050DDCD800E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У</a:t>
          </a:r>
          <a:endParaRPr lang="ru-RU" dirty="0">
            <a:latin typeface="Arial Narrow" pitchFamily="34" charset="0"/>
          </a:endParaRPr>
        </a:p>
      </dgm:t>
    </dgm:pt>
    <dgm:pt modelId="{BF6D0CE4-1591-45D5-AC52-A4CBC08CA029}" type="parTrans" cxnId="{AE3D376B-AE61-4B10-8D7F-24DF9C2D3A1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72B0DE2F-CA1A-478B-AD9A-A406B0D56296}" type="sibTrans" cxnId="{AE3D376B-AE61-4B10-8D7F-24DF9C2D3A1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A213A2BF-D39C-4708-B0FA-F181EA811A8F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Ж</a:t>
          </a:r>
          <a:endParaRPr lang="ru-RU" dirty="0">
            <a:latin typeface="Arial Narrow" pitchFamily="34" charset="0"/>
          </a:endParaRPr>
        </a:p>
      </dgm:t>
    </dgm:pt>
    <dgm:pt modelId="{85965A96-1DB0-44B8-933E-FA66FAC30D3A}" type="parTrans" cxnId="{6DB837AE-98A6-4355-9370-F39F99F60634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F23D8B5-689B-48B8-B743-0942FCCD85AD}" type="sibTrans" cxnId="{6DB837AE-98A6-4355-9370-F39F99F60634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167E0E5F-5A2F-4135-BFF3-8A6EB5183632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Б</a:t>
          </a:r>
          <a:endParaRPr lang="ru-RU" dirty="0">
            <a:latin typeface="Arial Narrow" pitchFamily="34" charset="0"/>
          </a:endParaRPr>
        </a:p>
      </dgm:t>
    </dgm:pt>
    <dgm:pt modelId="{C21CE106-7D77-45D8-AA18-A311A6DAAF9D}" type="parTrans" cxnId="{861F1036-B7B2-4702-A864-B96FC135182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B9B6D45-2F84-486B-ACBE-67B82F10FE3B}" type="sibTrans" cxnId="{861F1036-B7B2-4702-A864-B96FC135182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CB0FF034-D623-45C1-BF45-C0CD84F0D84D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А</a:t>
          </a:r>
          <a:endParaRPr lang="ru-RU" dirty="0">
            <a:latin typeface="Arial Narrow" pitchFamily="34" charset="0"/>
          </a:endParaRPr>
        </a:p>
      </dgm:t>
    </dgm:pt>
    <dgm:pt modelId="{D7251EA6-1635-4978-A2C7-5887E5C0B3F0}" type="parTrans" cxnId="{F0D0C399-68A5-4925-A863-6792BBB26CFE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DC57D1F-DA3D-41CB-B9B4-28DAE7797527}" type="sibTrans" cxnId="{F0D0C399-68A5-4925-A863-6792BBB26CFE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B6D48213-9784-4505-BA99-A8D34F6CB757}" type="pres">
      <dgm:prSet presAssocID="{E52A7A76-C64C-4B9C-936E-00AEEE34991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A12E5B-8ED0-4FAA-8DC7-5A7B9C82BB6A}" type="pres">
      <dgm:prSet presAssocID="{CEC3DC63-F269-4662-AAF4-C8076E85C963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9942C-2B2B-4CFE-ACB6-5CDCD476414B}" type="pres">
      <dgm:prSet presAssocID="{CD04BBD9-2694-4B4C-8D81-2E90240ADC5B}" presName="sibTrans" presStyleCnt="0"/>
      <dgm:spPr/>
    </dgm:pt>
    <dgm:pt modelId="{B8181B22-3F17-4059-A6F7-C02ECF6C9284}" type="pres">
      <dgm:prSet presAssocID="{BD25866E-96B5-45E3-B717-7B8E71F3513D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4E3D57-CFB1-48B8-A7C4-200D170765A4}" type="pres">
      <dgm:prSet presAssocID="{3B607B88-C2A2-4688-A9FB-EC8D34DE28BC}" presName="sibTrans" presStyleCnt="0"/>
      <dgm:spPr/>
    </dgm:pt>
    <dgm:pt modelId="{CD17A850-59D8-4353-8EE1-1FD6921E3865}" type="pres">
      <dgm:prSet presAssocID="{BB2E52C7-75B8-4969-8C61-2050DDCD800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476DE4-186B-4FBA-825F-CE2307835F76}" type="pres">
      <dgm:prSet presAssocID="{72B0DE2F-CA1A-478B-AD9A-A406B0D56296}" presName="sibTrans" presStyleCnt="0"/>
      <dgm:spPr/>
    </dgm:pt>
    <dgm:pt modelId="{68DB2A3F-A676-41A1-9783-CBA5AB20C70B}" type="pres">
      <dgm:prSet presAssocID="{A213A2BF-D39C-4708-B0FA-F181EA811A8F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8B61CD-B093-4238-831B-85C38EF87BF0}" type="pres">
      <dgm:prSet presAssocID="{2F23D8B5-689B-48B8-B743-0942FCCD85AD}" presName="sibTrans" presStyleCnt="0"/>
      <dgm:spPr/>
    </dgm:pt>
    <dgm:pt modelId="{D9D1CB72-FD28-4CBF-B294-EBFD50ECCF73}" type="pres">
      <dgm:prSet presAssocID="{167E0E5F-5A2F-4135-BFF3-8A6EB518363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3EA3DA-7F22-4F83-9659-66DCBD9B0BB7}" type="pres">
      <dgm:prSet presAssocID="{2B9B6D45-2F84-486B-ACBE-67B82F10FE3B}" presName="sibTrans" presStyleCnt="0"/>
      <dgm:spPr/>
    </dgm:pt>
    <dgm:pt modelId="{FC44C369-742A-4EC1-9DBA-5B18998AF478}" type="pres">
      <dgm:prSet presAssocID="{CB0FF034-D623-45C1-BF45-C0CD84F0D84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8D1C50-4DE3-4792-A4F5-F745055D17C8}" type="presOf" srcId="{E52A7A76-C64C-4B9C-936E-00AEEE349919}" destId="{B6D48213-9784-4505-BA99-A8D34F6CB757}" srcOrd="0" destOrd="0" presId="urn:microsoft.com/office/officeart/2005/8/layout/default"/>
    <dgm:cxn modelId="{D1C05595-0D2D-4C2D-84D8-74A4862B4D96}" type="presOf" srcId="{BD25866E-96B5-45E3-B717-7B8E71F3513D}" destId="{B8181B22-3F17-4059-A6F7-C02ECF6C9284}" srcOrd="0" destOrd="0" presId="urn:microsoft.com/office/officeart/2005/8/layout/default"/>
    <dgm:cxn modelId="{72823848-F198-45B4-8E57-DC7BBD33CA2F}" type="presOf" srcId="{A213A2BF-D39C-4708-B0FA-F181EA811A8F}" destId="{68DB2A3F-A676-41A1-9783-CBA5AB20C70B}" srcOrd="0" destOrd="0" presId="urn:microsoft.com/office/officeart/2005/8/layout/default"/>
    <dgm:cxn modelId="{F0D0C399-68A5-4925-A863-6792BBB26CFE}" srcId="{E52A7A76-C64C-4B9C-936E-00AEEE349919}" destId="{CB0FF034-D623-45C1-BF45-C0CD84F0D84D}" srcOrd="5" destOrd="0" parTransId="{D7251EA6-1635-4978-A2C7-5887E5C0B3F0}" sibTransId="{2DC57D1F-DA3D-41CB-B9B4-28DAE7797527}"/>
    <dgm:cxn modelId="{9D663464-C733-464B-94A8-1080A559C996}" type="presOf" srcId="{CB0FF034-D623-45C1-BF45-C0CD84F0D84D}" destId="{FC44C369-742A-4EC1-9DBA-5B18998AF478}" srcOrd="0" destOrd="0" presId="urn:microsoft.com/office/officeart/2005/8/layout/default"/>
    <dgm:cxn modelId="{EF491DD9-B979-477B-81A1-E0F936A3B152}" srcId="{E52A7A76-C64C-4B9C-936E-00AEEE349919}" destId="{BD25866E-96B5-45E3-B717-7B8E71F3513D}" srcOrd="1" destOrd="0" parTransId="{FA9B0F8D-3813-47DD-9E93-0ACD8BA565B1}" sibTransId="{3B607B88-C2A2-4688-A9FB-EC8D34DE28BC}"/>
    <dgm:cxn modelId="{A7D45D0A-88E0-41A4-95D6-29423CA960B7}" type="presOf" srcId="{167E0E5F-5A2F-4135-BFF3-8A6EB5183632}" destId="{D9D1CB72-FD28-4CBF-B294-EBFD50ECCF73}" srcOrd="0" destOrd="0" presId="urn:microsoft.com/office/officeart/2005/8/layout/default"/>
    <dgm:cxn modelId="{C4F5DA1C-0780-41B8-BEAA-6C3EE96BB92A}" srcId="{E52A7A76-C64C-4B9C-936E-00AEEE349919}" destId="{CEC3DC63-F269-4662-AAF4-C8076E85C963}" srcOrd="0" destOrd="0" parTransId="{296EA2E8-7EE0-4252-BC56-0C689C75F2C1}" sibTransId="{CD04BBD9-2694-4B4C-8D81-2E90240ADC5B}"/>
    <dgm:cxn modelId="{6DB837AE-98A6-4355-9370-F39F99F60634}" srcId="{E52A7A76-C64C-4B9C-936E-00AEEE349919}" destId="{A213A2BF-D39C-4708-B0FA-F181EA811A8F}" srcOrd="3" destOrd="0" parTransId="{85965A96-1DB0-44B8-933E-FA66FAC30D3A}" sibTransId="{2F23D8B5-689B-48B8-B743-0942FCCD85AD}"/>
    <dgm:cxn modelId="{21FF6431-38FB-4F1B-952D-45795562DC5D}" type="presOf" srcId="{CEC3DC63-F269-4662-AAF4-C8076E85C963}" destId="{F6A12E5B-8ED0-4FAA-8DC7-5A7B9C82BB6A}" srcOrd="0" destOrd="0" presId="urn:microsoft.com/office/officeart/2005/8/layout/default"/>
    <dgm:cxn modelId="{440335B4-7758-471F-8BC0-62E86E80E83D}" type="presOf" srcId="{BB2E52C7-75B8-4969-8C61-2050DDCD800E}" destId="{CD17A850-59D8-4353-8EE1-1FD6921E3865}" srcOrd="0" destOrd="0" presId="urn:microsoft.com/office/officeart/2005/8/layout/default"/>
    <dgm:cxn modelId="{861F1036-B7B2-4702-A864-B96FC1351828}" srcId="{E52A7A76-C64C-4B9C-936E-00AEEE349919}" destId="{167E0E5F-5A2F-4135-BFF3-8A6EB5183632}" srcOrd="4" destOrd="0" parTransId="{C21CE106-7D77-45D8-AA18-A311A6DAAF9D}" sibTransId="{2B9B6D45-2F84-486B-ACBE-67B82F10FE3B}"/>
    <dgm:cxn modelId="{AE3D376B-AE61-4B10-8D7F-24DF9C2D3A18}" srcId="{E52A7A76-C64C-4B9C-936E-00AEEE349919}" destId="{BB2E52C7-75B8-4969-8C61-2050DDCD800E}" srcOrd="2" destOrd="0" parTransId="{BF6D0CE4-1591-45D5-AC52-A4CBC08CA029}" sibTransId="{72B0DE2F-CA1A-478B-AD9A-A406B0D56296}"/>
    <dgm:cxn modelId="{040AE153-025C-4DAC-9033-B44C3CA8610E}" type="presParOf" srcId="{B6D48213-9784-4505-BA99-A8D34F6CB757}" destId="{F6A12E5B-8ED0-4FAA-8DC7-5A7B9C82BB6A}" srcOrd="0" destOrd="0" presId="urn:microsoft.com/office/officeart/2005/8/layout/default"/>
    <dgm:cxn modelId="{F3C40861-716A-46F0-8C83-7614C5CBBD50}" type="presParOf" srcId="{B6D48213-9784-4505-BA99-A8D34F6CB757}" destId="{7039942C-2B2B-4CFE-ACB6-5CDCD476414B}" srcOrd="1" destOrd="0" presId="urn:microsoft.com/office/officeart/2005/8/layout/default"/>
    <dgm:cxn modelId="{230B2C22-6BCF-46BE-8815-88AB2B4222C4}" type="presParOf" srcId="{B6D48213-9784-4505-BA99-A8D34F6CB757}" destId="{B8181B22-3F17-4059-A6F7-C02ECF6C9284}" srcOrd="2" destOrd="0" presId="urn:microsoft.com/office/officeart/2005/8/layout/default"/>
    <dgm:cxn modelId="{6CC5B430-03EE-448D-A68C-97E457BAD5FC}" type="presParOf" srcId="{B6D48213-9784-4505-BA99-A8D34F6CB757}" destId="{F04E3D57-CFB1-48B8-A7C4-200D170765A4}" srcOrd="3" destOrd="0" presId="urn:microsoft.com/office/officeart/2005/8/layout/default"/>
    <dgm:cxn modelId="{27954531-D225-4418-A4ED-CFBC6359B30D}" type="presParOf" srcId="{B6D48213-9784-4505-BA99-A8D34F6CB757}" destId="{CD17A850-59D8-4353-8EE1-1FD6921E3865}" srcOrd="4" destOrd="0" presId="urn:microsoft.com/office/officeart/2005/8/layout/default"/>
    <dgm:cxn modelId="{C1EA43E5-CD79-4D5E-AC61-66F8E7C5AB21}" type="presParOf" srcId="{B6D48213-9784-4505-BA99-A8D34F6CB757}" destId="{5D476DE4-186B-4FBA-825F-CE2307835F76}" srcOrd="5" destOrd="0" presId="urn:microsoft.com/office/officeart/2005/8/layout/default"/>
    <dgm:cxn modelId="{F84A8576-DF87-444D-A997-6175321B8D9A}" type="presParOf" srcId="{B6D48213-9784-4505-BA99-A8D34F6CB757}" destId="{68DB2A3F-A676-41A1-9783-CBA5AB20C70B}" srcOrd="6" destOrd="0" presId="urn:microsoft.com/office/officeart/2005/8/layout/default"/>
    <dgm:cxn modelId="{E5EABB3E-7C3C-49A7-A9CD-F6A31F278390}" type="presParOf" srcId="{B6D48213-9784-4505-BA99-A8D34F6CB757}" destId="{968B61CD-B093-4238-831B-85C38EF87BF0}" srcOrd="7" destOrd="0" presId="urn:microsoft.com/office/officeart/2005/8/layout/default"/>
    <dgm:cxn modelId="{63057224-A211-4A49-BD4B-594595FB3168}" type="presParOf" srcId="{B6D48213-9784-4505-BA99-A8D34F6CB757}" destId="{D9D1CB72-FD28-4CBF-B294-EBFD50ECCF73}" srcOrd="8" destOrd="0" presId="urn:microsoft.com/office/officeart/2005/8/layout/default"/>
    <dgm:cxn modelId="{2096C63E-FA4B-46D6-8854-C3F4B6E6F9AC}" type="presParOf" srcId="{B6D48213-9784-4505-BA99-A8D34F6CB757}" destId="{193EA3DA-7F22-4F83-9659-66DCBD9B0BB7}" srcOrd="9" destOrd="0" presId="urn:microsoft.com/office/officeart/2005/8/layout/default"/>
    <dgm:cxn modelId="{03E98C67-21E2-4F0F-8B09-7427C620659C}" type="presParOf" srcId="{B6D48213-9784-4505-BA99-A8D34F6CB757}" destId="{FC44C369-742A-4EC1-9DBA-5B18998AF478}" srcOrd="10" destOrd="0" presId="urn:microsoft.com/office/officeart/2005/8/layout/default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E52A7A76-C64C-4B9C-936E-00AEEE349919}" type="doc">
      <dgm:prSet loTypeId="urn:microsoft.com/office/officeart/2005/8/layout/defaul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EC3DC63-F269-4662-AAF4-C8076E85C963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К</a:t>
          </a:r>
          <a:endParaRPr lang="ru-RU" dirty="0">
            <a:latin typeface="Arial Narrow" pitchFamily="34" charset="0"/>
          </a:endParaRPr>
        </a:p>
      </dgm:t>
    </dgm:pt>
    <dgm:pt modelId="{296EA2E8-7EE0-4252-BC56-0C689C75F2C1}" type="parTrans" cxnId="{C4F5DA1C-0780-41B8-BEAA-6C3EE96BB92A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CD04BBD9-2694-4B4C-8D81-2E90240ADC5B}" type="sibTrans" cxnId="{C4F5DA1C-0780-41B8-BEAA-6C3EE96BB92A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BD25866E-96B5-45E3-B717-7B8E71F3513D}">
      <dgm:prSet phldrT="[Текст]" custT="1"/>
      <dgm:spPr/>
      <dgm:t>
        <a:bodyPr/>
        <a:lstStyle/>
        <a:p>
          <a:r>
            <a:rPr lang="uk-UA" sz="2000" dirty="0" smtClean="0">
              <a:latin typeface="Arial Narrow" pitchFamily="34" charset="0"/>
            </a:rPr>
            <a:t>Н</a:t>
          </a:r>
          <a:endParaRPr lang="ru-RU" sz="2000" dirty="0">
            <a:latin typeface="Arial Narrow" pitchFamily="34" charset="0"/>
          </a:endParaRPr>
        </a:p>
      </dgm:t>
    </dgm:pt>
    <dgm:pt modelId="{FA9B0F8D-3813-47DD-9E93-0ACD8BA565B1}" type="parTrans" cxnId="{EF491DD9-B979-477B-81A1-E0F936A3B152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3B607B88-C2A2-4688-A9FB-EC8D34DE28BC}" type="sibTrans" cxnId="{EF491DD9-B979-477B-81A1-E0F936A3B152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BB2E52C7-75B8-4969-8C61-2050DDCD800E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И</a:t>
          </a:r>
          <a:endParaRPr lang="ru-RU" dirty="0">
            <a:latin typeface="Arial Narrow" pitchFamily="34" charset="0"/>
          </a:endParaRPr>
        </a:p>
      </dgm:t>
    </dgm:pt>
    <dgm:pt modelId="{BF6D0CE4-1591-45D5-AC52-A4CBC08CA029}" type="parTrans" cxnId="{AE3D376B-AE61-4B10-8D7F-24DF9C2D3A1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72B0DE2F-CA1A-478B-AD9A-A406B0D56296}" type="sibTrans" cxnId="{AE3D376B-AE61-4B10-8D7F-24DF9C2D3A1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A213A2BF-D39C-4708-B0FA-F181EA811A8F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Ж</a:t>
          </a:r>
          <a:endParaRPr lang="ru-RU" dirty="0">
            <a:latin typeface="Arial Narrow" pitchFamily="34" charset="0"/>
          </a:endParaRPr>
        </a:p>
      </dgm:t>
    </dgm:pt>
    <dgm:pt modelId="{85965A96-1DB0-44B8-933E-FA66FAC30D3A}" type="parTrans" cxnId="{6DB837AE-98A6-4355-9370-F39F99F60634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F23D8B5-689B-48B8-B743-0942FCCD85AD}" type="sibTrans" cxnId="{6DB837AE-98A6-4355-9370-F39F99F60634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167E0E5F-5A2F-4135-BFF3-8A6EB5183632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К</a:t>
          </a:r>
          <a:endParaRPr lang="ru-RU" dirty="0">
            <a:latin typeface="Arial Narrow" pitchFamily="34" charset="0"/>
          </a:endParaRPr>
        </a:p>
      </dgm:t>
    </dgm:pt>
    <dgm:pt modelId="{C21CE106-7D77-45D8-AA18-A311A6DAAF9D}" type="parTrans" cxnId="{861F1036-B7B2-4702-A864-B96FC135182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B9B6D45-2F84-486B-ACBE-67B82F10FE3B}" type="sibTrans" cxnId="{861F1036-B7B2-4702-A864-B96FC135182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CB0FF034-D623-45C1-BF45-C0CD84F0D84D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А</a:t>
          </a:r>
          <a:endParaRPr lang="ru-RU" dirty="0">
            <a:latin typeface="Arial Narrow" pitchFamily="34" charset="0"/>
          </a:endParaRPr>
        </a:p>
      </dgm:t>
    </dgm:pt>
    <dgm:pt modelId="{D7251EA6-1635-4978-A2C7-5887E5C0B3F0}" type="parTrans" cxnId="{F0D0C399-68A5-4925-A863-6792BBB26CFE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DC57D1F-DA3D-41CB-B9B4-28DAE7797527}" type="sibTrans" cxnId="{F0D0C399-68A5-4925-A863-6792BBB26CFE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B6D48213-9784-4505-BA99-A8D34F6CB757}" type="pres">
      <dgm:prSet presAssocID="{E52A7A76-C64C-4B9C-936E-00AEEE34991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A12E5B-8ED0-4FAA-8DC7-5A7B9C82BB6A}" type="pres">
      <dgm:prSet presAssocID="{CEC3DC63-F269-4662-AAF4-C8076E85C963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9942C-2B2B-4CFE-ACB6-5CDCD476414B}" type="pres">
      <dgm:prSet presAssocID="{CD04BBD9-2694-4B4C-8D81-2E90240ADC5B}" presName="sibTrans" presStyleCnt="0"/>
      <dgm:spPr/>
    </dgm:pt>
    <dgm:pt modelId="{B8181B22-3F17-4059-A6F7-C02ECF6C9284}" type="pres">
      <dgm:prSet presAssocID="{BD25866E-96B5-45E3-B717-7B8E71F3513D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4E3D57-CFB1-48B8-A7C4-200D170765A4}" type="pres">
      <dgm:prSet presAssocID="{3B607B88-C2A2-4688-A9FB-EC8D34DE28BC}" presName="sibTrans" presStyleCnt="0"/>
      <dgm:spPr/>
    </dgm:pt>
    <dgm:pt modelId="{CD17A850-59D8-4353-8EE1-1FD6921E3865}" type="pres">
      <dgm:prSet presAssocID="{BB2E52C7-75B8-4969-8C61-2050DDCD800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476DE4-186B-4FBA-825F-CE2307835F76}" type="pres">
      <dgm:prSet presAssocID="{72B0DE2F-CA1A-478B-AD9A-A406B0D56296}" presName="sibTrans" presStyleCnt="0"/>
      <dgm:spPr/>
    </dgm:pt>
    <dgm:pt modelId="{68DB2A3F-A676-41A1-9783-CBA5AB20C70B}" type="pres">
      <dgm:prSet presAssocID="{A213A2BF-D39C-4708-B0FA-F181EA811A8F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8B61CD-B093-4238-831B-85C38EF87BF0}" type="pres">
      <dgm:prSet presAssocID="{2F23D8B5-689B-48B8-B743-0942FCCD85AD}" presName="sibTrans" presStyleCnt="0"/>
      <dgm:spPr/>
    </dgm:pt>
    <dgm:pt modelId="{D9D1CB72-FD28-4CBF-B294-EBFD50ECCF73}" type="pres">
      <dgm:prSet presAssocID="{167E0E5F-5A2F-4135-BFF3-8A6EB518363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3EA3DA-7F22-4F83-9659-66DCBD9B0BB7}" type="pres">
      <dgm:prSet presAssocID="{2B9B6D45-2F84-486B-ACBE-67B82F10FE3B}" presName="sibTrans" presStyleCnt="0"/>
      <dgm:spPr/>
    </dgm:pt>
    <dgm:pt modelId="{FC44C369-742A-4EC1-9DBA-5B18998AF478}" type="pres">
      <dgm:prSet presAssocID="{CB0FF034-D623-45C1-BF45-C0CD84F0D84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187DC7-3F5D-4DD1-8012-123819A8E113}" type="presOf" srcId="{CB0FF034-D623-45C1-BF45-C0CD84F0D84D}" destId="{FC44C369-742A-4EC1-9DBA-5B18998AF478}" srcOrd="0" destOrd="0" presId="urn:microsoft.com/office/officeart/2005/8/layout/default"/>
    <dgm:cxn modelId="{E8107A6A-8BE2-47F8-8771-B9665614514A}" type="presOf" srcId="{CEC3DC63-F269-4662-AAF4-C8076E85C963}" destId="{F6A12E5B-8ED0-4FAA-8DC7-5A7B9C82BB6A}" srcOrd="0" destOrd="0" presId="urn:microsoft.com/office/officeart/2005/8/layout/default"/>
    <dgm:cxn modelId="{F0D0C399-68A5-4925-A863-6792BBB26CFE}" srcId="{E52A7A76-C64C-4B9C-936E-00AEEE349919}" destId="{CB0FF034-D623-45C1-BF45-C0CD84F0D84D}" srcOrd="5" destOrd="0" parTransId="{D7251EA6-1635-4978-A2C7-5887E5C0B3F0}" sibTransId="{2DC57D1F-DA3D-41CB-B9B4-28DAE7797527}"/>
    <dgm:cxn modelId="{2AA73DC8-0807-4854-BD2E-CB13EBC4B80C}" type="presOf" srcId="{BD25866E-96B5-45E3-B717-7B8E71F3513D}" destId="{B8181B22-3F17-4059-A6F7-C02ECF6C9284}" srcOrd="0" destOrd="0" presId="urn:microsoft.com/office/officeart/2005/8/layout/default"/>
    <dgm:cxn modelId="{EF491DD9-B979-477B-81A1-E0F936A3B152}" srcId="{E52A7A76-C64C-4B9C-936E-00AEEE349919}" destId="{BD25866E-96B5-45E3-B717-7B8E71F3513D}" srcOrd="1" destOrd="0" parTransId="{FA9B0F8D-3813-47DD-9E93-0ACD8BA565B1}" sibTransId="{3B607B88-C2A2-4688-A9FB-EC8D34DE28BC}"/>
    <dgm:cxn modelId="{923CC5CC-6864-4E45-9FA9-59D2E80E7A88}" type="presOf" srcId="{167E0E5F-5A2F-4135-BFF3-8A6EB5183632}" destId="{D9D1CB72-FD28-4CBF-B294-EBFD50ECCF73}" srcOrd="0" destOrd="0" presId="urn:microsoft.com/office/officeart/2005/8/layout/default"/>
    <dgm:cxn modelId="{C4F5DA1C-0780-41B8-BEAA-6C3EE96BB92A}" srcId="{E52A7A76-C64C-4B9C-936E-00AEEE349919}" destId="{CEC3DC63-F269-4662-AAF4-C8076E85C963}" srcOrd="0" destOrd="0" parTransId="{296EA2E8-7EE0-4252-BC56-0C689C75F2C1}" sibTransId="{CD04BBD9-2694-4B4C-8D81-2E90240ADC5B}"/>
    <dgm:cxn modelId="{6DB837AE-98A6-4355-9370-F39F99F60634}" srcId="{E52A7A76-C64C-4B9C-936E-00AEEE349919}" destId="{A213A2BF-D39C-4708-B0FA-F181EA811A8F}" srcOrd="3" destOrd="0" parTransId="{85965A96-1DB0-44B8-933E-FA66FAC30D3A}" sibTransId="{2F23D8B5-689B-48B8-B743-0942FCCD85AD}"/>
    <dgm:cxn modelId="{4E400917-ED8B-4658-9F4F-F1BA6CEC7B0C}" type="presOf" srcId="{E52A7A76-C64C-4B9C-936E-00AEEE349919}" destId="{B6D48213-9784-4505-BA99-A8D34F6CB757}" srcOrd="0" destOrd="0" presId="urn:microsoft.com/office/officeart/2005/8/layout/default"/>
    <dgm:cxn modelId="{B18B1E6D-5AED-40F3-AFBE-2941D507583A}" type="presOf" srcId="{A213A2BF-D39C-4708-B0FA-F181EA811A8F}" destId="{68DB2A3F-A676-41A1-9783-CBA5AB20C70B}" srcOrd="0" destOrd="0" presId="urn:microsoft.com/office/officeart/2005/8/layout/default"/>
    <dgm:cxn modelId="{861F1036-B7B2-4702-A864-B96FC1351828}" srcId="{E52A7A76-C64C-4B9C-936E-00AEEE349919}" destId="{167E0E5F-5A2F-4135-BFF3-8A6EB5183632}" srcOrd="4" destOrd="0" parTransId="{C21CE106-7D77-45D8-AA18-A311A6DAAF9D}" sibTransId="{2B9B6D45-2F84-486B-ACBE-67B82F10FE3B}"/>
    <dgm:cxn modelId="{276BBEF0-F926-4275-894C-9310E828C7FB}" type="presOf" srcId="{BB2E52C7-75B8-4969-8C61-2050DDCD800E}" destId="{CD17A850-59D8-4353-8EE1-1FD6921E3865}" srcOrd="0" destOrd="0" presId="urn:microsoft.com/office/officeart/2005/8/layout/default"/>
    <dgm:cxn modelId="{AE3D376B-AE61-4B10-8D7F-24DF9C2D3A18}" srcId="{E52A7A76-C64C-4B9C-936E-00AEEE349919}" destId="{BB2E52C7-75B8-4969-8C61-2050DDCD800E}" srcOrd="2" destOrd="0" parTransId="{BF6D0CE4-1591-45D5-AC52-A4CBC08CA029}" sibTransId="{72B0DE2F-CA1A-478B-AD9A-A406B0D56296}"/>
    <dgm:cxn modelId="{148D537F-30C6-4987-A73F-8CCA31780A1F}" type="presParOf" srcId="{B6D48213-9784-4505-BA99-A8D34F6CB757}" destId="{F6A12E5B-8ED0-4FAA-8DC7-5A7B9C82BB6A}" srcOrd="0" destOrd="0" presId="urn:microsoft.com/office/officeart/2005/8/layout/default"/>
    <dgm:cxn modelId="{24F85899-DA98-4232-B1CE-BDE91F6D1AE1}" type="presParOf" srcId="{B6D48213-9784-4505-BA99-A8D34F6CB757}" destId="{7039942C-2B2B-4CFE-ACB6-5CDCD476414B}" srcOrd="1" destOrd="0" presId="urn:microsoft.com/office/officeart/2005/8/layout/default"/>
    <dgm:cxn modelId="{19F0F70C-6EFE-4B66-BF64-4DED1FDC6587}" type="presParOf" srcId="{B6D48213-9784-4505-BA99-A8D34F6CB757}" destId="{B8181B22-3F17-4059-A6F7-C02ECF6C9284}" srcOrd="2" destOrd="0" presId="urn:microsoft.com/office/officeart/2005/8/layout/default"/>
    <dgm:cxn modelId="{5206B69C-7F0C-444C-A095-2389F252E031}" type="presParOf" srcId="{B6D48213-9784-4505-BA99-A8D34F6CB757}" destId="{F04E3D57-CFB1-48B8-A7C4-200D170765A4}" srcOrd="3" destOrd="0" presId="urn:microsoft.com/office/officeart/2005/8/layout/default"/>
    <dgm:cxn modelId="{0D448235-0D4B-4E4A-B735-1D964FB6FA41}" type="presParOf" srcId="{B6D48213-9784-4505-BA99-A8D34F6CB757}" destId="{CD17A850-59D8-4353-8EE1-1FD6921E3865}" srcOrd="4" destOrd="0" presId="urn:microsoft.com/office/officeart/2005/8/layout/default"/>
    <dgm:cxn modelId="{FBCADB58-EBC9-49A9-B42E-4B6611030DD0}" type="presParOf" srcId="{B6D48213-9784-4505-BA99-A8D34F6CB757}" destId="{5D476DE4-186B-4FBA-825F-CE2307835F76}" srcOrd="5" destOrd="0" presId="urn:microsoft.com/office/officeart/2005/8/layout/default"/>
    <dgm:cxn modelId="{F505A809-AB2C-4EA8-9E53-DD11DBDF8994}" type="presParOf" srcId="{B6D48213-9784-4505-BA99-A8D34F6CB757}" destId="{68DB2A3F-A676-41A1-9783-CBA5AB20C70B}" srcOrd="6" destOrd="0" presId="urn:microsoft.com/office/officeart/2005/8/layout/default"/>
    <dgm:cxn modelId="{9084005D-BFC7-4A72-8E40-03001EC4BFF2}" type="presParOf" srcId="{B6D48213-9784-4505-BA99-A8D34F6CB757}" destId="{968B61CD-B093-4238-831B-85C38EF87BF0}" srcOrd="7" destOrd="0" presId="urn:microsoft.com/office/officeart/2005/8/layout/default"/>
    <dgm:cxn modelId="{E4EC06B2-47D6-4497-B14A-52437615E357}" type="presParOf" srcId="{B6D48213-9784-4505-BA99-A8D34F6CB757}" destId="{D9D1CB72-FD28-4CBF-B294-EBFD50ECCF73}" srcOrd="8" destOrd="0" presId="urn:microsoft.com/office/officeart/2005/8/layout/default"/>
    <dgm:cxn modelId="{72159915-1794-463F-86F1-4F05F9D24CE8}" type="presParOf" srcId="{B6D48213-9784-4505-BA99-A8D34F6CB757}" destId="{193EA3DA-7F22-4F83-9659-66DCBD9B0BB7}" srcOrd="9" destOrd="0" presId="urn:microsoft.com/office/officeart/2005/8/layout/default"/>
    <dgm:cxn modelId="{A6C82A89-95A5-4764-8942-3A919D0A7E93}" type="presParOf" srcId="{B6D48213-9784-4505-BA99-A8D34F6CB757}" destId="{FC44C369-742A-4EC1-9DBA-5B18998AF478}" srcOrd="10" destOrd="0" presId="urn:microsoft.com/office/officeart/2005/8/layout/default"/>
  </dgm:cxnLst>
  <dgm:bg/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52A7A76-C64C-4B9C-936E-00AEEE349919}" type="doc">
      <dgm:prSet loTypeId="urn:microsoft.com/office/officeart/2005/8/layout/default" loCatId="list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EC3DC63-F269-4662-AAF4-C8076E85C963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6</a:t>
          </a:r>
          <a:endParaRPr lang="ru-RU" dirty="0">
            <a:latin typeface="Arial Narrow" pitchFamily="34" charset="0"/>
          </a:endParaRPr>
        </a:p>
      </dgm:t>
    </dgm:pt>
    <dgm:pt modelId="{296EA2E8-7EE0-4252-BC56-0C689C75F2C1}" type="parTrans" cxnId="{C4F5DA1C-0780-41B8-BEAA-6C3EE96BB92A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CD04BBD9-2694-4B4C-8D81-2E90240ADC5B}" type="sibTrans" cxnId="{C4F5DA1C-0780-41B8-BEAA-6C3EE96BB92A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BD25866E-96B5-45E3-B717-7B8E71F3513D}">
      <dgm:prSet phldrT="[Текст]" custT="1"/>
      <dgm:spPr/>
      <dgm:t>
        <a:bodyPr/>
        <a:lstStyle/>
        <a:p>
          <a:r>
            <a:rPr lang="uk-UA" sz="2000" dirty="0" smtClean="0">
              <a:latin typeface="Arial Narrow" pitchFamily="34" charset="0"/>
            </a:rPr>
            <a:t>12</a:t>
          </a:r>
          <a:endParaRPr lang="ru-RU" sz="2000" dirty="0">
            <a:latin typeface="Arial Narrow" pitchFamily="34" charset="0"/>
          </a:endParaRPr>
        </a:p>
      </dgm:t>
    </dgm:pt>
    <dgm:pt modelId="{FA9B0F8D-3813-47DD-9E93-0ACD8BA565B1}" type="parTrans" cxnId="{EF491DD9-B979-477B-81A1-E0F936A3B152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3B607B88-C2A2-4688-A9FB-EC8D34DE28BC}" type="sibTrans" cxnId="{EF491DD9-B979-477B-81A1-E0F936A3B152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BB2E52C7-75B8-4969-8C61-2050DDCD800E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10</a:t>
          </a:r>
          <a:endParaRPr lang="ru-RU" dirty="0">
            <a:latin typeface="Arial Narrow" pitchFamily="34" charset="0"/>
          </a:endParaRPr>
        </a:p>
      </dgm:t>
    </dgm:pt>
    <dgm:pt modelId="{BF6D0CE4-1591-45D5-AC52-A4CBC08CA029}" type="parTrans" cxnId="{AE3D376B-AE61-4B10-8D7F-24DF9C2D3A1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72B0DE2F-CA1A-478B-AD9A-A406B0D56296}" type="sibTrans" cxnId="{AE3D376B-AE61-4B10-8D7F-24DF9C2D3A1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A213A2BF-D39C-4708-B0FA-F181EA811A8F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9</a:t>
          </a:r>
          <a:endParaRPr lang="ru-RU" dirty="0">
            <a:latin typeface="Arial Narrow" pitchFamily="34" charset="0"/>
          </a:endParaRPr>
        </a:p>
      </dgm:t>
    </dgm:pt>
    <dgm:pt modelId="{85965A96-1DB0-44B8-933E-FA66FAC30D3A}" type="parTrans" cxnId="{6DB837AE-98A6-4355-9370-F39F99F60634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F23D8B5-689B-48B8-B743-0942FCCD85AD}" type="sibTrans" cxnId="{6DB837AE-98A6-4355-9370-F39F99F60634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167E0E5F-5A2F-4135-BFF3-8A6EB5183632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3</a:t>
          </a:r>
          <a:endParaRPr lang="ru-RU" dirty="0">
            <a:latin typeface="Arial Narrow" pitchFamily="34" charset="0"/>
          </a:endParaRPr>
        </a:p>
      </dgm:t>
    </dgm:pt>
    <dgm:pt modelId="{C21CE106-7D77-45D8-AA18-A311A6DAAF9D}" type="parTrans" cxnId="{861F1036-B7B2-4702-A864-B96FC135182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B9B6D45-2F84-486B-ACBE-67B82F10FE3B}" type="sibTrans" cxnId="{861F1036-B7B2-4702-A864-B96FC1351828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CB0FF034-D623-45C1-BF45-C0CD84F0D84D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8</a:t>
          </a:r>
          <a:endParaRPr lang="ru-RU" dirty="0">
            <a:latin typeface="Arial Narrow" pitchFamily="34" charset="0"/>
          </a:endParaRPr>
        </a:p>
      </dgm:t>
    </dgm:pt>
    <dgm:pt modelId="{D7251EA6-1635-4978-A2C7-5887E5C0B3F0}" type="parTrans" cxnId="{F0D0C399-68A5-4925-A863-6792BBB26CFE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2DC57D1F-DA3D-41CB-B9B4-28DAE7797527}" type="sibTrans" cxnId="{F0D0C399-68A5-4925-A863-6792BBB26CFE}">
      <dgm:prSet/>
      <dgm:spPr/>
      <dgm:t>
        <a:bodyPr/>
        <a:lstStyle/>
        <a:p>
          <a:endParaRPr lang="ru-RU">
            <a:latin typeface="Arial Narrow" pitchFamily="34" charset="0"/>
          </a:endParaRPr>
        </a:p>
      </dgm:t>
    </dgm:pt>
    <dgm:pt modelId="{54ECDBA0-E4B8-4DA8-BA8D-22460BC0861E}">
      <dgm:prSet phldrT="[Текст]"/>
      <dgm:spPr/>
      <dgm:t>
        <a:bodyPr/>
        <a:lstStyle/>
        <a:p>
          <a:r>
            <a:rPr lang="uk-UA" dirty="0" smtClean="0">
              <a:latin typeface="Arial Narrow" pitchFamily="34" charset="0"/>
            </a:rPr>
            <a:t>7</a:t>
          </a:r>
          <a:endParaRPr lang="ru-RU" dirty="0">
            <a:latin typeface="Arial Narrow" pitchFamily="34" charset="0"/>
          </a:endParaRPr>
        </a:p>
      </dgm:t>
    </dgm:pt>
    <dgm:pt modelId="{4683FFDD-87E3-4DF8-9F41-6D7CB977C731}" type="parTrans" cxnId="{9ED3757F-CA78-4AF1-881A-12E24EB7F675}">
      <dgm:prSet/>
      <dgm:spPr/>
      <dgm:t>
        <a:bodyPr/>
        <a:lstStyle/>
        <a:p>
          <a:endParaRPr lang="ru-RU"/>
        </a:p>
      </dgm:t>
    </dgm:pt>
    <dgm:pt modelId="{B8BF91F8-B163-4C04-BADD-B1258BA8F0D5}" type="sibTrans" cxnId="{9ED3757F-CA78-4AF1-881A-12E24EB7F675}">
      <dgm:prSet/>
      <dgm:spPr/>
      <dgm:t>
        <a:bodyPr/>
        <a:lstStyle/>
        <a:p>
          <a:endParaRPr lang="ru-RU"/>
        </a:p>
      </dgm:t>
    </dgm:pt>
    <dgm:pt modelId="{B6D48213-9784-4505-BA99-A8D34F6CB757}" type="pres">
      <dgm:prSet presAssocID="{E52A7A76-C64C-4B9C-936E-00AEEE34991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A12E5B-8ED0-4FAA-8DC7-5A7B9C82BB6A}" type="pres">
      <dgm:prSet presAssocID="{CEC3DC63-F269-4662-AAF4-C8076E85C963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9942C-2B2B-4CFE-ACB6-5CDCD476414B}" type="pres">
      <dgm:prSet presAssocID="{CD04BBD9-2694-4B4C-8D81-2E90240ADC5B}" presName="sibTrans" presStyleCnt="0"/>
      <dgm:spPr/>
    </dgm:pt>
    <dgm:pt modelId="{B8181B22-3F17-4059-A6F7-C02ECF6C9284}" type="pres">
      <dgm:prSet presAssocID="{BD25866E-96B5-45E3-B717-7B8E71F3513D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4E3D57-CFB1-48B8-A7C4-200D170765A4}" type="pres">
      <dgm:prSet presAssocID="{3B607B88-C2A2-4688-A9FB-EC8D34DE28BC}" presName="sibTrans" presStyleCnt="0"/>
      <dgm:spPr/>
    </dgm:pt>
    <dgm:pt modelId="{CD17A850-59D8-4353-8EE1-1FD6921E3865}" type="pres">
      <dgm:prSet presAssocID="{BB2E52C7-75B8-4969-8C61-2050DDCD800E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476DE4-186B-4FBA-825F-CE2307835F76}" type="pres">
      <dgm:prSet presAssocID="{72B0DE2F-CA1A-478B-AD9A-A406B0D56296}" presName="sibTrans" presStyleCnt="0"/>
      <dgm:spPr/>
    </dgm:pt>
    <dgm:pt modelId="{68DB2A3F-A676-41A1-9783-CBA5AB20C70B}" type="pres">
      <dgm:prSet presAssocID="{A213A2BF-D39C-4708-B0FA-F181EA811A8F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8B61CD-B093-4238-831B-85C38EF87BF0}" type="pres">
      <dgm:prSet presAssocID="{2F23D8B5-689B-48B8-B743-0942FCCD85AD}" presName="sibTrans" presStyleCnt="0"/>
      <dgm:spPr/>
    </dgm:pt>
    <dgm:pt modelId="{D9D1CB72-FD28-4CBF-B294-EBFD50ECCF73}" type="pres">
      <dgm:prSet presAssocID="{167E0E5F-5A2F-4135-BFF3-8A6EB5183632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3EA3DA-7F22-4F83-9659-66DCBD9B0BB7}" type="pres">
      <dgm:prSet presAssocID="{2B9B6D45-2F84-486B-ACBE-67B82F10FE3B}" presName="sibTrans" presStyleCnt="0"/>
      <dgm:spPr/>
    </dgm:pt>
    <dgm:pt modelId="{FC44C369-742A-4EC1-9DBA-5B18998AF478}" type="pres">
      <dgm:prSet presAssocID="{CB0FF034-D623-45C1-BF45-C0CD84F0D84D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3FEF06-E540-4851-B6C6-EAB1A1A4FF4D}" type="pres">
      <dgm:prSet presAssocID="{2DC57D1F-DA3D-41CB-B9B4-28DAE7797527}" presName="sibTrans" presStyleCnt="0"/>
      <dgm:spPr/>
    </dgm:pt>
    <dgm:pt modelId="{5BCA2B81-6CB2-4E66-8DBF-B99A005CE6AD}" type="pres">
      <dgm:prSet presAssocID="{54ECDBA0-E4B8-4DA8-BA8D-22460BC0861E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8B8F3C-EFDB-4DFD-B9EB-984A135414BC}" type="presOf" srcId="{54ECDBA0-E4B8-4DA8-BA8D-22460BC0861E}" destId="{5BCA2B81-6CB2-4E66-8DBF-B99A005CE6AD}" srcOrd="0" destOrd="0" presId="urn:microsoft.com/office/officeart/2005/8/layout/default"/>
    <dgm:cxn modelId="{861F1036-B7B2-4702-A864-B96FC1351828}" srcId="{E52A7A76-C64C-4B9C-936E-00AEEE349919}" destId="{167E0E5F-5A2F-4135-BFF3-8A6EB5183632}" srcOrd="4" destOrd="0" parTransId="{C21CE106-7D77-45D8-AA18-A311A6DAAF9D}" sibTransId="{2B9B6D45-2F84-486B-ACBE-67B82F10FE3B}"/>
    <dgm:cxn modelId="{F0D0C399-68A5-4925-A863-6792BBB26CFE}" srcId="{E52A7A76-C64C-4B9C-936E-00AEEE349919}" destId="{CB0FF034-D623-45C1-BF45-C0CD84F0D84D}" srcOrd="5" destOrd="0" parTransId="{D7251EA6-1635-4978-A2C7-5887E5C0B3F0}" sibTransId="{2DC57D1F-DA3D-41CB-B9B4-28DAE7797527}"/>
    <dgm:cxn modelId="{79B7F21F-457F-459D-BCAA-2E42DC4DA14F}" type="presOf" srcId="{CEC3DC63-F269-4662-AAF4-C8076E85C963}" destId="{F6A12E5B-8ED0-4FAA-8DC7-5A7B9C82BB6A}" srcOrd="0" destOrd="0" presId="urn:microsoft.com/office/officeart/2005/8/layout/default"/>
    <dgm:cxn modelId="{8698691E-5B5B-4A07-92AC-A35D5084FCA3}" type="presOf" srcId="{E52A7A76-C64C-4B9C-936E-00AEEE349919}" destId="{B6D48213-9784-4505-BA99-A8D34F6CB757}" srcOrd="0" destOrd="0" presId="urn:microsoft.com/office/officeart/2005/8/layout/default"/>
    <dgm:cxn modelId="{D7312AEE-B8B4-49E8-A70F-C9AA2065FA93}" type="presOf" srcId="{CB0FF034-D623-45C1-BF45-C0CD84F0D84D}" destId="{FC44C369-742A-4EC1-9DBA-5B18998AF478}" srcOrd="0" destOrd="0" presId="urn:microsoft.com/office/officeart/2005/8/layout/default"/>
    <dgm:cxn modelId="{6C982332-D009-4DF0-A393-882146229011}" type="presOf" srcId="{BB2E52C7-75B8-4969-8C61-2050DDCD800E}" destId="{CD17A850-59D8-4353-8EE1-1FD6921E3865}" srcOrd="0" destOrd="0" presId="urn:microsoft.com/office/officeart/2005/8/layout/default"/>
    <dgm:cxn modelId="{EF491DD9-B979-477B-81A1-E0F936A3B152}" srcId="{E52A7A76-C64C-4B9C-936E-00AEEE349919}" destId="{BD25866E-96B5-45E3-B717-7B8E71F3513D}" srcOrd="1" destOrd="0" parTransId="{FA9B0F8D-3813-47DD-9E93-0ACD8BA565B1}" sibTransId="{3B607B88-C2A2-4688-A9FB-EC8D34DE28BC}"/>
    <dgm:cxn modelId="{AE3D376B-AE61-4B10-8D7F-24DF9C2D3A18}" srcId="{E52A7A76-C64C-4B9C-936E-00AEEE349919}" destId="{BB2E52C7-75B8-4969-8C61-2050DDCD800E}" srcOrd="2" destOrd="0" parTransId="{BF6D0CE4-1591-45D5-AC52-A4CBC08CA029}" sibTransId="{72B0DE2F-CA1A-478B-AD9A-A406B0D56296}"/>
    <dgm:cxn modelId="{AFCD78AE-5E60-40D8-8E9E-6EF94860E281}" type="presOf" srcId="{A213A2BF-D39C-4708-B0FA-F181EA811A8F}" destId="{68DB2A3F-A676-41A1-9783-CBA5AB20C70B}" srcOrd="0" destOrd="0" presId="urn:microsoft.com/office/officeart/2005/8/layout/default"/>
    <dgm:cxn modelId="{C33D4DD6-F565-470E-AE85-9F21B4746682}" type="presOf" srcId="{167E0E5F-5A2F-4135-BFF3-8A6EB5183632}" destId="{D9D1CB72-FD28-4CBF-B294-EBFD50ECCF73}" srcOrd="0" destOrd="0" presId="urn:microsoft.com/office/officeart/2005/8/layout/default"/>
    <dgm:cxn modelId="{C4F5DA1C-0780-41B8-BEAA-6C3EE96BB92A}" srcId="{E52A7A76-C64C-4B9C-936E-00AEEE349919}" destId="{CEC3DC63-F269-4662-AAF4-C8076E85C963}" srcOrd="0" destOrd="0" parTransId="{296EA2E8-7EE0-4252-BC56-0C689C75F2C1}" sibTransId="{CD04BBD9-2694-4B4C-8D81-2E90240ADC5B}"/>
    <dgm:cxn modelId="{9ED3757F-CA78-4AF1-881A-12E24EB7F675}" srcId="{E52A7A76-C64C-4B9C-936E-00AEEE349919}" destId="{54ECDBA0-E4B8-4DA8-BA8D-22460BC0861E}" srcOrd="6" destOrd="0" parTransId="{4683FFDD-87E3-4DF8-9F41-6D7CB977C731}" sibTransId="{B8BF91F8-B163-4C04-BADD-B1258BA8F0D5}"/>
    <dgm:cxn modelId="{0836B80A-C78E-43B6-89EA-EA63DEB573D6}" type="presOf" srcId="{BD25866E-96B5-45E3-B717-7B8E71F3513D}" destId="{B8181B22-3F17-4059-A6F7-C02ECF6C9284}" srcOrd="0" destOrd="0" presId="urn:microsoft.com/office/officeart/2005/8/layout/default"/>
    <dgm:cxn modelId="{6DB837AE-98A6-4355-9370-F39F99F60634}" srcId="{E52A7A76-C64C-4B9C-936E-00AEEE349919}" destId="{A213A2BF-D39C-4708-B0FA-F181EA811A8F}" srcOrd="3" destOrd="0" parTransId="{85965A96-1DB0-44B8-933E-FA66FAC30D3A}" sibTransId="{2F23D8B5-689B-48B8-B743-0942FCCD85AD}"/>
    <dgm:cxn modelId="{DD589B40-326F-4C19-B822-520F90A08551}" type="presParOf" srcId="{B6D48213-9784-4505-BA99-A8D34F6CB757}" destId="{F6A12E5B-8ED0-4FAA-8DC7-5A7B9C82BB6A}" srcOrd="0" destOrd="0" presId="urn:microsoft.com/office/officeart/2005/8/layout/default"/>
    <dgm:cxn modelId="{65C1017D-0277-4CC6-8C8C-6F6AA50239C4}" type="presParOf" srcId="{B6D48213-9784-4505-BA99-A8D34F6CB757}" destId="{7039942C-2B2B-4CFE-ACB6-5CDCD476414B}" srcOrd="1" destOrd="0" presId="urn:microsoft.com/office/officeart/2005/8/layout/default"/>
    <dgm:cxn modelId="{F3C06BFA-917C-49E9-9831-EBAFACCE33DD}" type="presParOf" srcId="{B6D48213-9784-4505-BA99-A8D34F6CB757}" destId="{B8181B22-3F17-4059-A6F7-C02ECF6C9284}" srcOrd="2" destOrd="0" presId="urn:microsoft.com/office/officeart/2005/8/layout/default"/>
    <dgm:cxn modelId="{929863DA-05E0-4669-BEF7-BEB8E576A865}" type="presParOf" srcId="{B6D48213-9784-4505-BA99-A8D34F6CB757}" destId="{F04E3D57-CFB1-48B8-A7C4-200D170765A4}" srcOrd="3" destOrd="0" presId="urn:microsoft.com/office/officeart/2005/8/layout/default"/>
    <dgm:cxn modelId="{3D6A4B9A-97F7-4FDC-BADF-E6BE8EE2C8C0}" type="presParOf" srcId="{B6D48213-9784-4505-BA99-A8D34F6CB757}" destId="{CD17A850-59D8-4353-8EE1-1FD6921E3865}" srcOrd="4" destOrd="0" presId="urn:microsoft.com/office/officeart/2005/8/layout/default"/>
    <dgm:cxn modelId="{9F4D3F2B-B1F5-424E-8EA7-7CA4130860F8}" type="presParOf" srcId="{B6D48213-9784-4505-BA99-A8D34F6CB757}" destId="{5D476DE4-186B-4FBA-825F-CE2307835F76}" srcOrd="5" destOrd="0" presId="urn:microsoft.com/office/officeart/2005/8/layout/default"/>
    <dgm:cxn modelId="{47843765-E460-4099-AB4E-AD52BEF2A39F}" type="presParOf" srcId="{B6D48213-9784-4505-BA99-A8D34F6CB757}" destId="{68DB2A3F-A676-41A1-9783-CBA5AB20C70B}" srcOrd="6" destOrd="0" presId="urn:microsoft.com/office/officeart/2005/8/layout/default"/>
    <dgm:cxn modelId="{A4D6A3BF-76E5-4944-AE40-3548536CF6AA}" type="presParOf" srcId="{B6D48213-9784-4505-BA99-A8D34F6CB757}" destId="{968B61CD-B093-4238-831B-85C38EF87BF0}" srcOrd="7" destOrd="0" presId="urn:microsoft.com/office/officeart/2005/8/layout/default"/>
    <dgm:cxn modelId="{EBB09F25-3895-4908-B3A9-21472C3D42AD}" type="presParOf" srcId="{B6D48213-9784-4505-BA99-A8D34F6CB757}" destId="{D9D1CB72-FD28-4CBF-B294-EBFD50ECCF73}" srcOrd="8" destOrd="0" presId="urn:microsoft.com/office/officeart/2005/8/layout/default"/>
    <dgm:cxn modelId="{3572733E-1D8E-49AF-B429-3232371486A1}" type="presParOf" srcId="{B6D48213-9784-4505-BA99-A8D34F6CB757}" destId="{193EA3DA-7F22-4F83-9659-66DCBD9B0BB7}" srcOrd="9" destOrd="0" presId="urn:microsoft.com/office/officeart/2005/8/layout/default"/>
    <dgm:cxn modelId="{5031BC32-6C00-439C-8A7C-14A9E6561C5E}" type="presParOf" srcId="{B6D48213-9784-4505-BA99-A8D34F6CB757}" destId="{FC44C369-742A-4EC1-9DBA-5B18998AF478}" srcOrd="10" destOrd="0" presId="urn:microsoft.com/office/officeart/2005/8/layout/default"/>
    <dgm:cxn modelId="{8998BA46-15C3-439A-B8F4-A960040653B6}" type="presParOf" srcId="{B6D48213-9784-4505-BA99-A8D34F6CB757}" destId="{163FEF06-E540-4851-B6C6-EAB1A1A4FF4D}" srcOrd="11" destOrd="0" presId="urn:microsoft.com/office/officeart/2005/8/layout/default"/>
    <dgm:cxn modelId="{A8E663C5-0192-4F08-BDBA-7CD190ED49FB}" type="presParOf" srcId="{B6D48213-9784-4505-BA99-A8D34F6CB757}" destId="{5BCA2B81-6CB2-4E66-8DBF-B99A005CE6AD}" srcOrd="12" destOrd="0" presId="urn:microsoft.com/office/officeart/2005/8/layout/defaul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C6C84FC-1687-4B48-B8ED-B11C252893D0}" type="datetimeFigureOut">
              <a:rPr lang="ru-RU" smtClean="0"/>
              <a:pPr/>
              <a:t>11.12.2024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850FCF-87DE-46B7-90DF-FC0EB1191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13" Type="http://schemas.openxmlformats.org/officeDocument/2006/relationships/diagramColors" Target="../diagrams/colors4.xml"/><Relationship Id="rId3" Type="http://schemas.openxmlformats.org/officeDocument/2006/relationships/diagramLayout" Target="../diagrams/layout2.xml"/><Relationship Id="rId7" Type="http://schemas.openxmlformats.org/officeDocument/2006/relationships/diagramLayout" Target="../diagrams/layout3.xml"/><Relationship Id="rId12" Type="http://schemas.openxmlformats.org/officeDocument/2006/relationships/diagramQuickStyle" Target="../diagrams/quickStyle4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11" Type="http://schemas.openxmlformats.org/officeDocument/2006/relationships/diagramLayout" Target="../diagrams/layout4.xml"/><Relationship Id="rId5" Type="http://schemas.openxmlformats.org/officeDocument/2006/relationships/diagramColors" Target="../diagrams/colors2.xml"/><Relationship Id="rId10" Type="http://schemas.openxmlformats.org/officeDocument/2006/relationships/diagramData" Target="../diagrams/data4.xml"/><Relationship Id="rId4" Type="http://schemas.openxmlformats.org/officeDocument/2006/relationships/diagramQuickStyle" Target="../diagrams/quickStyle2.xml"/><Relationship Id="rId9" Type="http://schemas.openxmlformats.org/officeDocument/2006/relationships/diagramColors" Target="../diagrams/colors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13" Type="http://schemas.openxmlformats.org/officeDocument/2006/relationships/diagramColors" Target="../diagrams/colors7.xml"/><Relationship Id="rId18" Type="http://schemas.openxmlformats.org/officeDocument/2006/relationships/diagramData" Target="../diagrams/data9.xml"/><Relationship Id="rId26" Type="http://schemas.openxmlformats.org/officeDocument/2006/relationships/image" Target="../media/image6.png"/><Relationship Id="rId3" Type="http://schemas.openxmlformats.org/officeDocument/2006/relationships/diagramLayout" Target="../diagrams/layout5.xml"/><Relationship Id="rId21" Type="http://schemas.openxmlformats.org/officeDocument/2006/relationships/diagramColors" Target="../diagrams/colors9.xml"/><Relationship Id="rId7" Type="http://schemas.openxmlformats.org/officeDocument/2006/relationships/diagramLayout" Target="../diagrams/layout6.xml"/><Relationship Id="rId12" Type="http://schemas.openxmlformats.org/officeDocument/2006/relationships/diagramQuickStyle" Target="../diagrams/quickStyle7.xml"/><Relationship Id="rId17" Type="http://schemas.openxmlformats.org/officeDocument/2006/relationships/diagramColors" Target="../diagrams/colors8.xml"/><Relationship Id="rId25" Type="http://schemas.openxmlformats.org/officeDocument/2006/relationships/diagramColors" Target="../diagrams/colors10.xml"/><Relationship Id="rId2" Type="http://schemas.openxmlformats.org/officeDocument/2006/relationships/diagramData" Target="../diagrams/data5.xml"/><Relationship Id="rId16" Type="http://schemas.openxmlformats.org/officeDocument/2006/relationships/diagramQuickStyle" Target="../diagrams/quickStyle8.xml"/><Relationship Id="rId20" Type="http://schemas.openxmlformats.org/officeDocument/2006/relationships/diagramQuickStyle" Target="../diagrams/quickStyle9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6.xml"/><Relationship Id="rId11" Type="http://schemas.openxmlformats.org/officeDocument/2006/relationships/diagramLayout" Target="../diagrams/layout7.xml"/><Relationship Id="rId24" Type="http://schemas.openxmlformats.org/officeDocument/2006/relationships/diagramQuickStyle" Target="../diagrams/quickStyle10.xml"/><Relationship Id="rId5" Type="http://schemas.openxmlformats.org/officeDocument/2006/relationships/diagramColors" Target="../diagrams/colors5.xml"/><Relationship Id="rId15" Type="http://schemas.openxmlformats.org/officeDocument/2006/relationships/diagramLayout" Target="../diagrams/layout8.xml"/><Relationship Id="rId23" Type="http://schemas.openxmlformats.org/officeDocument/2006/relationships/diagramLayout" Target="../diagrams/layout10.xml"/><Relationship Id="rId10" Type="http://schemas.openxmlformats.org/officeDocument/2006/relationships/diagramData" Target="../diagrams/data7.xml"/><Relationship Id="rId19" Type="http://schemas.openxmlformats.org/officeDocument/2006/relationships/diagramLayout" Target="../diagrams/layout9.xml"/><Relationship Id="rId4" Type="http://schemas.openxmlformats.org/officeDocument/2006/relationships/diagramQuickStyle" Target="../diagrams/quickStyle5.xml"/><Relationship Id="rId9" Type="http://schemas.openxmlformats.org/officeDocument/2006/relationships/diagramColors" Target="../diagrams/colors6.xml"/><Relationship Id="rId14" Type="http://schemas.openxmlformats.org/officeDocument/2006/relationships/diagramData" Target="../diagrams/data8.xml"/><Relationship Id="rId22" Type="http://schemas.openxmlformats.org/officeDocument/2006/relationships/diagramData" Target="../diagrams/data1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2.xml"/><Relationship Id="rId13" Type="http://schemas.openxmlformats.org/officeDocument/2006/relationships/diagramColors" Target="../diagrams/colors13.xml"/><Relationship Id="rId18" Type="http://schemas.openxmlformats.org/officeDocument/2006/relationships/diagramData" Target="../diagrams/data15.xml"/><Relationship Id="rId26" Type="http://schemas.openxmlformats.org/officeDocument/2006/relationships/image" Target="../media/image7.jpeg"/><Relationship Id="rId3" Type="http://schemas.openxmlformats.org/officeDocument/2006/relationships/diagramLayout" Target="../diagrams/layout11.xml"/><Relationship Id="rId21" Type="http://schemas.openxmlformats.org/officeDocument/2006/relationships/diagramColors" Target="../diagrams/colors15.xml"/><Relationship Id="rId7" Type="http://schemas.openxmlformats.org/officeDocument/2006/relationships/diagramLayout" Target="../diagrams/layout12.xml"/><Relationship Id="rId12" Type="http://schemas.openxmlformats.org/officeDocument/2006/relationships/diagramQuickStyle" Target="../diagrams/quickStyle13.xml"/><Relationship Id="rId17" Type="http://schemas.openxmlformats.org/officeDocument/2006/relationships/diagramColors" Target="../diagrams/colors14.xml"/><Relationship Id="rId25" Type="http://schemas.openxmlformats.org/officeDocument/2006/relationships/diagramColors" Target="../diagrams/colors16.xml"/><Relationship Id="rId2" Type="http://schemas.openxmlformats.org/officeDocument/2006/relationships/diagramData" Target="../diagrams/data11.xml"/><Relationship Id="rId16" Type="http://schemas.openxmlformats.org/officeDocument/2006/relationships/diagramQuickStyle" Target="../diagrams/quickStyle14.xml"/><Relationship Id="rId20" Type="http://schemas.openxmlformats.org/officeDocument/2006/relationships/diagramQuickStyle" Target="../diagrams/quickStyle15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2.xml"/><Relationship Id="rId11" Type="http://schemas.openxmlformats.org/officeDocument/2006/relationships/diagramLayout" Target="../diagrams/layout13.xml"/><Relationship Id="rId24" Type="http://schemas.openxmlformats.org/officeDocument/2006/relationships/diagramQuickStyle" Target="../diagrams/quickStyle16.xml"/><Relationship Id="rId5" Type="http://schemas.openxmlformats.org/officeDocument/2006/relationships/diagramColors" Target="../diagrams/colors11.xml"/><Relationship Id="rId15" Type="http://schemas.openxmlformats.org/officeDocument/2006/relationships/diagramLayout" Target="../diagrams/layout14.xml"/><Relationship Id="rId23" Type="http://schemas.openxmlformats.org/officeDocument/2006/relationships/diagramLayout" Target="../diagrams/layout16.xml"/><Relationship Id="rId10" Type="http://schemas.openxmlformats.org/officeDocument/2006/relationships/diagramData" Target="../diagrams/data13.xml"/><Relationship Id="rId19" Type="http://schemas.openxmlformats.org/officeDocument/2006/relationships/diagramLayout" Target="../diagrams/layout15.xml"/><Relationship Id="rId4" Type="http://schemas.openxmlformats.org/officeDocument/2006/relationships/diagramQuickStyle" Target="../diagrams/quickStyle11.xml"/><Relationship Id="rId9" Type="http://schemas.openxmlformats.org/officeDocument/2006/relationships/diagramColors" Target="../diagrams/colors12.xml"/><Relationship Id="rId14" Type="http://schemas.openxmlformats.org/officeDocument/2006/relationships/diagramData" Target="../diagrams/data14.xml"/><Relationship Id="rId22" Type="http://schemas.openxmlformats.org/officeDocument/2006/relationships/diagramData" Target="../diagrams/data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Admin\&#1056;&#1072;&#1073;&#1086;&#1095;&#1080;&#1081;%20&#1089;&#1090;&#1086;&#1083;\&#1052;&#1072;&#1081;&#1073;&#1086;&#1088;&#1086;&#1076;&#1072;\2_21_1%20kar_%20matematika%202.avi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Admin\Мои документы\Мои рисунки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928934"/>
            <a:ext cx="7429520" cy="3929066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5008" y="3143248"/>
            <a:ext cx="2457424" cy="1371600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Виконала </a:t>
            </a: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Майборода </a:t>
            </a: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Наталія </a:t>
            </a: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Анатоліївна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57356" y="428604"/>
            <a:ext cx="6929487" cy="258532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uk-UA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Гра-змагання </a:t>
            </a:r>
            <a:r>
              <a:rPr lang="uk-UA" sz="5400" b="1" cap="none" spc="0" dirty="0" err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“Маленькі</a:t>
            </a:r>
            <a:r>
              <a:rPr lang="uk-UA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 </a:t>
            </a:r>
            <a:r>
              <a:rPr lang="uk-UA" sz="5400" b="1" cap="none" spc="0" dirty="0" err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математики”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innerShdw blurRad="63500" dist="50800" dir="108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57786" y="0"/>
            <a:ext cx="378621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/>
              <a:t>Є в </a:t>
            </a:r>
            <a:r>
              <a:rPr lang="ru-RU" sz="4400" dirty="0" err="1" smtClean="0"/>
              <a:t>математиці</a:t>
            </a:r>
            <a:r>
              <a:rPr lang="ru-RU" sz="4400" dirty="0" smtClean="0"/>
              <a:t> </a:t>
            </a:r>
            <a:r>
              <a:rPr lang="ru-RU" sz="4400" dirty="0" err="1" smtClean="0"/>
              <a:t>щось</a:t>
            </a:r>
            <a:r>
              <a:rPr lang="ru-RU" sz="4400" dirty="0" smtClean="0"/>
              <a:t> </a:t>
            </a:r>
            <a:r>
              <a:rPr lang="ru-RU" sz="4400" dirty="0" err="1" smtClean="0"/>
              <a:t>таке</a:t>
            </a:r>
            <a:r>
              <a:rPr lang="ru-RU" sz="4400" dirty="0" smtClean="0"/>
              <a:t>, </a:t>
            </a:r>
            <a:r>
              <a:rPr lang="ru-RU" sz="4400" dirty="0" err="1" smtClean="0"/>
              <a:t>що</a:t>
            </a:r>
            <a:r>
              <a:rPr lang="ru-RU" sz="4400" dirty="0" smtClean="0"/>
              <a:t> </a:t>
            </a:r>
            <a:r>
              <a:rPr lang="ru-RU" sz="4400" dirty="0" err="1" smtClean="0"/>
              <a:t>викликає</a:t>
            </a:r>
            <a:r>
              <a:rPr lang="ru-RU" sz="4400" dirty="0" smtClean="0"/>
              <a:t> </a:t>
            </a:r>
            <a:r>
              <a:rPr lang="ru-RU" sz="4400" dirty="0" err="1" smtClean="0"/>
              <a:t>людське</a:t>
            </a:r>
            <a:r>
              <a:rPr lang="ru-RU" sz="4400" dirty="0" smtClean="0"/>
              <a:t> </a:t>
            </a:r>
            <a:r>
              <a:rPr lang="ru-RU" sz="4400" dirty="0" err="1" smtClean="0"/>
              <a:t>захоплення</a:t>
            </a:r>
            <a:r>
              <a:rPr lang="ru-RU" sz="4400" dirty="0" smtClean="0"/>
              <a:t>. </a:t>
            </a:r>
            <a:r>
              <a:rPr lang="ru-RU" sz="4400" dirty="0" smtClean="0"/>
              <a:t>Ф</a:t>
            </a:r>
            <a:r>
              <a:rPr lang="ru-RU" sz="4400" dirty="0" smtClean="0"/>
              <a:t>. </a:t>
            </a:r>
            <a:r>
              <a:rPr lang="ru-RU" sz="4400" dirty="0" err="1" smtClean="0"/>
              <a:t>Хаусдорф</a:t>
            </a:r>
            <a:endParaRPr lang="ru-RU" sz="4400" dirty="0"/>
          </a:p>
        </p:txBody>
      </p:sp>
      <p:pic>
        <p:nvPicPr>
          <p:cNvPr id="2052" name="Picture 4" descr="C:\Users\Пользователь\Downloads\Хаусдорф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357158" y="214290"/>
            <a:ext cx="4118290" cy="63674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285992"/>
            <a:ext cx="3429024" cy="2786082"/>
          </a:xfrm>
          <a:prstGeom prst="rect">
            <a:avLst/>
          </a:prstGeom>
          <a:noFill/>
        </p:spPr>
      </p:pic>
      <p:graphicFrame>
        <p:nvGraphicFramePr>
          <p:cNvPr id="8" name="Схема 7"/>
          <p:cNvGraphicFramePr/>
          <p:nvPr/>
        </p:nvGraphicFramePr>
        <p:xfrm>
          <a:off x="0" y="571480"/>
          <a:ext cx="8715404" cy="6286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428992" y="-142900"/>
            <a:ext cx="22860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Мета</a:t>
            </a:r>
            <a:endParaRPr lang="ru-RU" sz="5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	</a:t>
            </a:r>
            <a:endParaRPr lang="ru-RU" dirty="0"/>
          </a:p>
        </p:txBody>
      </p:sp>
      <p:pic>
        <p:nvPicPr>
          <p:cNvPr id="17410" name="Picture 2" descr="Похожее изображение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285860"/>
            <a:ext cx="6096000" cy="48387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0034" y="214290"/>
            <a:ext cx="78886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І. Конкурс </a:t>
            </a:r>
            <a:r>
              <a:rPr lang="uk-UA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“Вітання”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42844" y="1397000"/>
          <a:ext cx="3143272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3071802" y="1428736"/>
          <a:ext cx="3143272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5857884" y="1428736"/>
          <a:ext cx="3143272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214290"/>
            <a:ext cx="89050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3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ІІ. Конкурс </a:t>
            </a:r>
            <a:r>
              <a:rPr lang="uk-UA" sz="53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“Розминка”</a:t>
            </a:r>
            <a:endParaRPr lang="ru-RU" sz="53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  <p:bldGraphic spid="6" grpId="0">
        <p:bldAsOne/>
      </p:bldGraphic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14282" y="857232"/>
          <a:ext cx="6096000" cy="928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214282" y="1857364"/>
          <a:ext cx="6096000" cy="928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7" name="Схема 6"/>
          <p:cNvGraphicFramePr/>
          <p:nvPr/>
        </p:nvGraphicFramePr>
        <p:xfrm>
          <a:off x="214282" y="5929330"/>
          <a:ext cx="6096000" cy="928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214282" y="4929198"/>
          <a:ext cx="6096000" cy="928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9" name="Схема 8"/>
          <p:cNvGraphicFramePr/>
          <p:nvPr/>
        </p:nvGraphicFramePr>
        <p:xfrm>
          <a:off x="2786050" y="2857496"/>
          <a:ext cx="6096000" cy="928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0" name="Схема 9"/>
          <p:cNvGraphicFramePr/>
          <p:nvPr/>
        </p:nvGraphicFramePr>
        <p:xfrm>
          <a:off x="2786050" y="3786190"/>
          <a:ext cx="6096000" cy="928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571472" y="2786058"/>
            <a:ext cx="228601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0" y="0"/>
            <a:ext cx="886332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ІІІ. Конкурс </a:t>
            </a:r>
            <a:r>
              <a:rPr lang="uk-UA" sz="4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“Дослідники”</a:t>
            </a:r>
            <a:endParaRPr lang="ru-RU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9" grpId="0">
        <p:bldAsOne/>
      </p:bldGraphic>
      <p:bldGraphic spid="10" grpId="0">
        <p:bldAsOne/>
      </p:bldGraphic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57158" y="714356"/>
          <a:ext cx="3929090" cy="2500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/>
        </p:nvGraphicFramePr>
        <p:xfrm>
          <a:off x="4857752" y="714356"/>
          <a:ext cx="3929090" cy="2500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2714612" y="3786190"/>
          <a:ext cx="3929090" cy="2500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16" name="Схема 15"/>
          <p:cNvGraphicFramePr/>
          <p:nvPr/>
        </p:nvGraphicFramePr>
        <p:xfrm>
          <a:off x="357158" y="3214686"/>
          <a:ext cx="3857652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17" name="Схема 16"/>
          <p:cNvGraphicFramePr/>
          <p:nvPr/>
        </p:nvGraphicFramePr>
        <p:xfrm>
          <a:off x="4857752" y="3214686"/>
          <a:ext cx="3857652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8" name="Схема 17"/>
          <p:cNvGraphicFramePr/>
          <p:nvPr/>
        </p:nvGraphicFramePr>
        <p:xfrm>
          <a:off x="2714612" y="6286496"/>
          <a:ext cx="3857652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pic>
        <p:nvPicPr>
          <p:cNvPr id="19457" name="Picture 1" descr="C:\Documents and Settings\Admin\Мои документы\Мои рисунки\3.jpg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142844" y="3714752"/>
            <a:ext cx="2571768" cy="3143248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0" y="0"/>
            <a:ext cx="8970724" cy="80021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5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IV. </a:t>
            </a:r>
            <a:r>
              <a:rPr lang="uk-UA" sz="45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 </a:t>
            </a:r>
            <a:r>
              <a:rPr lang="uk-UA" sz="45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“Склади</a:t>
            </a:r>
            <a:r>
              <a:rPr lang="uk-UA" sz="45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45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слово”</a:t>
            </a:r>
            <a:endParaRPr lang="ru-RU" sz="45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9" grpId="0">
        <p:bldAsOne/>
      </p:bldGraphic>
      <p:bldGraphic spid="11" grpId="0">
        <p:bldAsOne/>
      </p:bldGraphic>
      <p:bldGraphic spid="16" grpId="0">
        <p:bldAsOne/>
      </p:bldGraphic>
      <p:bldGraphic spid="17" grpId="0">
        <p:bldAsOne/>
      </p:bldGraphic>
      <p:bldGraphic spid="18" grpId="0">
        <p:bldAsOne/>
      </p:bldGraphic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8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9" name="Picture 7" descr="C:\Documents and Settings\Admin\Мои документы\Мои рисунки\Математи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643314"/>
            <a:ext cx="4278293" cy="3179101"/>
          </a:xfrm>
          <a:prstGeom prst="rect">
            <a:avLst/>
          </a:prstGeom>
          <a:noFill/>
        </p:spPr>
      </p:pic>
      <p:grpSp>
        <p:nvGrpSpPr>
          <p:cNvPr id="14" name="Группа 13"/>
          <p:cNvGrpSpPr/>
          <p:nvPr/>
        </p:nvGrpSpPr>
        <p:grpSpPr>
          <a:xfrm>
            <a:off x="1142976" y="1357298"/>
            <a:ext cx="6072230" cy="2214578"/>
            <a:chOff x="857224" y="1571612"/>
            <a:chExt cx="2500330" cy="929488"/>
          </a:xfrm>
          <a:solidFill>
            <a:srgbClr val="FFFF00"/>
          </a:solidFill>
        </p:grpSpPr>
        <p:sp>
          <p:nvSpPr>
            <p:cNvPr id="8" name="Прямоугольник 7"/>
            <p:cNvSpPr/>
            <p:nvPr/>
          </p:nvSpPr>
          <p:spPr>
            <a:xfrm>
              <a:off x="857224" y="1571612"/>
              <a:ext cx="2500330" cy="928694"/>
            </a:xfrm>
            <a:prstGeom prst="rect">
              <a:avLst/>
            </a:prstGeom>
            <a:grp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 rot="5400000">
              <a:off x="2178827" y="2035959"/>
              <a:ext cx="928694" cy="1588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Прямоугольник 10"/>
            <p:cNvSpPr/>
            <p:nvPr/>
          </p:nvSpPr>
          <p:spPr>
            <a:xfrm>
              <a:off x="1142976" y="1857364"/>
              <a:ext cx="1285884" cy="357190"/>
            </a:xfrm>
            <a:prstGeom prst="rect">
              <a:avLst/>
            </a:prstGeom>
            <a:grp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3" name="Прямая соединительная линия 12"/>
            <p:cNvCxnSpPr>
              <a:stCxn id="11" idx="1"/>
              <a:endCxn id="11" idx="3"/>
            </p:cNvCxnSpPr>
            <p:nvPr/>
          </p:nvCxnSpPr>
          <p:spPr>
            <a:xfrm rot="10800000" flipH="1">
              <a:off x="1142976" y="2035959"/>
              <a:ext cx="1285884" cy="1588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Группа 30"/>
          <p:cNvGrpSpPr/>
          <p:nvPr/>
        </p:nvGrpSpPr>
        <p:grpSpPr>
          <a:xfrm>
            <a:off x="4643438" y="3643314"/>
            <a:ext cx="3786214" cy="3070834"/>
            <a:chOff x="4572000" y="1500174"/>
            <a:chExt cx="1785950" cy="1357674"/>
          </a:xfrm>
          <a:solidFill>
            <a:srgbClr val="18EC3B"/>
          </a:solidFill>
        </p:grpSpPr>
        <p:sp>
          <p:nvSpPr>
            <p:cNvPr id="15" name="Равнобедренный треугольник 14"/>
            <p:cNvSpPr/>
            <p:nvPr/>
          </p:nvSpPr>
          <p:spPr>
            <a:xfrm>
              <a:off x="4572000" y="1500174"/>
              <a:ext cx="1785950" cy="1357322"/>
            </a:xfrm>
            <a:prstGeom prst="triangle">
              <a:avLst/>
            </a:prstGeom>
            <a:grp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7" name="Прямая соединительная линия 16"/>
            <p:cNvCxnSpPr>
              <a:stCxn id="15" idx="1"/>
              <a:endCxn id="15" idx="5"/>
            </p:cNvCxnSpPr>
            <p:nvPr/>
          </p:nvCxnSpPr>
          <p:spPr>
            <a:xfrm rot="10800000" flipH="1">
              <a:off x="5018487" y="2178835"/>
              <a:ext cx="892975" cy="1588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8" name="Равнобедренный треугольник 27"/>
            <p:cNvSpPr/>
            <p:nvPr/>
          </p:nvSpPr>
          <p:spPr>
            <a:xfrm>
              <a:off x="4572000" y="2195024"/>
              <a:ext cx="1785950" cy="662472"/>
            </a:xfrm>
            <a:prstGeom prst="triangle">
              <a:avLst/>
            </a:prstGeom>
            <a:grp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0" name="Прямая соединительная линия 29"/>
            <p:cNvCxnSpPr>
              <a:stCxn id="28" idx="0"/>
              <a:endCxn id="28" idx="3"/>
            </p:cNvCxnSpPr>
            <p:nvPr/>
          </p:nvCxnSpPr>
          <p:spPr>
            <a:xfrm rot="16200000" flipH="1">
              <a:off x="5133739" y="2526237"/>
              <a:ext cx="662472" cy="749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2" name="Прямоугольник 31"/>
          <p:cNvSpPr/>
          <p:nvPr/>
        </p:nvSpPr>
        <p:spPr>
          <a:xfrm>
            <a:off x="-571536" y="-142900"/>
            <a:ext cx="921550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V.</a:t>
            </a:r>
            <a:r>
              <a:rPr lang="uk-UA" sz="4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Конкурс </a:t>
            </a:r>
            <a:r>
              <a:rPr lang="uk-UA" sz="4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“Геометричний”</a:t>
            </a:r>
            <a:endParaRPr lang="ru-RU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071678"/>
            <a:ext cx="4375578" cy="392909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2976" y="285728"/>
            <a:ext cx="635798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VI.</a:t>
            </a:r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Конкурс </a:t>
            </a:r>
            <a:r>
              <a:rPr lang="uk-UA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“Хитрі</a:t>
            </a:r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задачі”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38339" y="1211193"/>
            <a:ext cx="4705364" cy="4503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Схема 5"/>
          <p:cNvGraphicFramePr/>
          <p:nvPr/>
        </p:nvGraphicFramePr>
        <p:xfrm>
          <a:off x="1928794" y="5857892"/>
          <a:ext cx="4714908" cy="71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14282" y="214290"/>
            <a:ext cx="8606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VII. </a:t>
            </a:r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 капітанів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2_21_1 kar_ matematika 2.avi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214337"/>
            <a:ext cx="9144000" cy="7072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Admin\Мои документы\Мои рисунки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27339"/>
            <a:ext cx="8072494" cy="528125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500166" y="500042"/>
            <a:ext cx="60933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Дякую за увагу!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317</TotalTime>
  <Words>232</Words>
  <Application>Microsoft Office PowerPoint</Application>
  <PresentationFormat>Экран (4:3)</PresentationFormat>
  <Paragraphs>101</Paragraphs>
  <Slides>12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</cp:lastModifiedBy>
  <cp:revision>37</cp:revision>
  <dcterms:created xsi:type="dcterms:W3CDTF">2019-02-08T15:43:11Z</dcterms:created>
  <dcterms:modified xsi:type="dcterms:W3CDTF">2024-12-11T13:09:58Z</dcterms:modified>
</cp:coreProperties>
</file>