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2" r:id="rId7"/>
    <p:sldId id="261" r:id="rId8"/>
    <p:sldId id="265" r:id="rId9"/>
    <p:sldId id="263" r:id="rId10"/>
    <p:sldId id="266" r:id="rId11"/>
    <p:sldId id="264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EC709-5A59-40DB-ABCA-18A6572B7A28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58F1-70B6-451B-8C87-A47E1A4A5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6118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EC709-5A59-40DB-ABCA-18A6572B7A28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58F1-70B6-451B-8C87-A47E1A4A5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1596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EC709-5A59-40DB-ABCA-18A6572B7A28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58F1-70B6-451B-8C87-A47E1A4A5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3067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EC709-5A59-40DB-ABCA-18A6572B7A28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58F1-70B6-451B-8C87-A47E1A4A5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7501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EC709-5A59-40DB-ABCA-18A6572B7A28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58F1-70B6-451B-8C87-A47E1A4A5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4453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EC709-5A59-40DB-ABCA-18A6572B7A28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58F1-70B6-451B-8C87-A47E1A4A5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5814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EC709-5A59-40DB-ABCA-18A6572B7A28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58F1-70B6-451B-8C87-A47E1A4A5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7620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EC709-5A59-40DB-ABCA-18A6572B7A28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58F1-70B6-451B-8C87-A47E1A4A5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9410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EC709-5A59-40DB-ABCA-18A6572B7A28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58F1-70B6-451B-8C87-A47E1A4A5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406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EC709-5A59-40DB-ABCA-18A6572B7A28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58F1-70B6-451B-8C87-A47E1A4A5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6707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EC709-5A59-40DB-ABCA-18A6572B7A28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58F1-70B6-451B-8C87-A47E1A4A5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5539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FEC709-5A59-40DB-ABCA-18A6572B7A28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C58F1-70B6-451B-8C87-A47E1A4A5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277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b="2625"/>
          <a:stretch/>
        </p:blipFill>
        <p:spPr>
          <a:xfrm>
            <a:off x="-1" y="0"/>
            <a:ext cx="12192001" cy="696035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83671" y="1688489"/>
            <a:ext cx="8651727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9600" b="1" i="1" dirty="0" smtClean="0">
                <a:solidFill>
                  <a:srgbClr val="FF0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Компоненти  </a:t>
            </a:r>
          </a:p>
          <a:p>
            <a:r>
              <a:rPr lang="uk-UA" sz="9600" b="1" i="1" dirty="0" smtClean="0">
                <a:solidFill>
                  <a:srgbClr val="FF0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та результат </a:t>
            </a:r>
          </a:p>
          <a:p>
            <a:r>
              <a:rPr lang="uk-UA" sz="9600" b="1" i="1" dirty="0" smtClean="0">
                <a:solidFill>
                  <a:srgbClr val="FF0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дії віднімання</a:t>
            </a:r>
            <a:endParaRPr lang="uk-UA" sz="9600" b="1" i="1" dirty="0">
              <a:solidFill>
                <a:srgbClr val="FF0000"/>
              </a:solidFill>
              <a:latin typeface="Comic Sans MS" panose="030F0702030302020204" pitchFamily="66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910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b="2625"/>
          <a:stretch/>
        </p:blipFill>
        <p:spPr>
          <a:xfrm>
            <a:off x="-1" y="0"/>
            <a:ext cx="12192001" cy="696035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68740" y="725058"/>
            <a:ext cx="847525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i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Жив-був Дід-</a:t>
            </a:r>
            <a:r>
              <a:rPr lang="uk-UA" sz="4000" b="1" i="1" dirty="0" err="1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Цифроїд</a:t>
            </a:r>
            <a:r>
              <a:rPr lang="uk-UA" sz="4000" b="1" i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,</a:t>
            </a:r>
          </a:p>
          <a:p>
            <a:r>
              <a:rPr lang="uk-UA" sz="4000" b="1" i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Їв він цифри на обід.</a:t>
            </a:r>
          </a:p>
          <a:p>
            <a:r>
              <a:rPr lang="uk-UA" sz="4000" b="1" i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Ось він скільки з’їв із чаєм!</a:t>
            </a:r>
          </a:p>
          <a:p>
            <a:r>
              <a:rPr lang="uk-UA" sz="4000" b="1" i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Встав, яких не вистачає: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587" y="3162300"/>
            <a:ext cx="2705100" cy="36957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988604" y="4196650"/>
            <a:ext cx="74158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1, 2, …, 4, …, …, 7, …, 9, …</a:t>
            </a:r>
            <a:endParaRPr lang="ru-RU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05240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b="2625"/>
          <a:stretch/>
        </p:blipFill>
        <p:spPr>
          <a:xfrm>
            <a:off x="-1" y="0"/>
            <a:ext cx="12192001" cy="696035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333317"/>
            <a:ext cx="979466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/>
              </a:rPr>
              <a:t>Прочитай </a:t>
            </a:r>
            <a:r>
              <a:rPr lang="uk-UA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/>
              </a:rPr>
              <a:t>вирази </a:t>
            </a:r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/>
              </a:rPr>
              <a:t>на </a:t>
            </a:r>
            <a:r>
              <a:rPr lang="uk-UA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/>
              </a:rPr>
              <a:t>віднімання</a:t>
            </a:r>
          </a:p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/>
              </a:rPr>
              <a:t> та </a:t>
            </a:r>
            <a:r>
              <a:rPr lang="uk-UA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/>
              </a:rPr>
              <a:t>знайди </a:t>
            </a:r>
            <a:r>
              <a:rPr lang="uk-UA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їх значення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28048" y="2087643"/>
            <a:ext cx="8470835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8 + 2           5 + 0            4 – 4           7 + 2 </a:t>
            </a:r>
          </a:p>
          <a:p>
            <a:endParaRPr lang="uk-UA" sz="6000" b="1" dirty="0" smtClean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r>
              <a:rPr lang="uk-UA" sz="60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8 – 1            9 – 3             6 + 2           10 – 3 </a:t>
            </a:r>
          </a:p>
          <a:p>
            <a:r>
              <a:rPr lang="uk-UA" dirty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6046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b="2625"/>
          <a:stretch/>
        </p:blipFill>
        <p:spPr>
          <a:xfrm>
            <a:off x="-1" y="0"/>
            <a:ext cx="12192001" cy="6960357"/>
          </a:xfrm>
          <a:prstGeom prst="rect">
            <a:avLst/>
          </a:prstGeom>
        </p:spPr>
      </p:pic>
      <p:sp>
        <p:nvSpPr>
          <p:cNvPr id="2" name="4-конечная звезда 1"/>
          <p:cNvSpPr/>
          <p:nvPr/>
        </p:nvSpPr>
        <p:spPr>
          <a:xfrm>
            <a:off x="3104158" y="675045"/>
            <a:ext cx="1514901" cy="1378424"/>
          </a:xfrm>
          <a:prstGeom prst="star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0155" y="4183567"/>
            <a:ext cx="1591194" cy="143878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3104" y="862170"/>
            <a:ext cx="1591194" cy="143878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7637" y="5111331"/>
            <a:ext cx="1591194" cy="143878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332" y="3480178"/>
            <a:ext cx="1591194" cy="143878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8961" y="2287577"/>
            <a:ext cx="1591194" cy="143878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207" y="1966333"/>
            <a:ext cx="1591194" cy="1438781"/>
          </a:xfrm>
          <a:prstGeom prst="rect">
            <a:avLst/>
          </a:prstGeom>
        </p:spPr>
      </p:pic>
      <p:sp>
        <p:nvSpPr>
          <p:cNvPr id="4" name="Облако 3"/>
          <p:cNvSpPr/>
          <p:nvPr/>
        </p:nvSpPr>
        <p:spPr>
          <a:xfrm>
            <a:off x="3962475" y="4106937"/>
            <a:ext cx="5072417" cy="27642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3589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b="2625"/>
          <a:stretch/>
        </p:blipFill>
        <p:spPr>
          <a:xfrm>
            <a:off x="0" y="0"/>
            <a:ext cx="12192001" cy="6960357"/>
          </a:xfrm>
          <a:prstGeom prst="rect">
            <a:avLst/>
          </a:prstGeom>
        </p:spPr>
      </p:pic>
      <p:sp>
        <p:nvSpPr>
          <p:cNvPr id="9" name="Полилиния 8"/>
          <p:cNvSpPr/>
          <p:nvPr/>
        </p:nvSpPr>
        <p:spPr>
          <a:xfrm>
            <a:off x="1037230" y="1965530"/>
            <a:ext cx="8748215" cy="122829"/>
          </a:xfrm>
          <a:custGeom>
            <a:avLst/>
            <a:gdLst>
              <a:gd name="connsiteX0" fmla="*/ 0 w 8748215"/>
              <a:gd name="connsiteY0" fmla="*/ 0 h 122829"/>
              <a:gd name="connsiteX1" fmla="*/ 8748215 w 8748215"/>
              <a:gd name="connsiteY1" fmla="*/ 122829 h 122829"/>
              <a:gd name="connsiteX2" fmla="*/ 8748215 w 8748215"/>
              <a:gd name="connsiteY2" fmla="*/ 122829 h 122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48215" h="122829">
                <a:moveTo>
                  <a:pt x="0" y="0"/>
                </a:moveTo>
                <a:lnTo>
                  <a:pt x="8748215" y="122829"/>
                </a:lnTo>
                <a:lnTo>
                  <a:pt x="8748215" y="122829"/>
                </a:lnTo>
              </a:path>
            </a:pathLst>
          </a:custGeom>
          <a:ln w="762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Арка 4"/>
          <p:cNvSpPr/>
          <p:nvPr/>
        </p:nvSpPr>
        <p:spPr>
          <a:xfrm>
            <a:off x="1037230" y="1419619"/>
            <a:ext cx="8748215" cy="586853"/>
          </a:xfrm>
          <a:prstGeom prst="blockArc">
            <a:avLst>
              <a:gd name="adj1" fmla="val 10800000"/>
              <a:gd name="adj2" fmla="val 3370"/>
              <a:gd name="adj3" fmla="val 0"/>
            </a:avLst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Арка 7"/>
          <p:cNvSpPr/>
          <p:nvPr/>
        </p:nvSpPr>
        <p:spPr>
          <a:xfrm flipV="1">
            <a:off x="1037230" y="1884017"/>
            <a:ext cx="5363570" cy="600502"/>
          </a:xfrm>
          <a:prstGeom prst="blockArc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325462" y="2222665"/>
            <a:ext cx="3535321" cy="274812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5287765" y="0"/>
            <a:ext cx="80823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96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7</a:t>
            </a:r>
            <a:endParaRPr lang="ru-RU" sz="96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592361" y="2222665"/>
            <a:ext cx="80823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9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2</a:t>
            </a:r>
            <a:endParaRPr lang="ru-RU" sz="96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045622" y="2320829"/>
            <a:ext cx="75533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9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?</a:t>
            </a:r>
            <a:endParaRPr lang="ru-RU" sz="96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312042" y="3890489"/>
            <a:ext cx="5450531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20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7 – 2 = 5</a:t>
            </a:r>
            <a:endParaRPr lang="ru-RU" sz="120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2238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b="2625"/>
          <a:stretch/>
        </p:blipFill>
        <p:spPr>
          <a:xfrm>
            <a:off x="0" y="0"/>
            <a:ext cx="12192001" cy="6960357"/>
          </a:xfrm>
          <a:prstGeom prst="rect">
            <a:avLst/>
          </a:prstGeom>
        </p:spPr>
      </p:pic>
      <p:sp>
        <p:nvSpPr>
          <p:cNvPr id="9" name="Полилиния 8"/>
          <p:cNvSpPr/>
          <p:nvPr/>
        </p:nvSpPr>
        <p:spPr>
          <a:xfrm>
            <a:off x="1037230" y="1965530"/>
            <a:ext cx="8748215" cy="122829"/>
          </a:xfrm>
          <a:custGeom>
            <a:avLst/>
            <a:gdLst>
              <a:gd name="connsiteX0" fmla="*/ 0 w 8748215"/>
              <a:gd name="connsiteY0" fmla="*/ 0 h 122829"/>
              <a:gd name="connsiteX1" fmla="*/ 8748215 w 8748215"/>
              <a:gd name="connsiteY1" fmla="*/ 122829 h 122829"/>
              <a:gd name="connsiteX2" fmla="*/ 8748215 w 8748215"/>
              <a:gd name="connsiteY2" fmla="*/ 122829 h 122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48215" h="122829">
                <a:moveTo>
                  <a:pt x="0" y="0"/>
                </a:moveTo>
                <a:lnTo>
                  <a:pt x="8748215" y="122829"/>
                </a:lnTo>
                <a:lnTo>
                  <a:pt x="8748215" y="122829"/>
                </a:lnTo>
              </a:path>
            </a:pathLst>
          </a:custGeom>
          <a:ln w="762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Арка 4"/>
          <p:cNvSpPr/>
          <p:nvPr/>
        </p:nvSpPr>
        <p:spPr>
          <a:xfrm>
            <a:off x="1037230" y="1228299"/>
            <a:ext cx="8748215" cy="778173"/>
          </a:xfrm>
          <a:prstGeom prst="blockArc">
            <a:avLst>
              <a:gd name="adj1" fmla="val 10800000"/>
              <a:gd name="adj2" fmla="val 3370"/>
              <a:gd name="adj3" fmla="val 0"/>
            </a:avLst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Арка 7"/>
          <p:cNvSpPr/>
          <p:nvPr/>
        </p:nvSpPr>
        <p:spPr>
          <a:xfrm flipV="1">
            <a:off x="1037230" y="1653940"/>
            <a:ext cx="5363570" cy="1180432"/>
          </a:xfrm>
          <a:prstGeom prst="blockArc">
            <a:avLst>
              <a:gd name="adj1" fmla="val 10747785"/>
              <a:gd name="adj2" fmla="val 0"/>
              <a:gd name="adj3" fmla="val 25000"/>
            </a:avLst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325462" y="2222665"/>
            <a:ext cx="3535321" cy="602925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5287765" y="0"/>
            <a:ext cx="80823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96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7</a:t>
            </a:r>
            <a:endParaRPr lang="ru-RU" sz="96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957193" y="3876888"/>
            <a:ext cx="80823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9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2</a:t>
            </a:r>
            <a:endParaRPr lang="ru-RU" sz="96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910780" y="3863073"/>
            <a:ext cx="80823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96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5</a:t>
            </a:r>
            <a:endParaRPr lang="ru-RU" sz="96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74931" y="5178544"/>
            <a:ext cx="5450531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2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7 – 2 = 5</a:t>
            </a:r>
            <a:endParaRPr lang="ru-RU" sz="12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513712" y="1149149"/>
            <a:ext cx="42308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4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зменшуване</a:t>
            </a:r>
            <a:endParaRPr lang="ru-RU" sz="5400" b="1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42747" y="2918652"/>
            <a:ext cx="33148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400" b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різниця</a:t>
            </a:r>
            <a:endParaRPr lang="ru-RU" sz="5400" b="1" dirty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566629" y="2889574"/>
            <a:ext cx="35893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в</a:t>
            </a:r>
            <a:r>
              <a:rPr lang="uk-UA" sz="5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ід</a:t>
            </a:r>
            <a:r>
              <a:rPr lang="en-US" sz="5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’</a:t>
            </a:r>
            <a:r>
              <a:rPr lang="uk-UA" sz="5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ємник</a:t>
            </a:r>
            <a:endParaRPr lang="ru-RU" sz="5400" b="1" dirty="0">
              <a:solidFill>
                <a:schemeClr val="tx1">
                  <a:lumMod val="85000"/>
                  <a:lumOff val="15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6520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b="2625"/>
          <a:stretch/>
        </p:blipFill>
        <p:spPr>
          <a:xfrm>
            <a:off x="-1" y="0"/>
            <a:ext cx="12192001" cy="6960357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-259308" y="1119993"/>
            <a:ext cx="1109563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120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7    –     2    =     5 </a:t>
            </a:r>
            <a:endParaRPr lang="ru-RU" sz="120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18363" y="3409537"/>
            <a:ext cx="43126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ЗМЕНШУВАНЕ</a:t>
            </a:r>
            <a:endParaRPr lang="ru-RU" sz="44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31056" y="3409535"/>
            <a:ext cx="345960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ВІД</a:t>
            </a:r>
            <a:r>
              <a:rPr lang="en-US" sz="4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’</a:t>
            </a:r>
            <a:r>
              <a:rPr lang="uk-UA" sz="4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ЄМНИК</a:t>
            </a:r>
            <a:endParaRPr lang="ru-RU" sz="44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249964" y="3409534"/>
            <a:ext cx="31253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РІЗНИЦЯ</a:t>
            </a:r>
            <a:endParaRPr lang="ru-RU" sz="4400" b="1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250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b="2625"/>
          <a:stretch/>
        </p:blipFill>
        <p:spPr>
          <a:xfrm>
            <a:off x="0" y="0"/>
            <a:ext cx="12192001" cy="696035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30152" y="688159"/>
            <a:ext cx="78582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Знайди значення різниць</a:t>
            </a:r>
            <a:endParaRPr lang="ru-RU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2543209"/>
              </p:ext>
            </p:extLst>
          </p:nvPr>
        </p:nvGraphicFramePr>
        <p:xfrm>
          <a:off x="1049361" y="2261863"/>
          <a:ext cx="9131868" cy="418509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043956"/>
                <a:gridCol w="3043956"/>
                <a:gridCol w="3043956"/>
              </a:tblGrid>
              <a:tr h="679893">
                <a:tc>
                  <a:txBody>
                    <a:bodyPr/>
                    <a:lstStyle/>
                    <a:p>
                      <a:pPr algn="ctr"/>
                      <a:r>
                        <a:rPr lang="uk-UA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Зменшуване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600" dirty="0" smtClean="0"/>
                        <a:t>Від</a:t>
                      </a:r>
                      <a:r>
                        <a:rPr lang="en-US" sz="3600" dirty="0" smtClean="0"/>
                        <a:t>’</a:t>
                      </a:r>
                      <a:r>
                        <a:rPr lang="uk-UA" sz="3600" dirty="0" smtClean="0"/>
                        <a:t>ємник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Різниця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79893">
                <a:tc>
                  <a:txBody>
                    <a:bodyPr/>
                    <a:lstStyle/>
                    <a:p>
                      <a:pPr algn="ctr"/>
                      <a:r>
                        <a:rPr lang="uk-UA" sz="40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400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4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79893">
                <a:tc>
                  <a:txBody>
                    <a:bodyPr/>
                    <a:lstStyle/>
                    <a:p>
                      <a:pPr algn="ctr"/>
                      <a:r>
                        <a:rPr lang="uk-UA" sz="40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400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4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79893">
                <a:tc>
                  <a:txBody>
                    <a:bodyPr/>
                    <a:lstStyle/>
                    <a:p>
                      <a:pPr algn="ctr"/>
                      <a:r>
                        <a:rPr lang="uk-UA" sz="40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400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4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79893">
                <a:tc>
                  <a:txBody>
                    <a:bodyPr/>
                    <a:lstStyle/>
                    <a:p>
                      <a:pPr algn="ctr"/>
                      <a:r>
                        <a:rPr lang="uk-UA" sz="40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400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4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79893">
                <a:tc>
                  <a:txBody>
                    <a:bodyPr/>
                    <a:lstStyle/>
                    <a:p>
                      <a:pPr algn="ctr"/>
                      <a:r>
                        <a:rPr lang="uk-UA" sz="40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400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40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4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1850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b="2625"/>
          <a:stretch/>
        </p:blipFill>
        <p:spPr>
          <a:xfrm>
            <a:off x="-1" y="0"/>
            <a:ext cx="12192001" cy="696035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00251" y="976787"/>
            <a:ext cx="1000381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Обчисли значення різниць. </a:t>
            </a:r>
          </a:p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Прочитай рівності з назвами компонентів і результату</a:t>
            </a:r>
            <a:r>
              <a:rPr lang="uk-UA" sz="2800" b="1" dirty="0" smtClean="0">
                <a:latin typeface="Comic Sans MS" panose="030F0702030302020204" pitchFamily="66" charset="0"/>
              </a:rPr>
              <a:t>.</a:t>
            </a:r>
            <a:endParaRPr lang="uk-UA" sz="2800" b="1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9809" y="2456597"/>
            <a:ext cx="902117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b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5 + 2 =             7 – 1 =               8 + 1 =             6 – 6 =</a:t>
            </a:r>
          </a:p>
          <a:p>
            <a:r>
              <a:rPr lang="uk-UA" sz="4800" b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3 – 2 =             0 + 8 =               7 – 2 =             9 – 2 =           </a:t>
            </a:r>
            <a:endParaRPr lang="ru-RU" sz="4800" b="1" dirty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4888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b="2625"/>
          <a:stretch/>
        </p:blipFill>
        <p:spPr>
          <a:xfrm>
            <a:off x="0" y="0"/>
            <a:ext cx="12192001" cy="696035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18447" y="369461"/>
            <a:ext cx="97672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uk-UA" sz="3200" b="1" i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Виконай віднімання чисел за кожним малюнком. Запиши в зошит. Назви компоненти дії віднімання.</a:t>
            </a:r>
            <a:endParaRPr lang="uk-UA" sz="3200" b="1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4371" r="3840"/>
          <a:stretch/>
        </p:blipFill>
        <p:spPr>
          <a:xfrm>
            <a:off x="736980" y="1602692"/>
            <a:ext cx="1078173" cy="117462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8807" y="1631567"/>
            <a:ext cx="1079086" cy="117663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9211" y="1631567"/>
            <a:ext cx="1079086" cy="117663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3785" y="1631567"/>
            <a:ext cx="1079086" cy="117663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8359" y="1600689"/>
            <a:ext cx="1079086" cy="1176630"/>
          </a:xfrm>
          <a:prstGeom prst="rect">
            <a:avLst/>
          </a:prstGeom>
        </p:spPr>
      </p:pic>
      <p:cxnSp>
        <p:nvCxnSpPr>
          <p:cNvPr id="10" name="Прямая соединительная линия 9"/>
          <p:cNvCxnSpPr/>
          <p:nvPr/>
        </p:nvCxnSpPr>
        <p:spPr>
          <a:xfrm>
            <a:off x="3983785" y="1600689"/>
            <a:ext cx="1079086" cy="120750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69180" y="1631567"/>
            <a:ext cx="1158340" cy="128027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16830" y="1600689"/>
            <a:ext cx="1310076" cy="144797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6"/>
          <a:srcRect t="2212"/>
          <a:stretch/>
        </p:blipFill>
        <p:spPr>
          <a:xfrm>
            <a:off x="691757" y="3048668"/>
            <a:ext cx="1168617" cy="140248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56373" y="3079546"/>
            <a:ext cx="1170533" cy="140220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61030" y="3073028"/>
            <a:ext cx="1170533" cy="140220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42635" y="3048955"/>
            <a:ext cx="1170533" cy="1402202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6193" y="3133993"/>
            <a:ext cx="1158340" cy="128027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04531" y="3133993"/>
            <a:ext cx="1158340" cy="1280271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9"/>
          <a:srcRect l="7917" t="8594" r="8290" b="12642"/>
          <a:stretch/>
        </p:blipFill>
        <p:spPr>
          <a:xfrm>
            <a:off x="682389" y="4910365"/>
            <a:ext cx="1692323" cy="1590783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246924" y="4910364"/>
            <a:ext cx="1694835" cy="1585097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32685" y="4910364"/>
            <a:ext cx="1694835" cy="1585097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18446" y="4910365"/>
            <a:ext cx="1694835" cy="1585097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20027" y="4916051"/>
            <a:ext cx="1694835" cy="1585097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51515" y="4918706"/>
            <a:ext cx="1426587" cy="1576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419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b="2625"/>
          <a:stretch/>
        </p:blipFill>
        <p:spPr>
          <a:xfrm>
            <a:off x="0" y="0"/>
            <a:ext cx="12192001" cy="696035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427" y="545911"/>
            <a:ext cx="2848721" cy="239248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316" y="3594574"/>
            <a:ext cx="2794832" cy="228244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103937" y="1198873"/>
            <a:ext cx="54291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Урок був цікавим</a:t>
            </a:r>
            <a:endParaRPr lang="ru-RU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103937" y="4079615"/>
            <a:ext cx="63124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Урок був не цікавим</a:t>
            </a:r>
            <a:endParaRPr lang="ru-RU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4508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193</Words>
  <Application>Microsoft Office PowerPoint</Application>
  <PresentationFormat>Широкоэкранный</PresentationFormat>
  <Paragraphs>50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Cambria Math</vt:lpstr>
      <vt:lpstr>Comic Sans MS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Prikoren0918</dc:creator>
  <cp:lastModifiedBy>Prikoren0918</cp:lastModifiedBy>
  <cp:revision>18</cp:revision>
  <dcterms:created xsi:type="dcterms:W3CDTF">2021-03-02T16:23:35Z</dcterms:created>
  <dcterms:modified xsi:type="dcterms:W3CDTF">2021-03-03T17:33:58Z</dcterms:modified>
</cp:coreProperties>
</file>