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6" r:id="rId3"/>
    <p:sldId id="258" r:id="rId4"/>
    <p:sldId id="259" r:id="rId5"/>
    <p:sldId id="262" r:id="rId6"/>
    <p:sldId id="261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85175" y="883140"/>
            <a:ext cx="4383557" cy="5820491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436417" y="768927"/>
            <a:ext cx="5049981" cy="553905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Конструювання з паперу змійки</a:t>
            </a:r>
            <a:endParaRPr lang="ru-RU" sz="4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227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623454" y="997527"/>
            <a:ext cx="4842163" cy="440574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/>
            <a:r>
              <a:rPr lang="ru-RU" sz="2000" dirty="0">
                <a:solidFill>
                  <a:srgbClr val="000000"/>
                </a:solidFill>
                <a:latin typeface="Arial Black" panose="020B0A04020102020204" pitchFamily="34" charset="0"/>
              </a:rPr>
              <a:t>Яку </a:t>
            </a:r>
            <a:r>
              <a:rPr lang="ru-RU" sz="2000" dirty="0" err="1">
                <a:solidFill>
                  <a:srgbClr val="000000"/>
                </a:solidFill>
                <a:latin typeface="Arial Black" panose="020B0A04020102020204" pitchFamily="34" charset="0"/>
              </a:rPr>
              <a:t>іграшку</a:t>
            </a:r>
            <a:r>
              <a:rPr lang="ru-RU" sz="2000" dirty="0">
                <a:solidFill>
                  <a:srgbClr val="000000"/>
                </a:solidFill>
                <a:latin typeface="Arial Black" panose="020B0A04020102020204" pitchFamily="34" charset="0"/>
              </a:rPr>
              <a:t> ми </a:t>
            </a:r>
            <a:r>
              <a:rPr lang="ru-RU" sz="2000" dirty="0" err="1">
                <a:solidFill>
                  <a:srgbClr val="000000"/>
                </a:solidFill>
                <a:latin typeface="Arial Black" panose="020B0A04020102020204" pitchFamily="34" charset="0"/>
              </a:rPr>
              <a:t>виготовимо</a:t>
            </a:r>
            <a:r>
              <a:rPr lang="ru-RU" sz="2000" dirty="0">
                <a:solidFill>
                  <a:srgbClr val="000000"/>
                </a:solidFill>
                <a:latin typeface="Arial Black" panose="020B0A04020102020204" pitchFamily="34" charset="0"/>
              </a:rPr>
              <a:t>? </a:t>
            </a:r>
            <a:r>
              <a:rPr lang="ru-RU" sz="2000" dirty="0" err="1">
                <a:solidFill>
                  <a:srgbClr val="000000"/>
                </a:solidFill>
                <a:latin typeface="Arial Black" panose="020B0A04020102020204" pitchFamily="34" charset="0"/>
              </a:rPr>
              <a:t>Відгадайте</a:t>
            </a:r>
            <a:r>
              <a:rPr lang="ru-RU" sz="2000" dirty="0">
                <a:solidFill>
                  <a:srgbClr val="000000"/>
                </a:solidFill>
                <a:latin typeface="Arial Black" panose="020B0A04020102020204" pitchFamily="34" charset="0"/>
              </a:rPr>
              <a:t>!</a:t>
            </a:r>
          </a:p>
          <a:p>
            <a:pPr algn="just" fontAlgn="base"/>
            <a:r>
              <a:rPr lang="ru-RU" sz="2000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В’ється</a:t>
            </a:r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sz="2000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стрічка</a:t>
            </a:r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 невеличка,</a:t>
            </a:r>
            <a:endParaRPr lang="ru-RU" sz="20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 fontAlgn="base"/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Де </a:t>
            </a:r>
            <a:r>
              <a:rPr lang="ru-RU" sz="2000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пісочок</a:t>
            </a:r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, де </a:t>
            </a:r>
            <a:r>
              <a:rPr lang="ru-RU" sz="2000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травичка</a:t>
            </a:r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 fontAlgn="base"/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Ви </a:t>
            </a:r>
            <a:r>
              <a:rPr lang="ru-RU" sz="2000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її</a:t>
            </a:r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 не </a:t>
            </a:r>
            <a:r>
              <a:rPr lang="ru-RU" sz="2000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зачіпайте</a:t>
            </a:r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 —</a:t>
            </a:r>
            <a:endParaRPr lang="ru-RU" sz="20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 fontAlgn="base"/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Стороною </a:t>
            </a:r>
            <a:r>
              <a:rPr lang="ru-RU" sz="2000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оминайте</a:t>
            </a:r>
            <a:r>
              <a:rPr lang="ru-RU" sz="2000" i="1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  <a:endParaRPr lang="ru-RU" sz="2000" b="0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47682" y="1043974"/>
            <a:ext cx="4300430" cy="571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44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олна 1"/>
          <p:cNvSpPr/>
          <p:nvPr/>
        </p:nvSpPr>
        <p:spPr>
          <a:xfrm>
            <a:off x="748145" y="0"/>
            <a:ext cx="10910455" cy="68580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/>
            <a:r>
              <a:rPr lang="ru-RU" i="1" dirty="0">
                <a:solidFill>
                  <a:srgbClr val="000000"/>
                </a:solidFill>
                <a:latin typeface="Open Sans"/>
              </a:rPr>
              <a:t> </a:t>
            </a:r>
            <a:r>
              <a:rPr lang="ru-RU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Повторення</a:t>
            </a:r>
            <a:r>
              <a:rPr lang="ru-RU" i="1" dirty="0">
                <a:solidFill>
                  <a:srgbClr val="000000"/>
                </a:solidFill>
                <a:latin typeface="Arial Black" panose="020B0A04020102020204" pitchFamily="34" charset="0"/>
              </a:rPr>
              <a:t> правил </a:t>
            </a:r>
            <a:r>
              <a:rPr lang="ru-RU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безпеки</a:t>
            </a:r>
            <a:r>
              <a:rPr lang="ru-RU" i="1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під</a:t>
            </a:r>
            <a:r>
              <a:rPr lang="ru-RU" i="1" dirty="0">
                <a:solidFill>
                  <a:srgbClr val="000000"/>
                </a:solidFill>
                <a:latin typeface="Arial Black" panose="020B0A04020102020204" pitchFamily="34" charset="0"/>
              </a:rPr>
              <a:t> час </a:t>
            </a:r>
            <a:r>
              <a:rPr lang="ru-RU" i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роботи</a:t>
            </a:r>
            <a:r>
              <a:rPr lang="ru-RU" i="1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  <a:endParaRPr lang="ru-RU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1. На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робочому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місці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дотримуйте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чистоти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і порядку.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2.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Зберігайте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ножиці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спеціально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відведеному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для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цього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місці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3. Не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працюйте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притупленими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ножицями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4. Не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тримайте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ножиці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лезами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вгору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5. Не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користуйтеся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ножицями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під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час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ходьби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класом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6. Не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заважайте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товаришам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, коли вони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вирізають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деталі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ножицями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7. Передавайте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ножиці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товаришам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кільцями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вперед.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8.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Під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час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різання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тримайте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матеріал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таким чином,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щоб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лезами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ножиць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не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поранити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руку.</a:t>
            </a: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9.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Клеєм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користуйтеся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так,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щоб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він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не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потрапив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до очей.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Брудні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від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клею руки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під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час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роботи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витирайте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ганчіркою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Після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завершення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роботи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вимийте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їх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ретельно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з милом і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витріть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рушничком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20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62" y="2078180"/>
            <a:ext cx="3098959" cy="41148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335" y="2078181"/>
            <a:ext cx="3067656" cy="4073236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624863" y="228600"/>
            <a:ext cx="6642128" cy="1641763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Матеріали та інструменти,</a:t>
            </a:r>
          </a:p>
          <a:p>
            <a:pPr algn="ctr"/>
            <a:r>
              <a:rPr lang="uk-UA" sz="24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еобхідні для роботи: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Волна 4"/>
          <p:cNvSpPr/>
          <p:nvPr/>
        </p:nvSpPr>
        <p:spPr>
          <a:xfrm>
            <a:off x="7742505" y="1766455"/>
            <a:ext cx="3812185" cy="442652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rgbClr val="002060"/>
                </a:solidFill>
                <a:latin typeface="Arial Black" panose="020B0A04020102020204" pitchFamily="34" charset="0"/>
              </a:rPr>
              <a:t>к</a:t>
            </a: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ольоровий папір ,</a:t>
            </a:r>
          </a:p>
          <a:p>
            <a:pPr algn="ctr"/>
            <a:r>
              <a:rPr lang="uk-UA" sz="20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ожиці,</a:t>
            </a:r>
          </a:p>
          <a:p>
            <a:pPr algn="ctr"/>
            <a:r>
              <a:rPr lang="uk-UA" sz="2000" dirty="0">
                <a:solidFill>
                  <a:srgbClr val="002060"/>
                </a:solidFill>
                <a:latin typeface="Arial Black" panose="020B0A04020102020204" pitchFamily="34" charset="0"/>
              </a:rPr>
              <a:t>к</a:t>
            </a: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лей,</a:t>
            </a:r>
          </a:p>
          <a:p>
            <a:pPr algn="ctr"/>
            <a:r>
              <a:rPr lang="uk-UA" sz="2000" dirty="0">
                <a:solidFill>
                  <a:srgbClr val="002060"/>
                </a:solidFill>
                <a:latin typeface="Arial Black" panose="020B0A04020102020204" pitchFamily="34" charset="0"/>
              </a:rPr>
              <a:t>м</a:t>
            </a: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аркери, </a:t>
            </a:r>
          </a:p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простий олівець</a:t>
            </a:r>
            <a:endParaRPr lang="ru-RU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339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" t="21515" r="2252" b="8788"/>
          <a:stretch/>
        </p:blipFill>
        <p:spPr>
          <a:xfrm>
            <a:off x="1371600" y="2654876"/>
            <a:ext cx="3859635" cy="37615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" t="17576" r="-163" b="17273"/>
          <a:stretch/>
        </p:blipFill>
        <p:spPr>
          <a:xfrm>
            <a:off x="5839691" y="2668357"/>
            <a:ext cx="4218710" cy="3748028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1371599" y="145473"/>
            <a:ext cx="8686801" cy="2327563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AutoNum type="arabicPeriod"/>
            </a:pP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Візьміть аркуші кольорового паперу 6 різних кольорів (за вашим вибором) розміром : 12 см на 6 см.</a:t>
            </a:r>
          </a:p>
          <a:p>
            <a:pPr marL="457200" indent="-457200" algn="ctr">
              <a:buAutoNum type="arabicPeriod"/>
            </a:pP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 аркуші паперу (колір за вашим вибором) 10 см на 20см намалюйте голівку та хвостик змійки.</a:t>
            </a:r>
            <a:endParaRPr lang="ru-RU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331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61" y="1236518"/>
            <a:ext cx="3693707" cy="49045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36" y="1236518"/>
            <a:ext cx="3693708" cy="4904508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8459612" y="1236518"/>
            <a:ext cx="3240551" cy="490450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3. </a:t>
            </a:r>
            <a:r>
              <a:rPr lang="uk-UA" sz="20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Згофруйте</a:t>
            </a: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аркуші прямокутної форми та зігніть посередині.</a:t>
            </a:r>
          </a:p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4. </a:t>
            </a:r>
            <a:r>
              <a:rPr lang="uk-UA" sz="20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Виріжте</a:t>
            </a: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голівку та хвостик змійки.</a:t>
            </a:r>
            <a:endParaRPr lang="ru-RU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149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98" y="1330036"/>
            <a:ext cx="3615452" cy="4800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880" y="1330036"/>
            <a:ext cx="3615450" cy="4800599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8147061" y="1330037"/>
            <a:ext cx="3657012" cy="480059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5. Склейте посередині </a:t>
            </a:r>
            <a:r>
              <a:rPr lang="uk-UA" sz="20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згофровані</a:t>
            </a:r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прямокутники.</a:t>
            </a:r>
          </a:p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6. Приклейте кожну частину одну до одної.</a:t>
            </a:r>
          </a:p>
          <a:p>
            <a:pPr algn="ctr"/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Тулуб готовий.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535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62" y="1496290"/>
            <a:ext cx="3318077" cy="440574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35027" y="1018308"/>
            <a:ext cx="4405745" cy="5361710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9761460" y="1870364"/>
            <a:ext cx="2125739" cy="380307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7. Приклейте до тулуба голівку та хвостик.</a:t>
            </a:r>
            <a:endParaRPr lang="ru-RU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8412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84</TotalTime>
  <Words>133</Words>
  <Application>Microsoft Office PowerPoint</Application>
  <PresentationFormat>Широкоэкранный</PresentationFormat>
  <Paragraphs>31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Century Gothic</vt:lpstr>
      <vt:lpstr>Open Sans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2025-04-29T11:30:10Z</dcterms:created>
  <dcterms:modified xsi:type="dcterms:W3CDTF">2025-04-29T12:54:38Z</dcterms:modified>
</cp:coreProperties>
</file>