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heme/themeOverride3.xml" ContentType="application/vnd.openxmlformats-officedocument.themeOverride+xml"/>
  <Override PartName="/ppt/theme/themeOverride4.xml" ContentType="application/vnd.openxmlformats-officedocument.themeOverride+xml"/>
  <Override PartName="/ppt/theme/themeOverride5.xml" ContentType="application/vnd.openxmlformats-officedocument.themeOverride+xml"/>
  <Override PartName="/ppt/theme/themeOverride6.xml" ContentType="application/vnd.openxmlformats-officedocument.themeOverride+xml"/>
  <Override PartName="/ppt/theme/themeOverride7.xml" ContentType="application/vnd.openxmlformats-officedocument.themeOverride+xml"/>
  <Override PartName="/ppt/theme/themeOverride8.xml" ContentType="application/vnd.openxmlformats-officedocument.themeOverride+xml"/>
  <Override PartName="/ppt/theme/themeOverride9.xml" ContentType="application/vnd.openxmlformats-officedocument.themeOverride+xml"/>
  <Override PartName="/ppt/theme/themeOverride10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17"/>
  </p:notes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6" r:id="rId10"/>
    <p:sldId id="267" r:id="rId11"/>
    <p:sldId id="268" r:id="rId12"/>
    <p:sldId id="269" r:id="rId13"/>
    <p:sldId id="270" r:id="rId14"/>
    <p:sldId id="271" r:id="rId15"/>
    <p:sldId id="273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33"/>
    <a:srgbClr val="FF5050"/>
    <a:srgbClr val="FF66FF"/>
    <a:srgbClr val="FFCCFF"/>
    <a:srgbClr val="800000"/>
    <a:srgbClr val="170694"/>
    <a:srgbClr val="EBE6FE"/>
    <a:srgbClr val="FF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48" y="12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F8F8577-75F1-4016-BE97-BA04AF7A9858}" type="datetimeFigureOut">
              <a:rPr lang="ru-RU" smtClean="0"/>
              <a:t>01.03.2021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66BBA89-3BE2-4322-971F-2FBEA09F928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84679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01.03.2021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01.03.2021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01.03.2021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01.03.2021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01.03.2021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01.03.2021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01.03.2021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01.03.2021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01.03.2021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Relationship Id="rId9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eg"/><Relationship Id="rId3" Type="http://schemas.openxmlformats.org/officeDocument/2006/relationships/image" Target="../media/image15.jpeg"/><Relationship Id="rId7" Type="http://schemas.openxmlformats.org/officeDocument/2006/relationships/image" Target="../media/image19.jpe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3.xml"/><Relationship Id="rId6" Type="http://schemas.openxmlformats.org/officeDocument/2006/relationships/image" Target="../media/image18.jpeg"/><Relationship Id="rId5" Type="http://schemas.openxmlformats.org/officeDocument/2006/relationships/image" Target="../media/image17.gif"/><Relationship Id="rId4" Type="http://schemas.openxmlformats.org/officeDocument/2006/relationships/image" Target="../media/image1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4.xml"/><Relationship Id="rId6" Type="http://schemas.openxmlformats.org/officeDocument/2006/relationships/image" Target="../media/image28.jpeg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5.xml"/><Relationship Id="rId6" Type="http://schemas.openxmlformats.org/officeDocument/2006/relationships/image" Target="../media/image32.jpeg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7.xml"/><Relationship Id="rId4" Type="http://schemas.openxmlformats.org/officeDocument/2006/relationships/image" Target="../media/image3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8.xml"/><Relationship Id="rId4" Type="http://schemas.openxmlformats.org/officeDocument/2006/relationships/image" Target="../media/image3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9.xml"/><Relationship Id="rId5" Type="http://schemas.openxmlformats.org/officeDocument/2006/relationships/image" Target="../media/image41.jpeg"/><Relationship Id="rId4" Type="http://schemas.openxmlformats.org/officeDocument/2006/relationships/image" Target="../media/image40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0.xml"/><Relationship Id="rId4" Type="http://schemas.openxmlformats.org/officeDocument/2006/relationships/image" Target="../media/image43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091a7ac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TextBox 4"/>
          <p:cNvSpPr txBox="1"/>
          <p:nvPr/>
        </p:nvSpPr>
        <p:spPr>
          <a:xfrm>
            <a:off x="573744" y="16417"/>
            <a:ext cx="7996511" cy="2308324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sz="7200" dirty="0" smtClean="0">
                <a:latin typeface="Comic Sans MS" pitchFamily="66" charset="0"/>
              </a:rPr>
              <a:t>Корисна та шкідлива їжа</a:t>
            </a:r>
            <a:endParaRPr lang="ru-RU" sz="7200" dirty="0">
              <a:latin typeface="Comic Sans MS" pitchFamily="66" charset="0"/>
            </a:endParaRPr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5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5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1258458110_1475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TextBox 4"/>
          <p:cNvSpPr txBox="1"/>
          <p:nvPr/>
        </p:nvSpPr>
        <p:spPr>
          <a:xfrm>
            <a:off x="214282" y="571480"/>
            <a:ext cx="8786874" cy="2862322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sz="6000" dirty="0" smtClean="0">
                <a:solidFill>
                  <a:srgbClr val="170694"/>
                </a:solidFill>
                <a:latin typeface="Comic Sans MS" pitchFamily="66" charset="0"/>
              </a:rPr>
              <a:t>Їжа – усе, що споживає людина для підтримки життя.</a:t>
            </a:r>
            <a:endParaRPr lang="ru-RU" sz="6000" dirty="0">
              <a:solidFill>
                <a:srgbClr val="170694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ransition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428596" y="0"/>
            <a:ext cx="8286808" cy="32008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buFont typeface="Wingdings 2" pitchFamily="18" charset="2"/>
              <a:buNone/>
            </a:pPr>
            <a:r>
              <a:rPr lang="uk-UA" sz="5400" b="1" dirty="0" smtClean="0">
                <a:solidFill>
                  <a:schemeClr val="tx2">
                    <a:lumMod val="50000"/>
                  </a:schemeClr>
                </a:solidFill>
                <a:latin typeface="Century Schoolbook" pitchFamily="18" charset="0"/>
              </a:rPr>
              <a:t>«Ми живемо не для того, щоб їсти, а їмо для того щоб жити </a:t>
            </a:r>
            <a:r>
              <a:rPr lang="ru-RU" sz="5400" b="1" dirty="0" smtClean="0">
                <a:solidFill>
                  <a:schemeClr val="tx2">
                    <a:lumMod val="50000"/>
                  </a:schemeClr>
                </a:solidFill>
                <a:latin typeface="Century Schoolbook" pitchFamily="18" charset="0"/>
              </a:rPr>
              <a:t>»                                                                                                       </a:t>
            </a:r>
            <a:r>
              <a:rPr lang="ru-RU" sz="3600" i="1" dirty="0" err="1" smtClean="0">
                <a:solidFill>
                  <a:schemeClr val="tx2">
                    <a:lumMod val="50000"/>
                  </a:schemeClr>
                </a:solidFill>
                <a:latin typeface="Century Schoolbook" pitchFamily="18" charset="0"/>
              </a:rPr>
              <a:t>давньогрецький</a:t>
            </a:r>
            <a:r>
              <a:rPr lang="ru-RU" sz="3600" i="1" dirty="0" smtClean="0">
                <a:solidFill>
                  <a:schemeClr val="tx2">
                    <a:lumMod val="50000"/>
                  </a:schemeClr>
                </a:solidFill>
                <a:latin typeface="Century Schoolbook" pitchFamily="18" charset="0"/>
              </a:rPr>
              <a:t> </a:t>
            </a:r>
            <a:r>
              <a:rPr lang="ru-RU" sz="3600" i="1" dirty="0" err="1" smtClean="0">
                <a:solidFill>
                  <a:schemeClr val="tx2">
                    <a:lumMod val="50000"/>
                  </a:schemeClr>
                </a:solidFill>
                <a:latin typeface="Century Schoolbook" pitchFamily="18" charset="0"/>
              </a:rPr>
              <a:t>філософ</a:t>
            </a:r>
            <a:r>
              <a:rPr lang="ru-RU" sz="3600" i="1" dirty="0" smtClean="0">
                <a:solidFill>
                  <a:schemeClr val="tx2">
                    <a:lumMod val="50000"/>
                  </a:schemeClr>
                </a:solidFill>
                <a:latin typeface="Century Schoolbook" pitchFamily="18" charset="0"/>
              </a:rPr>
              <a:t> Сократ</a:t>
            </a:r>
          </a:p>
        </p:txBody>
      </p:sp>
      <p:pic>
        <p:nvPicPr>
          <p:cNvPr id="10" name="Рисунок 9" descr="dieticheskij-sup-iz-selderey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844" y="3071810"/>
            <a:ext cx="3333741" cy="2500306"/>
          </a:xfrm>
          <a:prstGeom prst="rect">
            <a:avLst/>
          </a:prstGeom>
        </p:spPr>
      </p:pic>
      <p:pic>
        <p:nvPicPr>
          <p:cNvPr id="11" name="Рисунок 10" descr="photo-1331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15008" y="3071810"/>
            <a:ext cx="3286148" cy="2515957"/>
          </a:xfrm>
          <a:prstGeom prst="rect">
            <a:avLst/>
          </a:prstGeom>
        </p:spPr>
      </p:pic>
      <p:pic>
        <p:nvPicPr>
          <p:cNvPr id="12" name="Рисунок 11" descr="c6033752c9c8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71802" y="4357694"/>
            <a:ext cx="3286148" cy="239801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 rot="21388986">
            <a:off x="404107" y="-104726"/>
            <a:ext cx="8286808" cy="1785104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110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tx2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Корисна</a:t>
            </a:r>
            <a:r>
              <a:rPr lang="uk-UA" sz="110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1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 їжа</a:t>
            </a:r>
            <a:endParaRPr lang="ru-RU" sz="11000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1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pic>
        <p:nvPicPr>
          <p:cNvPr id="6" name="Picture 10" descr="00649f98588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15008" y="1000108"/>
            <a:ext cx="3640520" cy="37147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15" descr="136e3fa14eab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13556" y="1500174"/>
            <a:ext cx="2441232" cy="24288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10" descr="5cd997753801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20358337">
            <a:off x="3536056" y="1199716"/>
            <a:ext cx="3345155" cy="31668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13" descr="a2f37f6a334b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000099" y="4714884"/>
            <a:ext cx="2655713" cy="21431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6" descr="c6cf6bbed3d5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428992" y="4181139"/>
            <a:ext cx="5572132" cy="26768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12" descr="молочко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-428660" y="3500438"/>
            <a:ext cx="1500198" cy="3357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15" descr="50d0a7616490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1928794" y="3071810"/>
            <a:ext cx="2000264" cy="19689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000"/>
                            </p:stCondLst>
                            <p:childTnLst>
                              <p:par>
                                <p:cTn id="31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0"/>
                            </p:stCondLst>
                            <p:childTnLst>
                              <p:par>
                                <p:cTn id="37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6000"/>
                            </p:stCondLst>
                            <p:childTnLst>
                              <p:par>
                                <p:cTn id="43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http://www.vkusnopedia.ru/static/pimages/productimage-picture-00017854-115665_jpg_520x520_q85.jpg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2844" y="1428736"/>
            <a:ext cx="2428892" cy="32861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http://i38.ltalk.ru/62/37/383762/93/11838193/image.jpeg"/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142976" y="4071942"/>
            <a:ext cx="3786214" cy="26432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Рисунок 9" descr="673c5be97dbf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357950" y="500042"/>
            <a:ext cx="4436836" cy="3500462"/>
          </a:xfrm>
          <a:prstGeom prst="rect">
            <a:avLst/>
          </a:prstGeom>
        </p:spPr>
      </p:pic>
      <p:pic>
        <p:nvPicPr>
          <p:cNvPr id="13" name="Рисунок 12" descr="523e9fe39feeb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929190" y="3929066"/>
            <a:ext cx="4065185" cy="2777690"/>
          </a:xfrm>
          <a:prstGeom prst="rect">
            <a:avLst/>
          </a:prstGeom>
        </p:spPr>
      </p:pic>
      <p:pic>
        <p:nvPicPr>
          <p:cNvPr id="14" name="Рисунок 13" descr="26fb17aad013.jp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357422" y="1643050"/>
            <a:ext cx="3571900" cy="2435386"/>
          </a:xfrm>
          <a:prstGeom prst="rect">
            <a:avLst/>
          </a:prstGeom>
        </p:spPr>
      </p:pic>
      <p:pic>
        <p:nvPicPr>
          <p:cNvPr id="15" name="Рисунок 14" descr="1724.jpe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20074246">
            <a:off x="5548562" y="2264565"/>
            <a:ext cx="2533465" cy="1347803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 rot="214341">
            <a:off x="666436" y="329204"/>
            <a:ext cx="7866755" cy="1631216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uk-UA" sz="100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Шкідлива</a:t>
            </a:r>
            <a:r>
              <a:rPr lang="uk-UA" sz="10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їжа</a:t>
            </a:r>
            <a:endParaRPr lang="ru-RU" sz="10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push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трелка вправо 3"/>
          <p:cNvSpPr/>
          <p:nvPr/>
        </p:nvSpPr>
        <p:spPr>
          <a:xfrm>
            <a:off x="285720" y="142852"/>
            <a:ext cx="5357850" cy="2357454"/>
          </a:xfrm>
          <a:prstGeom prst="rightArrow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357158" y="785794"/>
            <a:ext cx="428628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6600" dirty="0" smtClean="0">
                <a:solidFill>
                  <a:srgbClr val="FFCCFF"/>
                </a:solidFill>
                <a:latin typeface="Arial Black" pitchFamily="34" charset="0"/>
              </a:rPr>
              <a:t>ВІТАМІН</a:t>
            </a:r>
            <a:endParaRPr lang="ru-RU" sz="6600" dirty="0">
              <a:solidFill>
                <a:srgbClr val="FFCCFF"/>
              </a:solidFill>
              <a:latin typeface="Arial Black" pitchFamily="34" charset="0"/>
            </a:endParaRPr>
          </a:p>
        </p:txBody>
      </p:sp>
      <p:pic>
        <p:nvPicPr>
          <p:cNvPr id="6" name="Рисунок 5" descr="hMGNjMDg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43570" y="142852"/>
            <a:ext cx="2928958" cy="3143542"/>
          </a:xfrm>
          <a:prstGeom prst="rect">
            <a:avLst/>
          </a:prstGeom>
        </p:spPr>
      </p:pic>
      <p:pic>
        <p:nvPicPr>
          <p:cNvPr id="7" name="Рисунок 6" descr="2_100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844" y="2143116"/>
            <a:ext cx="2714644" cy="2302652"/>
          </a:xfrm>
          <a:prstGeom prst="rect">
            <a:avLst/>
          </a:prstGeom>
        </p:spPr>
      </p:pic>
      <p:pic>
        <p:nvPicPr>
          <p:cNvPr id="8" name="Рисунок 7" descr="039abe5a30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29322" y="4286256"/>
            <a:ext cx="3071834" cy="2459039"/>
          </a:xfrm>
          <a:prstGeom prst="rect">
            <a:avLst/>
          </a:prstGeom>
        </p:spPr>
      </p:pic>
      <p:pic>
        <p:nvPicPr>
          <p:cNvPr id="10" name="Рисунок 9" descr="107620_1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928926" y="3643314"/>
            <a:ext cx="2928958" cy="2450323"/>
          </a:xfrm>
          <a:prstGeom prst="rect">
            <a:avLst/>
          </a:prstGeom>
        </p:spPr>
      </p:pic>
    </p:spTree>
  </p:cSld>
  <p:clrMapOvr>
    <a:masterClrMapping/>
  </p:clrMapOvr>
  <p:transition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трелка вправо 3"/>
          <p:cNvSpPr/>
          <p:nvPr/>
        </p:nvSpPr>
        <p:spPr>
          <a:xfrm rot="10800000">
            <a:off x="3571868" y="285728"/>
            <a:ext cx="5286412" cy="2357454"/>
          </a:xfrm>
          <a:prstGeom prst="right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4857752" y="928670"/>
            <a:ext cx="407196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6000" b="1" dirty="0" smtClean="0">
                <a:solidFill>
                  <a:srgbClr val="7030A0"/>
                </a:solidFill>
                <a:latin typeface="Arial Black" pitchFamily="34" charset="0"/>
              </a:rPr>
              <a:t>ВІТАМІН</a:t>
            </a:r>
            <a:endParaRPr lang="ru-RU" sz="6000" b="1" dirty="0">
              <a:solidFill>
                <a:srgbClr val="7030A0"/>
              </a:solidFill>
              <a:latin typeface="Arial Black" pitchFamily="34" charset="0"/>
            </a:endParaRPr>
          </a:p>
        </p:txBody>
      </p:sp>
      <p:pic>
        <p:nvPicPr>
          <p:cNvPr id="1026" name="Picture 2" descr="http://img-fotki.yandex.ru/get/5301/jlipeiton.198/0_4a8a8_3979057a_L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-142900"/>
            <a:ext cx="3500438" cy="3500438"/>
          </a:xfrm>
          <a:prstGeom prst="rect">
            <a:avLst/>
          </a:prstGeom>
          <a:noFill/>
        </p:spPr>
      </p:pic>
      <p:pic>
        <p:nvPicPr>
          <p:cNvPr id="1028" name="Picture 4" descr="http://www.turoboz.ru/cmsdb/article_images/images/1289562368_777meat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000364" y="3214686"/>
            <a:ext cx="2930889" cy="2643206"/>
          </a:xfrm>
          <a:prstGeom prst="rect">
            <a:avLst/>
          </a:prstGeom>
          <a:noFill/>
        </p:spPr>
      </p:pic>
      <p:pic>
        <p:nvPicPr>
          <p:cNvPr id="1030" name="Picture 6" descr="http://img0.liveinternet.ru/images/attach/c/5/86/313/86313266_83531473_large_pomidoruy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000760" y="2143116"/>
            <a:ext cx="3010806" cy="2428892"/>
          </a:xfrm>
          <a:prstGeom prst="rect">
            <a:avLst/>
          </a:prstGeom>
          <a:noFill/>
        </p:spPr>
      </p:pic>
      <p:pic>
        <p:nvPicPr>
          <p:cNvPr id="1032" name="Picture 8" descr="http://v.img.com.ua/b/600x500/4/2c/df0716f7f4b80dbbaf429ad0612742c4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42844" y="4143380"/>
            <a:ext cx="2786050" cy="2571768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трелка вправо 3"/>
          <p:cNvSpPr/>
          <p:nvPr/>
        </p:nvSpPr>
        <p:spPr>
          <a:xfrm>
            <a:off x="285720" y="357166"/>
            <a:ext cx="4500594" cy="2143140"/>
          </a:xfrm>
          <a:prstGeom prst="rightArrow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6600" b="1" dirty="0" smtClean="0"/>
              <a:t>ВІТАМІН</a:t>
            </a:r>
            <a:endParaRPr lang="ru-RU" sz="6600" b="1" dirty="0"/>
          </a:p>
        </p:txBody>
      </p:sp>
      <p:pic>
        <p:nvPicPr>
          <p:cNvPr id="20482" name="Picture 2" descr="http://www.gornovosti.ru/static/images/archive/2349/khoroshiye-vitaminy-krepkoye-zdorovye5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929190" y="142852"/>
            <a:ext cx="2643206" cy="2894940"/>
          </a:xfrm>
          <a:prstGeom prst="rect">
            <a:avLst/>
          </a:prstGeom>
          <a:noFill/>
        </p:spPr>
      </p:pic>
      <p:pic>
        <p:nvPicPr>
          <p:cNvPr id="20490" name="Picture 10" descr="http://people.csail.mit.edu/brussell/research/LabelMe/Images/sandbox/mt_static_submitted_Ehsan_Jahangiri_citrus_fruit_jan_2011/398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357686" y="4357694"/>
            <a:ext cx="4643470" cy="2350758"/>
          </a:xfrm>
          <a:prstGeom prst="rect">
            <a:avLst/>
          </a:prstGeom>
          <a:noFill/>
        </p:spPr>
      </p:pic>
      <p:pic>
        <p:nvPicPr>
          <p:cNvPr id="20492" name="Picture 12" descr="http://dozor.com.ua/content/documents/11352/1135134/images/kapusta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42843" y="2143116"/>
            <a:ext cx="2631927" cy="2500330"/>
          </a:xfrm>
          <a:prstGeom prst="rect">
            <a:avLst/>
          </a:prstGeom>
          <a:noFill/>
        </p:spPr>
      </p:pic>
      <p:pic>
        <p:nvPicPr>
          <p:cNvPr id="20494" name="Picture 14" descr="http://gazeta2x2.ru/wp-content/uploads/2009/10/gr1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285984" y="3857628"/>
            <a:ext cx="2081906" cy="2071702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800" decel="1000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800" decel="100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" decel="100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800" decel="100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800" decel="100000"/>
                                        <p:tgtEl>
                                          <p:spTgt spid="2049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800" decel="100000" fill="hold"/>
                                        <p:tgtEl>
                                          <p:spTgt spid="2049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800" decel="100000" fill="hold"/>
                                        <p:tgtEl>
                                          <p:spTgt spid="204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800" decel="100000" fill="hold"/>
                                        <p:tgtEl>
                                          <p:spTgt spid="204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4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4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800" decel="100000"/>
                                        <p:tgtEl>
                                          <p:spTgt spid="204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800" decel="100000" fill="hold"/>
                                        <p:tgtEl>
                                          <p:spTgt spid="2049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800" decel="100000" fill="hold"/>
                                        <p:tgtEl>
                                          <p:spTgt spid="204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800" decel="100000" fill="hold"/>
                                        <p:tgtEl>
                                          <p:spTgt spid="204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4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4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000"/>
                            </p:stCondLst>
                            <p:childTnLst>
                              <p:par>
                                <p:cTn id="38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800" decel="100000"/>
                                        <p:tgtEl>
                                          <p:spTgt spid="204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800" decel="100000" fill="hold"/>
                                        <p:tgtEl>
                                          <p:spTgt spid="2049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800" decel="100000" fill="hold"/>
                                        <p:tgtEl>
                                          <p:spTgt spid="204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800" decel="100000" fill="hold"/>
                                        <p:tgtEl>
                                          <p:spTgt spid="204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4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4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42844" y="214290"/>
            <a:ext cx="8858312" cy="86177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5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Золоті правила харчування</a:t>
            </a:r>
            <a:endParaRPr lang="ru-RU" sz="50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85110" y="1357298"/>
            <a:ext cx="9724137" cy="39087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arenR"/>
            </a:pPr>
            <a:r>
              <a:rPr lang="uk-UA" sz="3100" b="1" dirty="0" smtClean="0">
                <a:solidFill>
                  <a:srgbClr val="002060"/>
                </a:solidFill>
                <a:latin typeface="Comic Sans MS" pitchFamily="66" charset="0"/>
              </a:rPr>
              <a:t> Правильно вибирай їжу на сніданок, </a:t>
            </a:r>
          </a:p>
          <a:p>
            <a:pPr marL="342900" indent="-342900"/>
            <a:r>
              <a:rPr lang="uk-UA" sz="3100" b="1" dirty="0" smtClean="0">
                <a:solidFill>
                  <a:srgbClr val="002060"/>
                </a:solidFill>
                <a:latin typeface="Comic Sans MS" pitchFamily="66" charset="0"/>
              </a:rPr>
              <a:t>   обід, підвечірок, вечерю.</a:t>
            </a:r>
          </a:p>
          <a:p>
            <a:pPr marL="342900" indent="-342900"/>
            <a:r>
              <a:rPr lang="uk-UA" sz="3100" b="1" dirty="0" smtClean="0">
                <a:solidFill>
                  <a:srgbClr val="002060"/>
                </a:solidFill>
                <a:latin typeface="Comic Sans MS" pitchFamily="66" charset="0"/>
              </a:rPr>
              <a:t>2) Їж через 4 години в один і той самий час.</a:t>
            </a:r>
          </a:p>
          <a:p>
            <a:pPr marL="342900" indent="-342900"/>
            <a:r>
              <a:rPr lang="uk-UA" sz="3100" b="1" dirty="0" smtClean="0">
                <a:solidFill>
                  <a:srgbClr val="002060"/>
                </a:solidFill>
                <a:latin typeface="Comic Sans MS" pitchFamily="66" charset="0"/>
              </a:rPr>
              <a:t>3) Їж тільки в спокійній обстановці.</a:t>
            </a:r>
          </a:p>
          <a:p>
            <a:pPr marL="342900" indent="-342900"/>
            <a:r>
              <a:rPr lang="uk-UA" sz="3100" b="1" dirty="0" smtClean="0">
                <a:solidFill>
                  <a:srgbClr val="002060"/>
                </a:solidFill>
                <a:latin typeface="Comic Sans MS" pitchFamily="66" charset="0"/>
              </a:rPr>
              <a:t>4) Не поспішай під час прийому їжі, добре </a:t>
            </a:r>
          </a:p>
          <a:p>
            <a:pPr marL="342900" indent="-342900"/>
            <a:r>
              <a:rPr lang="uk-UA" sz="3100" b="1" dirty="0" smtClean="0">
                <a:solidFill>
                  <a:srgbClr val="002060"/>
                </a:solidFill>
                <a:latin typeface="Comic Sans MS" pitchFamily="66" charset="0"/>
              </a:rPr>
              <a:t>    її пережовуй.</a:t>
            </a:r>
          </a:p>
          <a:p>
            <a:pPr marL="342900" indent="-342900"/>
            <a:r>
              <a:rPr lang="uk-UA" sz="3100" b="1" dirty="0" smtClean="0">
                <a:solidFill>
                  <a:srgbClr val="002060"/>
                </a:solidFill>
                <a:latin typeface="Comic Sans MS" pitchFamily="66" charset="0"/>
              </a:rPr>
              <a:t>5) Поважай їжу і дякуй тому, хто її </a:t>
            </a:r>
          </a:p>
          <a:p>
            <a:pPr marL="342900" indent="-342900"/>
            <a:r>
              <a:rPr lang="uk-UA" sz="3100" b="1" dirty="0" smtClean="0">
                <a:solidFill>
                  <a:srgbClr val="002060"/>
                </a:solidFill>
                <a:latin typeface="Comic Sans MS" pitchFamily="66" charset="0"/>
              </a:rPr>
              <a:t>   приготував.</a:t>
            </a:r>
          </a:p>
        </p:txBody>
      </p:sp>
    </p:spTree>
  </p:cSld>
  <p:clrMapOvr>
    <a:masterClrMapping/>
  </p:clrMapOvr>
  <p:transition>
    <p:strips dir="r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785918" y="214290"/>
            <a:ext cx="7252306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uk-UA" sz="88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1-Й Сніданок</a:t>
            </a:r>
            <a:endParaRPr lang="ru-RU" sz="8800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pic>
        <p:nvPicPr>
          <p:cNvPr id="5" name="Содержимое 9" descr="16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214282" y="1785926"/>
            <a:ext cx="2428875" cy="3000396"/>
          </a:xfrm>
          <a:prstGeom prst="rect">
            <a:avLst/>
          </a:prstGeom>
        </p:spPr>
      </p:pic>
      <p:pic>
        <p:nvPicPr>
          <p:cNvPr id="6" name="Содержимое 5" descr="ть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4857752" y="3429000"/>
            <a:ext cx="4096902" cy="30718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810343" y="1857364"/>
            <a:ext cx="6333657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AutoNum type="arabicParenR"/>
            </a:pPr>
            <a:r>
              <a:rPr lang="uk-UA" sz="4800" b="1" dirty="0" smtClean="0">
                <a:solidFill>
                  <a:srgbClr val="FF5050"/>
                </a:solidFill>
              </a:rPr>
              <a:t>Каша, яйце.</a:t>
            </a:r>
          </a:p>
          <a:p>
            <a:pPr marL="342900" indent="-342900">
              <a:buAutoNum type="arabicParenR"/>
            </a:pPr>
            <a:r>
              <a:rPr lang="uk-UA" sz="4800" b="1" dirty="0" smtClean="0">
                <a:solidFill>
                  <a:srgbClr val="FF5050"/>
                </a:solidFill>
              </a:rPr>
              <a:t>Хліб з маслом, булка.</a:t>
            </a:r>
          </a:p>
          <a:p>
            <a:pPr marL="342900" indent="-342900">
              <a:buAutoNum type="arabicParenR"/>
            </a:pPr>
            <a:r>
              <a:rPr lang="uk-UA" sz="4800" b="1" dirty="0" smtClean="0">
                <a:solidFill>
                  <a:srgbClr val="FF5050"/>
                </a:solidFill>
              </a:rPr>
              <a:t>Чай.</a:t>
            </a:r>
            <a:endParaRPr lang="ru-RU" sz="4800" b="1" dirty="0">
              <a:solidFill>
                <a:srgbClr val="FF5050"/>
              </a:solidFill>
            </a:endParaRPr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85720" y="214290"/>
            <a:ext cx="6858048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8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2-й СНІДАНОК</a:t>
            </a:r>
            <a:endParaRPr lang="ru-RU" sz="80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71472" y="1428736"/>
            <a:ext cx="8423909" cy="280076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4400" b="1" dirty="0" smtClean="0">
                <a:solidFill>
                  <a:schemeClr val="accent2">
                    <a:lumMod val="75000"/>
                  </a:schemeClr>
                </a:solidFill>
              </a:rPr>
              <a:t>1) Котлета (рибна, м</a:t>
            </a:r>
            <a:r>
              <a:rPr lang="en-US" sz="4400" b="1" dirty="0" smtClean="0">
                <a:solidFill>
                  <a:schemeClr val="accent2">
                    <a:lumMod val="75000"/>
                  </a:schemeClr>
                </a:solidFill>
              </a:rPr>
              <a:t>’</a:t>
            </a:r>
            <a:r>
              <a:rPr lang="uk-UA" sz="4400" b="1" dirty="0" smtClean="0">
                <a:solidFill>
                  <a:schemeClr val="accent2">
                    <a:lumMod val="75000"/>
                  </a:schemeClr>
                </a:solidFill>
              </a:rPr>
              <a:t>ясна), гуляш.</a:t>
            </a:r>
          </a:p>
          <a:p>
            <a:r>
              <a:rPr lang="uk-UA" sz="4400" b="1" dirty="0" smtClean="0">
                <a:solidFill>
                  <a:schemeClr val="accent2">
                    <a:lumMod val="75000"/>
                  </a:schemeClr>
                </a:solidFill>
              </a:rPr>
              <a:t>2) Пюре, каша.</a:t>
            </a:r>
          </a:p>
          <a:p>
            <a:r>
              <a:rPr lang="uk-UA" sz="4400" b="1" dirty="0" smtClean="0">
                <a:solidFill>
                  <a:schemeClr val="accent2">
                    <a:lumMod val="75000"/>
                  </a:schemeClr>
                </a:solidFill>
              </a:rPr>
              <a:t>3) Компот, чай, сік.</a:t>
            </a:r>
          </a:p>
          <a:p>
            <a:r>
              <a:rPr lang="uk-UA" sz="4400" b="1" dirty="0" smtClean="0">
                <a:solidFill>
                  <a:schemeClr val="accent2">
                    <a:lumMod val="75000"/>
                  </a:schemeClr>
                </a:solidFill>
              </a:rPr>
              <a:t>4) Хліб.</a:t>
            </a:r>
            <a:endParaRPr lang="ru-RU" sz="44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6" name="Содержимое 4" descr="18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5500694" y="2285992"/>
            <a:ext cx="3451949" cy="2643206"/>
          </a:xfrm>
          <a:prstGeom prst="rect">
            <a:avLst/>
          </a:prstGeom>
        </p:spPr>
      </p:pic>
      <p:pic>
        <p:nvPicPr>
          <p:cNvPr id="7" name="Содержимое 5" descr="лдж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2714612" y="3929066"/>
            <a:ext cx="2582581" cy="2794035"/>
          </a:xfrm>
          <a:prstGeom prst="rect">
            <a:avLst/>
          </a:prstGeom>
        </p:spPr>
      </p:pic>
    </p:spTree>
  </p:cSld>
  <p:clrMapOvr>
    <a:masterClrMapping/>
  </p:clrMapOvr>
  <p:transition>
    <p:checker dir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14282" y="214290"/>
            <a:ext cx="2824812" cy="178510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110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Обід</a:t>
            </a:r>
            <a:endParaRPr lang="ru-RU" sz="110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42910" y="2143116"/>
            <a:ext cx="8094588" cy="34778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AutoNum type="arabicParenR"/>
            </a:pPr>
            <a:r>
              <a:rPr lang="uk-UA" sz="4400" b="1" dirty="0" smtClean="0">
                <a:solidFill>
                  <a:schemeClr val="accent2">
                    <a:lumMod val="50000"/>
                  </a:schemeClr>
                </a:solidFill>
              </a:rPr>
              <a:t>Суп, борщ.</a:t>
            </a:r>
          </a:p>
          <a:p>
            <a:pPr marL="342900" indent="-342900">
              <a:buAutoNum type="arabicParenR"/>
            </a:pPr>
            <a:r>
              <a:rPr lang="uk-UA" sz="4400" b="1" dirty="0" smtClean="0">
                <a:solidFill>
                  <a:schemeClr val="accent2">
                    <a:lumMod val="50000"/>
                  </a:schemeClr>
                </a:solidFill>
              </a:rPr>
              <a:t>Відбивні, котлета, гуляш, риба.</a:t>
            </a:r>
          </a:p>
          <a:p>
            <a:pPr marL="342900" indent="-342900">
              <a:buAutoNum type="arabicParenR"/>
            </a:pPr>
            <a:r>
              <a:rPr lang="uk-UA" sz="4400" b="1" dirty="0" smtClean="0">
                <a:solidFill>
                  <a:schemeClr val="accent2">
                    <a:lumMod val="50000"/>
                  </a:schemeClr>
                </a:solidFill>
              </a:rPr>
              <a:t>Пюре, каша.</a:t>
            </a:r>
          </a:p>
          <a:p>
            <a:pPr marL="342900" indent="-342900">
              <a:buAutoNum type="arabicParenR"/>
            </a:pPr>
            <a:r>
              <a:rPr lang="uk-UA" sz="4400" b="1" dirty="0" smtClean="0">
                <a:solidFill>
                  <a:schemeClr val="accent2">
                    <a:lumMod val="50000"/>
                  </a:schemeClr>
                </a:solidFill>
              </a:rPr>
              <a:t>Компот, сік.</a:t>
            </a:r>
          </a:p>
          <a:p>
            <a:pPr marL="342900" indent="-342900">
              <a:buAutoNum type="arabicParenR"/>
            </a:pPr>
            <a:r>
              <a:rPr lang="uk-UA" sz="4400" b="1" dirty="0" smtClean="0">
                <a:solidFill>
                  <a:schemeClr val="accent2">
                    <a:lumMod val="50000"/>
                  </a:schemeClr>
                </a:solidFill>
              </a:rPr>
              <a:t>Хліб</a:t>
            </a:r>
            <a:endParaRPr lang="ru-RU" sz="44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21506" name="Picture 2" descr="http://ulyanovsk.er.ru/media/userdata/news/2013/02/28/0e3c905798556ba855bf85d7bc339f1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429124" y="3571876"/>
            <a:ext cx="4214842" cy="3161132"/>
          </a:xfrm>
          <a:prstGeom prst="rect">
            <a:avLst/>
          </a:prstGeom>
          <a:noFill/>
        </p:spPr>
      </p:pic>
      <p:pic>
        <p:nvPicPr>
          <p:cNvPr id="21510" name="Picture 6" descr="http://www.volynnews.com/files/news/2010/02-04/12840-1u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429124" y="214290"/>
            <a:ext cx="4185076" cy="2643206"/>
          </a:xfrm>
          <a:prstGeom prst="rect">
            <a:avLst/>
          </a:prstGeom>
          <a:noFill/>
        </p:spPr>
      </p:pic>
    </p:spTree>
  </p:cSld>
  <p:clrMapOvr>
    <a:masterClrMapping/>
  </p:clrMapOvr>
  <p:transition>
    <p:comb dir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000364" y="142852"/>
            <a:ext cx="5929354" cy="1222375"/>
          </a:xfrm>
        </p:spPr>
        <p:txBody>
          <a:bodyPr>
            <a:noAutofit/>
          </a:bodyPr>
          <a:lstStyle/>
          <a:p>
            <a:r>
              <a:rPr lang="uk-UA" sz="8000" dirty="0" smtClean="0">
                <a:solidFill>
                  <a:srgbClr val="FF0000"/>
                </a:solidFill>
              </a:rPr>
              <a:t>Підвечірок</a:t>
            </a:r>
            <a:endParaRPr lang="ru-RU" sz="8000" dirty="0">
              <a:solidFill>
                <a:srgbClr val="FF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14282" y="1285860"/>
            <a:ext cx="10985893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800" b="1" dirty="0" smtClean="0">
                <a:solidFill>
                  <a:schemeClr val="accent5">
                    <a:lumMod val="75000"/>
                  </a:schemeClr>
                </a:solidFill>
                <a:latin typeface="Comic Sans MS" pitchFamily="66" charset="0"/>
              </a:rPr>
              <a:t>На підвечірок можна </a:t>
            </a:r>
          </a:p>
          <a:p>
            <a:r>
              <a:rPr lang="uk-UA" sz="4800" b="1" dirty="0" smtClean="0">
                <a:solidFill>
                  <a:schemeClr val="accent5">
                    <a:lumMod val="75000"/>
                  </a:schemeClr>
                </a:solidFill>
                <a:latin typeface="Comic Sans MS" pitchFamily="66" charset="0"/>
              </a:rPr>
              <a:t>з</a:t>
            </a:r>
            <a:r>
              <a:rPr lang="en-US" sz="4800" b="1" dirty="0" smtClean="0">
                <a:solidFill>
                  <a:schemeClr val="accent5">
                    <a:lumMod val="75000"/>
                  </a:schemeClr>
                </a:solidFill>
                <a:latin typeface="Comic Sans MS" pitchFamily="66" charset="0"/>
              </a:rPr>
              <a:t>’</a:t>
            </a:r>
            <a:r>
              <a:rPr lang="uk-UA" sz="4800" b="1" dirty="0" smtClean="0">
                <a:solidFill>
                  <a:schemeClr val="accent5">
                    <a:lumMod val="75000"/>
                  </a:schemeClr>
                </a:solidFill>
                <a:latin typeface="Comic Sans MS" pitchFamily="66" charset="0"/>
              </a:rPr>
              <a:t>їсти булочку, печиво, </a:t>
            </a:r>
          </a:p>
          <a:p>
            <a:r>
              <a:rPr lang="uk-UA" sz="4800" b="1" dirty="0" smtClean="0">
                <a:solidFill>
                  <a:schemeClr val="accent5">
                    <a:lumMod val="75000"/>
                  </a:schemeClr>
                </a:solidFill>
                <a:latin typeface="Comic Sans MS" pitchFamily="66" charset="0"/>
              </a:rPr>
              <a:t>вафлі з чаєм, какао </a:t>
            </a:r>
          </a:p>
          <a:p>
            <a:r>
              <a:rPr lang="uk-UA" sz="4800" b="1" dirty="0" smtClean="0">
                <a:solidFill>
                  <a:schemeClr val="accent5">
                    <a:lumMod val="75000"/>
                  </a:schemeClr>
                </a:solidFill>
                <a:latin typeface="Comic Sans MS" pitchFamily="66" charset="0"/>
              </a:rPr>
              <a:t>чи молоком.</a:t>
            </a:r>
            <a:endParaRPr lang="ru-RU" sz="4800" b="1" dirty="0">
              <a:solidFill>
                <a:schemeClr val="accent5">
                  <a:lumMod val="75000"/>
                </a:schemeClr>
              </a:solidFill>
              <a:latin typeface="Comic Sans MS" pitchFamily="66" charset="0"/>
            </a:endParaRPr>
          </a:p>
        </p:txBody>
      </p:sp>
      <p:pic>
        <p:nvPicPr>
          <p:cNvPr id="5" name="Picture 6" descr="j031697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714612" y="4214818"/>
            <a:ext cx="3548063" cy="2376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8" descr="CA6YFXPK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7158" y="4214818"/>
            <a:ext cx="2000250" cy="2357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i6.jp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715140" y="4214818"/>
            <a:ext cx="1928826" cy="23529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42844" y="285728"/>
            <a:ext cx="4857784" cy="1222375"/>
          </a:xfrm>
        </p:spPr>
        <p:txBody>
          <a:bodyPr>
            <a:noAutofit/>
          </a:bodyPr>
          <a:lstStyle/>
          <a:p>
            <a:r>
              <a:rPr lang="uk-UA" sz="10000" dirty="0" smtClean="0"/>
              <a:t>ВЕЧЕРЯ</a:t>
            </a:r>
            <a:endParaRPr lang="ru-RU" sz="10000" dirty="0"/>
          </a:p>
        </p:txBody>
      </p:sp>
      <p:sp>
        <p:nvSpPr>
          <p:cNvPr id="4" name="TextBox 3"/>
          <p:cNvSpPr txBox="1"/>
          <p:nvPr/>
        </p:nvSpPr>
        <p:spPr>
          <a:xfrm>
            <a:off x="4786314" y="357166"/>
            <a:ext cx="4641014" cy="37856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AutoNum type="arabicParenR"/>
            </a:pPr>
            <a:r>
              <a:rPr lang="uk-UA" sz="4800" b="1" dirty="0" smtClean="0">
                <a:solidFill>
                  <a:srgbClr val="0070C0"/>
                </a:solidFill>
                <a:latin typeface="Comic Sans MS" pitchFamily="66" charset="0"/>
              </a:rPr>
              <a:t>Салат.</a:t>
            </a:r>
            <a:endParaRPr lang="ru-RU" sz="4800" b="1" dirty="0" smtClean="0">
              <a:solidFill>
                <a:srgbClr val="0070C0"/>
              </a:solidFill>
              <a:latin typeface="Comic Sans MS" pitchFamily="66" charset="0"/>
            </a:endParaRPr>
          </a:p>
          <a:p>
            <a:pPr marL="342900" indent="-342900">
              <a:buAutoNum type="arabicParenR"/>
            </a:pPr>
            <a:r>
              <a:rPr lang="uk-UA" sz="4800" b="1" dirty="0" smtClean="0">
                <a:solidFill>
                  <a:srgbClr val="0070C0"/>
                </a:solidFill>
                <a:latin typeface="Comic Sans MS" pitchFamily="66" charset="0"/>
              </a:rPr>
              <a:t>Творог.</a:t>
            </a:r>
          </a:p>
          <a:p>
            <a:pPr marL="342900" indent="-342900">
              <a:buAutoNum type="arabicParenR"/>
            </a:pPr>
            <a:r>
              <a:rPr lang="uk-UA" sz="4800" b="1" dirty="0" smtClean="0">
                <a:solidFill>
                  <a:srgbClr val="0070C0"/>
                </a:solidFill>
                <a:latin typeface="Comic Sans MS" pitchFamily="66" charset="0"/>
              </a:rPr>
              <a:t>Омлет.</a:t>
            </a:r>
          </a:p>
          <a:p>
            <a:pPr marL="342900" indent="-342900">
              <a:buAutoNum type="arabicParenR"/>
            </a:pPr>
            <a:r>
              <a:rPr lang="uk-UA" sz="4800" b="1" dirty="0" smtClean="0">
                <a:solidFill>
                  <a:srgbClr val="0070C0"/>
                </a:solidFill>
                <a:latin typeface="Comic Sans MS" pitchFamily="66" charset="0"/>
              </a:rPr>
              <a:t>Молоко,</a:t>
            </a:r>
          </a:p>
          <a:p>
            <a:pPr marL="342900" indent="-342900"/>
            <a:r>
              <a:rPr lang="uk-UA" sz="4800" b="1" dirty="0" smtClean="0">
                <a:solidFill>
                  <a:srgbClr val="0070C0"/>
                </a:solidFill>
                <a:latin typeface="Comic Sans MS" pitchFamily="66" charset="0"/>
              </a:rPr>
              <a:t>кефір, йогурт.</a:t>
            </a:r>
          </a:p>
        </p:txBody>
      </p:sp>
      <p:pic>
        <p:nvPicPr>
          <p:cNvPr id="28674" name="Picture 2" descr="http://img0.liveinternet.ru/images/attach/c/4/80/544/80544472_3720816_milk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72066" y="4143380"/>
            <a:ext cx="2714644" cy="2583153"/>
          </a:xfrm>
          <a:prstGeom prst="rect">
            <a:avLst/>
          </a:prstGeom>
          <a:noFill/>
        </p:spPr>
      </p:pic>
      <p:pic>
        <p:nvPicPr>
          <p:cNvPr id="28676" name="Picture 4" descr="http://shatenochka.info/uploads/taginator/Dec-2012/omlet_s_molokom_recept_s_foto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42844" y="2428868"/>
            <a:ext cx="4667560" cy="2807829"/>
          </a:xfrm>
          <a:prstGeom prst="rect">
            <a:avLst/>
          </a:prstGeom>
          <a:noFill/>
        </p:spPr>
      </p:pic>
    </p:spTree>
  </p:cSld>
  <p:clrMapOvr>
    <a:masterClrMapping/>
  </p:clrMapOvr>
  <p:transition>
    <p:comb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1276594241_1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1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5" name="TextBox 4"/>
          <p:cNvSpPr txBox="1"/>
          <p:nvPr/>
        </p:nvSpPr>
        <p:spPr>
          <a:xfrm>
            <a:off x="642910" y="1142984"/>
            <a:ext cx="7946406" cy="1631216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uk-UA" sz="10000" dirty="0" smtClean="0">
                <a:solidFill>
                  <a:srgbClr val="FF0000"/>
                </a:solidFill>
                <a:latin typeface="Comic Sans MS" pitchFamily="66" charset="0"/>
              </a:rPr>
              <a:t>СМАЧНОГО!</a:t>
            </a:r>
            <a:endParaRPr lang="ru-RU" sz="10000" dirty="0">
              <a:solidFill>
                <a:srgbClr val="FF000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Эрке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2.xml><?xml version="1.0" encoding="utf-8"?>
<a:themeOverride xmlns:a="http://schemas.openxmlformats.org/drawingml/2006/main">
  <a:clrScheme name="Изящная">
    <a:dk1>
      <a:sysClr val="windowText" lastClr="000000"/>
    </a:dk1>
    <a:lt1>
      <a:sysClr val="window" lastClr="FFFFFF"/>
    </a:lt1>
    <a:dk2>
      <a:srgbClr val="B13F9A"/>
    </a:dk2>
    <a:lt2>
      <a:srgbClr val="F4E7ED"/>
    </a:lt2>
    <a:accent1>
      <a:srgbClr val="B83D68"/>
    </a:accent1>
    <a:accent2>
      <a:srgbClr val="AC66BB"/>
    </a:accent2>
    <a:accent3>
      <a:srgbClr val="DE6C36"/>
    </a:accent3>
    <a:accent4>
      <a:srgbClr val="F9B639"/>
    </a:accent4>
    <a:accent5>
      <a:srgbClr val="CF6DA4"/>
    </a:accent5>
    <a:accent6>
      <a:srgbClr val="FA8D3D"/>
    </a:accent6>
    <a:hlink>
      <a:srgbClr val="FFDE66"/>
    </a:hlink>
    <a:folHlink>
      <a:srgbClr val="D490C5"/>
    </a:folHlink>
  </a:clrScheme>
</a:themeOverride>
</file>

<file path=ppt/theme/themeOverride3.xml><?xml version="1.0" encoding="utf-8"?>
<a:themeOverride xmlns:a="http://schemas.openxmlformats.org/drawingml/2006/main">
  <a:clrScheme name="Метро">
    <a:dk1>
      <a:sysClr val="windowText" lastClr="000000"/>
    </a:dk1>
    <a:lt1>
      <a:sysClr val="window" lastClr="FFFFFF"/>
    </a:lt1>
    <a:dk2>
      <a:srgbClr val="4E5B6F"/>
    </a:dk2>
    <a:lt2>
      <a:srgbClr val="D6ECFF"/>
    </a:lt2>
    <a:accent1>
      <a:srgbClr val="7FD13B"/>
    </a:accent1>
    <a:accent2>
      <a:srgbClr val="EA157A"/>
    </a:accent2>
    <a:accent3>
      <a:srgbClr val="FEB80A"/>
    </a:accent3>
    <a:accent4>
      <a:srgbClr val="00ADDC"/>
    </a:accent4>
    <a:accent5>
      <a:srgbClr val="738AC8"/>
    </a:accent5>
    <a:accent6>
      <a:srgbClr val="1AB39F"/>
    </a:accent6>
    <a:hlink>
      <a:srgbClr val="EB8803"/>
    </a:hlink>
    <a:folHlink>
      <a:srgbClr val="5F7791"/>
    </a:folHlink>
  </a:clrScheme>
</a:themeOverride>
</file>

<file path=ppt/theme/themeOverride4.xml><?xml version="1.0" encoding="utf-8"?>
<a:themeOverride xmlns:a="http://schemas.openxmlformats.org/drawingml/2006/main">
  <a:clrScheme name="Солнцестояние">
    <a:dk1>
      <a:sysClr val="windowText" lastClr="000000"/>
    </a:dk1>
    <a:lt1>
      <a:sysClr val="window" lastClr="FFFFFF"/>
    </a:lt1>
    <a:dk2>
      <a:srgbClr val="4F271C"/>
    </a:dk2>
    <a:lt2>
      <a:srgbClr val="E7DEC9"/>
    </a:lt2>
    <a:accent1>
      <a:srgbClr val="3891A7"/>
    </a:accent1>
    <a:accent2>
      <a:srgbClr val="FEB80A"/>
    </a:accent2>
    <a:accent3>
      <a:srgbClr val="C32D2E"/>
    </a:accent3>
    <a:accent4>
      <a:srgbClr val="84AA33"/>
    </a:accent4>
    <a:accent5>
      <a:srgbClr val="964305"/>
    </a:accent5>
    <a:accent6>
      <a:srgbClr val="475A8D"/>
    </a:accent6>
    <a:hlink>
      <a:srgbClr val="8DC765"/>
    </a:hlink>
    <a:folHlink>
      <a:srgbClr val="AA8A14"/>
    </a:folHlink>
  </a:clrScheme>
</a:themeOverride>
</file>

<file path=ppt/theme/themeOverride5.xml><?xml version="1.0" encoding="utf-8"?>
<a:themeOverride xmlns:a="http://schemas.openxmlformats.org/drawingml/2006/main">
  <a:clrScheme name="Городская">
    <a:dk1>
      <a:sysClr val="windowText" lastClr="000000"/>
    </a:dk1>
    <a:lt1>
      <a:sysClr val="window" lastClr="FFFFFF"/>
    </a:lt1>
    <a:dk2>
      <a:srgbClr val="424456"/>
    </a:dk2>
    <a:lt2>
      <a:srgbClr val="DEDEDE"/>
    </a:lt2>
    <a:accent1>
      <a:srgbClr val="53548A"/>
    </a:accent1>
    <a:accent2>
      <a:srgbClr val="438086"/>
    </a:accent2>
    <a:accent3>
      <a:srgbClr val="A04DA3"/>
    </a:accent3>
    <a:accent4>
      <a:srgbClr val="C4652D"/>
    </a:accent4>
    <a:accent5>
      <a:srgbClr val="8B5D3D"/>
    </a:accent5>
    <a:accent6>
      <a:srgbClr val="5C92B5"/>
    </a:accent6>
    <a:hlink>
      <a:srgbClr val="67AFBD"/>
    </a:hlink>
    <a:folHlink>
      <a:srgbClr val="C2A874"/>
    </a:folHlink>
  </a:clrScheme>
</a:themeOverride>
</file>

<file path=ppt/theme/themeOverride6.xml><?xml version="1.0" encoding="utf-8"?>
<a:themeOverride xmlns:a="http://schemas.openxmlformats.org/drawingml/2006/main">
  <a:clrScheme name="Бумажная">
    <a:dk1>
      <a:sysClr val="windowText" lastClr="000000"/>
    </a:dk1>
    <a:lt1>
      <a:sysClr val="window" lastClr="FFFFFF"/>
    </a:lt1>
    <a:dk2>
      <a:srgbClr val="444D26"/>
    </a:dk2>
    <a:lt2>
      <a:srgbClr val="FEFAC9"/>
    </a:lt2>
    <a:accent1>
      <a:srgbClr val="A5B592"/>
    </a:accent1>
    <a:accent2>
      <a:srgbClr val="F3A447"/>
    </a:accent2>
    <a:accent3>
      <a:srgbClr val="E7BC29"/>
    </a:accent3>
    <a:accent4>
      <a:srgbClr val="D092A7"/>
    </a:accent4>
    <a:accent5>
      <a:srgbClr val="9C85C0"/>
    </a:accent5>
    <a:accent6>
      <a:srgbClr val="809EC2"/>
    </a:accent6>
    <a:hlink>
      <a:srgbClr val="8E58B6"/>
    </a:hlink>
    <a:folHlink>
      <a:srgbClr val="7F6F6F"/>
    </a:folHlink>
  </a:clrScheme>
</a:themeOverride>
</file>

<file path=ppt/theme/themeOverride7.xml><?xml version="1.0" encoding="utf-8"?>
<a:themeOverride xmlns:a="http://schemas.openxmlformats.org/drawingml/2006/main">
  <a:clrScheme name="Поток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ppt/theme/themeOverride8.xml><?xml version="1.0" encoding="utf-8"?>
<a:themeOverride xmlns:a="http://schemas.openxmlformats.org/drawingml/2006/main">
  <a:clrScheme name="Изящная">
    <a:dk1>
      <a:sysClr val="windowText" lastClr="000000"/>
    </a:dk1>
    <a:lt1>
      <a:sysClr val="window" lastClr="FFFFFF"/>
    </a:lt1>
    <a:dk2>
      <a:srgbClr val="B13F9A"/>
    </a:dk2>
    <a:lt2>
      <a:srgbClr val="F4E7ED"/>
    </a:lt2>
    <a:accent1>
      <a:srgbClr val="B83D68"/>
    </a:accent1>
    <a:accent2>
      <a:srgbClr val="AC66BB"/>
    </a:accent2>
    <a:accent3>
      <a:srgbClr val="DE6C36"/>
    </a:accent3>
    <a:accent4>
      <a:srgbClr val="F9B639"/>
    </a:accent4>
    <a:accent5>
      <a:srgbClr val="CF6DA4"/>
    </a:accent5>
    <a:accent6>
      <a:srgbClr val="FA8D3D"/>
    </a:accent6>
    <a:hlink>
      <a:srgbClr val="FFDE66"/>
    </a:hlink>
    <a:folHlink>
      <a:srgbClr val="D490C5"/>
    </a:folHlink>
  </a:clrScheme>
</a:themeOverride>
</file>

<file path=ppt/theme/themeOverride9.xml><?xml version="1.0" encoding="utf-8"?>
<a:themeOverride xmlns:a="http://schemas.openxmlformats.org/drawingml/2006/main">
  <a:clrScheme name="Апекс">
    <a:dk1>
      <a:sysClr val="windowText" lastClr="000000"/>
    </a:dk1>
    <a:lt1>
      <a:sysClr val="window" lastClr="FFFFFF"/>
    </a:lt1>
    <a:dk2>
      <a:srgbClr val="69676D"/>
    </a:dk2>
    <a:lt2>
      <a:srgbClr val="C9C2D1"/>
    </a:lt2>
    <a:accent1>
      <a:srgbClr val="CEB966"/>
    </a:accent1>
    <a:accent2>
      <a:srgbClr val="9CB084"/>
    </a:accent2>
    <a:accent3>
      <a:srgbClr val="6BB1C9"/>
    </a:accent3>
    <a:accent4>
      <a:srgbClr val="6585CF"/>
    </a:accent4>
    <a:accent5>
      <a:srgbClr val="7E6BC9"/>
    </a:accent5>
    <a:accent6>
      <a:srgbClr val="A379BB"/>
    </a:accent6>
    <a:hlink>
      <a:srgbClr val="410082"/>
    </a:hlink>
    <a:folHlink>
      <a:srgbClr val="932968"/>
    </a:folHlink>
  </a:clrScheme>
</a:themeOverride>
</file>

<file path=ppt/theme/themeOverride10.xml><?xml version="1.0" encoding="utf-8"?>
<a:themeOverride xmlns:a="http://schemas.openxmlformats.org/drawingml/2006/main">
  <a:clrScheme name="Поток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302</TotalTime>
  <Words>209</Words>
  <Application>Microsoft Office PowerPoint</Application>
  <PresentationFormat>Экран (4:3)</PresentationFormat>
  <Paragraphs>44</Paragraphs>
  <Slides>15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23" baseType="lpstr">
      <vt:lpstr>Arial Black</vt:lpstr>
      <vt:lpstr>Calibri</vt:lpstr>
      <vt:lpstr>Century Schoolbook</vt:lpstr>
      <vt:lpstr>Comic Sans MS</vt:lpstr>
      <vt:lpstr>Franklin Gothic Book</vt:lpstr>
      <vt:lpstr>Franklin Gothic Medium</vt:lpstr>
      <vt:lpstr>Wingdings 2</vt:lpstr>
      <vt:lpstr>Трек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Підвечірок</vt:lpstr>
      <vt:lpstr>ВЕЧЕРЯ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cp:lastModifiedBy>Prikoren0918</cp:lastModifiedBy>
  <cp:revision>34</cp:revision>
  <dcterms:modified xsi:type="dcterms:W3CDTF">2021-03-01T15:35:54Z</dcterms:modified>
</cp:coreProperties>
</file>