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515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53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38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01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844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575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1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51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260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038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255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284A-84A1-411B-A368-997D7A13F38C}" type="datetimeFigureOut">
              <a:rPr lang="ru-RU" smtClean="0"/>
              <a:t>10.04.2025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2D45E-5CA4-4BF0-8B98-E091F301C3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349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709" y="27709"/>
            <a:ext cx="6830291" cy="68302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454727"/>
            <a:ext cx="30139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Космічна</a:t>
            </a:r>
          </a:p>
          <a:p>
            <a:r>
              <a:rPr lang="uk-UA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вікторина</a:t>
            </a:r>
            <a:endParaRPr lang="ru-RU" sz="4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81776" y="5340928"/>
            <a:ext cx="32736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Автор: Валентина</a:t>
            </a:r>
          </a:p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       </a:t>
            </a:r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859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58936" cy="6858000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50187"/>
              </p:ext>
            </p:extLst>
          </p:nvPr>
        </p:nvGraphicFramePr>
        <p:xfrm>
          <a:off x="4586300" y="401392"/>
          <a:ext cx="640728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0910">
                  <a:extLst>
                    <a:ext uri="{9D8B030D-6E8A-4147-A177-3AD203B41FA5}">
                      <a16:colId xmlns:a16="http://schemas.microsoft.com/office/drawing/2014/main" val="3376453815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2505659808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512384385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4242420977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2120672150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1648560904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2343108235"/>
                    </a:ext>
                  </a:extLst>
                </a:gridCol>
                <a:gridCol w="800910">
                  <a:extLst>
                    <a:ext uri="{9D8B030D-6E8A-4147-A177-3AD203B41FA5}">
                      <a16:colId xmlns:a16="http://schemas.microsoft.com/office/drawing/2014/main" val="1215447264"/>
                    </a:ext>
                  </a:extLst>
                </a:gridCol>
              </a:tblGrid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latin typeface="Arial Black" panose="020B0A04020102020204" pitchFamily="34" charset="0"/>
                        </a:rPr>
                        <a:t>  </a:t>
                      </a:r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К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О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М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Е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latin typeface="Arial Black" panose="020B0A04020102020204" pitchFamily="34" charset="0"/>
                        </a:rPr>
                        <a:t>  </a:t>
                      </a:r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Я</a:t>
                      </a:r>
                      <a:endParaRPr lang="ru-RU" sz="24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Ю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75696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О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Ж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Д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Ю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О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К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3773441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С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И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Л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И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П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133246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М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К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С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С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Б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С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2697595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О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latin typeface="Arial Black" panose="020B0A04020102020204" pitchFamily="34" charset="0"/>
                        </a:rPr>
                        <a:t>  </a:t>
                      </a:r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Я</a:t>
                      </a:r>
                      <a:endParaRPr lang="ru-RU" sz="24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У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У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У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988001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Л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Е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2238574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М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П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У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736004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В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Е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Е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Р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Ч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Ц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845157"/>
                  </a:ext>
                </a:extLst>
              </a:tr>
              <a:tr h="456474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З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 </a:t>
                      </a:r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Х</a:t>
                      </a:r>
                      <a:endParaRPr lang="ru-RU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 Н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І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Т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70C0"/>
                          </a:solidFill>
                          <a:latin typeface="Arial Black" panose="020B0A04020102020204" pitchFamily="34" charset="0"/>
                        </a:rPr>
                        <a:t>  Ь</a:t>
                      </a:r>
                      <a:endParaRPr lang="ru-RU" sz="2400" dirty="0">
                        <a:solidFill>
                          <a:srgbClr val="0070C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851839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28419" y="4516192"/>
            <a:ext cx="4931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Знайдіть «космічні» слова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31319" y="5039412"/>
            <a:ext cx="15888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Arial Black" panose="020B0A04020102020204" pitchFamily="34" charset="0"/>
              </a:rPr>
              <a:t>Космонавт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Сатурн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Нептун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Земля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Пил 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Юпітер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92600" y="5039412"/>
            <a:ext cx="114486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Arial Black" panose="020B0A04020102020204" pitchFamily="34" charset="0"/>
              </a:rPr>
              <a:t>Комета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Венера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Марс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Уран</a:t>
            </a:r>
          </a:p>
          <a:p>
            <a:r>
              <a:rPr lang="uk-UA" dirty="0" smtClean="0">
                <a:latin typeface="Arial Black" panose="020B0A04020102020204" pitchFamily="34" charset="0"/>
              </a:rPr>
              <a:t>орбіта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322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2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42163" y="685800"/>
            <a:ext cx="2048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Ребуси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18632" y="1828800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 = О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163" y="1828799"/>
            <a:ext cx="3674065" cy="31142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026035" y="1274801"/>
            <a:ext cx="10310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dirty="0" smtClean="0">
                <a:latin typeface="Arial Black" panose="020B0A04020102020204" pitchFamily="34" charset="0"/>
              </a:rPr>
              <a:t>,,,</a:t>
            </a:r>
            <a:endParaRPr lang="ru-RU" sz="6600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246" y="2400185"/>
            <a:ext cx="2175163" cy="217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18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83" y="1535392"/>
            <a:ext cx="3131128" cy="31311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23419" y="2439236"/>
            <a:ext cx="323678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 smtClean="0">
                <a:latin typeface="Arial Black" panose="020B0A04020102020204" pitchFamily="34" charset="0"/>
              </a:rPr>
              <a:t> - </a:t>
            </a:r>
            <a:r>
              <a:rPr lang="uk-UA" sz="8000" dirty="0" err="1" smtClean="0">
                <a:latin typeface="Arial Black" panose="020B0A04020102020204" pitchFamily="34" charset="0"/>
              </a:rPr>
              <a:t>ска</a:t>
            </a:r>
            <a:endParaRPr lang="ru-RU" sz="8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639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931"/>
            <a:ext cx="12192000" cy="69039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461" y="1246909"/>
            <a:ext cx="3428999" cy="3428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4890" y="2134548"/>
            <a:ext cx="51299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1 + </a:t>
            </a:r>
            <a:r>
              <a:rPr lang="uk-UA" sz="8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</a:t>
            </a:r>
            <a:r>
              <a:rPr lang="uk-UA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+ 2 + 3 + 4</a:t>
            </a:r>
            <a:endParaRPr lang="ru-RU" sz="4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778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174" y="1416108"/>
            <a:ext cx="1794601" cy="22414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950" y="1447129"/>
            <a:ext cx="2123723" cy="22104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749" y="1350580"/>
            <a:ext cx="1844700" cy="23070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667" y="4094018"/>
            <a:ext cx="1859108" cy="23483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936" y="3964740"/>
            <a:ext cx="1651749" cy="24776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6" t="4908" r="13113" b="3818"/>
          <a:stretch/>
        </p:blipFill>
        <p:spPr>
          <a:xfrm>
            <a:off x="5394522" y="4068649"/>
            <a:ext cx="1911927" cy="24609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04774" y="330912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41408" y="32882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19221" y="32882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34564" y="607303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96353" y="597386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49944" y="589073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83898" y="293200"/>
            <a:ext cx="28055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Вікторина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9787" y="5268191"/>
            <a:ext cx="38234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Назвіть номер фото ,</a:t>
            </a:r>
          </a:p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якому зображений</a:t>
            </a:r>
          </a:p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перший космонавт України</a:t>
            </a:r>
          </a:p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Леонід Каденюк.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80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174" y="1416108"/>
            <a:ext cx="1794601" cy="22414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950" y="1447129"/>
            <a:ext cx="2123723" cy="22104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749" y="1350580"/>
            <a:ext cx="1844700" cy="23070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667" y="4094018"/>
            <a:ext cx="1859108" cy="23483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936" y="3964740"/>
            <a:ext cx="1651749" cy="24776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6" t="4908" r="13113" b="3818"/>
          <a:stretch/>
        </p:blipFill>
        <p:spPr>
          <a:xfrm>
            <a:off x="5394522" y="4068649"/>
            <a:ext cx="1911927" cy="24609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04774" y="330912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41408" y="32882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19221" y="32882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34564" y="607303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96353" y="597386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49944" y="589073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61749" y="415636"/>
            <a:ext cx="5747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Назвіть номер фото, на якому зображено </a:t>
            </a:r>
          </a:p>
          <a:p>
            <a:r>
              <a:rPr lang="uk-UA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першого космонавта Юрія Гагаріна.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87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22818" y="1059873"/>
            <a:ext cx="45464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Коли людина вперше</a:t>
            </a:r>
          </a:p>
          <a:p>
            <a:r>
              <a:rPr lang="uk-UA" sz="28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обувала у космосі?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92982" y="2826327"/>
            <a:ext cx="45239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12 квітня 1961 року.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22 квітня 2001 року.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12 березня 1968 року.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25 грудня 1999 року.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035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0" y="1059872"/>
            <a:ext cx="57967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 smtClean="0">
                <a:solidFill>
                  <a:srgbClr val="333333"/>
                </a:solidFill>
                <a:effectLst/>
                <a:latin typeface="Roboto"/>
              </a:rPr>
              <a:t> </a:t>
            </a:r>
            <a:r>
              <a:rPr lang="ru-RU" sz="24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Навколо</a:t>
            </a:r>
            <a:r>
              <a:rPr lang="ru-RU" sz="24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якої</a:t>
            </a:r>
            <a:r>
              <a:rPr lang="ru-RU" sz="24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зірки</a:t>
            </a:r>
            <a:r>
              <a:rPr lang="ru-RU" sz="24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4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обертається</a:t>
            </a:r>
            <a:endParaRPr lang="ru-RU" sz="2400" b="0" i="0" dirty="0" smtClean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  <a:p>
            <a:r>
              <a:rPr lang="ru-RU" sz="24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Земля?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33310" y="2644170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Північна зірка.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Сонце.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Оріон.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Фенікс.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086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39691" y="789709"/>
            <a:ext cx="55563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0" i="0" dirty="0" smtClean="0">
                <a:solidFill>
                  <a:srgbClr val="333333"/>
                </a:solidFill>
                <a:effectLst/>
                <a:latin typeface="Roboto"/>
              </a:rPr>
              <a:t> 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Як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називається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супутник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</a:p>
          <a:p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нашої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планети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?</a:t>
            </a:r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35982" y="2644170"/>
            <a:ext cx="21162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Каліпсо.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Титан.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Місяць</a:t>
            </a:r>
            <a:endParaRPr lang="ru-RU" sz="2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457200" indent="-457200">
              <a:buAutoNum type="arabicPeriod"/>
            </a:pPr>
            <a:r>
              <a:rPr lang="uk-UA" sz="2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Діона</a:t>
            </a: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8754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55327" y="955964"/>
            <a:ext cx="4386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Хвостата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зірка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2800" b="0" i="0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це</a:t>
            </a:r>
            <a:r>
              <a:rPr lang="ru-RU" sz="2800" b="0" i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...?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7218" y="2202873"/>
            <a:ext cx="23920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Комета.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Планета.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Метеорит.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Метеор.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40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2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34545" y="665018"/>
            <a:ext cx="51139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Яка планета найбільша </a:t>
            </a:r>
          </a:p>
          <a:p>
            <a:r>
              <a:rPr lang="uk-UA" sz="28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Сонячній системі?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32072" y="2369128"/>
            <a:ext cx="20281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Земля.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Юпітер.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Сатурн.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Венера.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847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32" y="0"/>
            <a:ext cx="520639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12527" y="955964"/>
            <a:ext cx="46875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Розшифруйте кличку 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собаки, яка перша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побувала у космосі.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9515" y="3574473"/>
            <a:ext cx="4916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Й Л А </a:t>
            </a:r>
            <a:r>
              <a:rPr lang="uk-UA" sz="6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r>
              <a:rPr lang="uk-UA" sz="6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К 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6324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45036" y="768927"/>
            <a:ext cx="46009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Розшифруйте клички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собак – космонавтів.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89783" y="2763982"/>
            <a:ext cx="551144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 Л І Б К</a:t>
            </a:r>
          </a:p>
          <a:p>
            <a:r>
              <a:rPr lang="uk-UA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І Л Т Р А С К</a:t>
            </a:r>
            <a:endParaRPr lang="ru-RU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81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499">
            <a:off x="666410" y="2764372"/>
            <a:ext cx="3427217" cy="34272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64" y="0"/>
            <a:ext cx="2777836" cy="27778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2982189"/>
            <a:ext cx="3622965" cy="36229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0"/>
            <a:ext cx="2306782" cy="23067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41963" y="507060"/>
            <a:ext cx="58817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Космічна математика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6013" y="1236792"/>
            <a:ext cx="4867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Обчисліть, коли святкують</a:t>
            </a:r>
          </a:p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День космонавтики: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19536" y="2420332"/>
            <a:ext cx="1160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День: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0038" y="4562838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Місяць: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96013" y="2899998"/>
            <a:ext cx="4490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100 : 10 + 36 : 18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04027" y="5257800"/>
            <a:ext cx="38619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50 : 5 – 54 : 9</a:t>
            </a:r>
            <a:endParaRPr lang="ru-RU" sz="4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555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98328" y="2505670"/>
            <a:ext cx="3655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Молодці!</a:t>
            </a:r>
            <a:endParaRPr lang="ru-RU" sz="5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0514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360</Words>
  <Application>Microsoft Office PowerPoint</Application>
  <PresentationFormat>Широкоэкранный</PresentationFormat>
  <Paragraphs>157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14</cp:revision>
  <dcterms:created xsi:type="dcterms:W3CDTF">2025-04-10T13:58:40Z</dcterms:created>
  <dcterms:modified xsi:type="dcterms:W3CDTF">2025-04-10T16:16:21Z</dcterms:modified>
</cp:coreProperties>
</file>