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Open Sans" panose="020B0604020202020204" charset="0"/>
      <p:regular r:id="rId17"/>
    </p:embeddedFont>
    <p:embeddedFont>
      <p:font typeface="Sensei" panose="020B0604020202020204" charset="-52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almy" charset="-52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78" y="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8.svg"/><Relationship Id="rId18" Type="http://schemas.openxmlformats.org/officeDocument/2006/relationships/image" Target="../media/image16.png"/><Relationship Id="rId26" Type="http://schemas.openxmlformats.org/officeDocument/2006/relationships/image" Target="../media/image20.png"/><Relationship Id="rId3" Type="http://schemas.openxmlformats.org/officeDocument/2006/relationships/image" Target="../media/image2.svg"/><Relationship Id="rId21" Type="http://schemas.openxmlformats.org/officeDocument/2006/relationships/image" Target="../media/image34.svg"/><Relationship Id="rId34" Type="http://schemas.openxmlformats.org/officeDocument/2006/relationships/image" Target="../media/image16.svg"/><Relationship Id="rId7" Type="http://schemas.openxmlformats.org/officeDocument/2006/relationships/image" Target="../media/image18.svg"/><Relationship Id="rId12" Type="http://schemas.openxmlformats.org/officeDocument/2006/relationships/image" Target="../media/image14.png"/><Relationship Id="rId17" Type="http://schemas.openxmlformats.org/officeDocument/2006/relationships/image" Target="../media/image20.svg"/><Relationship Id="rId25" Type="http://schemas.openxmlformats.org/officeDocument/2006/relationships/image" Target="../media/image38.svg"/><Relationship Id="rId33" Type="http://schemas.openxmlformats.org/officeDocument/2006/relationships/image" Target="../media/image8.pn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7.pn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24" Type="http://schemas.openxmlformats.org/officeDocument/2006/relationships/image" Target="../media/image19.png"/><Relationship Id="rId32" Type="http://schemas.openxmlformats.org/officeDocument/2006/relationships/image" Target="../media/image45.svg"/><Relationship Id="rId5" Type="http://schemas.openxmlformats.org/officeDocument/2006/relationships/image" Target="../media/image22.svg"/><Relationship Id="rId15" Type="http://schemas.openxmlformats.org/officeDocument/2006/relationships/image" Target="../media/image30.svg"/><Relationship Id="rId23" Type="http://schemas.openxmlformats.org/officeDocument/2006/relationships/image" Target="../media/image36.svg"/><Relationship Id="rId28" Type="http://schemas.openxmlformats.org/officeDocument/2006/relationships/image" Target="../media/image41.svg"/><Relationship Id="rId10" Type="http://schemas.openxmlformats.org/officeDocument/2006/relationships/image" Target="../media/image13.png"/><Relationship Id="rId19" Type="http://schemas.openxmlformats.org/officeDocument/2006/relationships/image" Target="../media/image32.svg"/><Relationship Id="rId31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15.png"/><Relationship Id="rId22" Type="http://schemas.openxmlformats.org/officeDocument/2006/relationships/image" Target="../media/image18.png"/><Relationship Id="rId27" Type="http://schemas.openxmlformats.org/officeDocument/2006/relationships/image" Target="../media/image21.png"/><Relationship Id="rId30" Type="http://schemas.openxmlformats.org/officeDocument/2006/relationships/image" Target="../media/image43.svg"/><Relationship Id="rId35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8.svg"/><Relationship Id="rId18" Type="http://schemas.openxmlformats.org/officeDocument/2006/relationships/image" Target="../media/image16.png"/><Relationship Id="rId26" Type="http://schemas.openxmlformats.org/officeDocument/2006/relationships/image" Target="../media/image20.png"/><Relationship Id="rId39" Type="http://schemas.openxmlformats.org/officeDocument/2006/relationships/image" Target="../media/image27.png"/><Relationship Id="rId3" Type="http://schemas.openxmlformats.org/officeDocument/2006/relationships/image" Target="../media/image2.svg"/><Relationship Id="rId21" Type="http://schemas.openxmlformats.org/officeDocument/2006/relationships/image" Target="../media/image34.svg"/><Relationship Id="rId34" Type="http://schemas.openxmlformats.org/officeDocument/2006/relationships/image" Target="../media/image16.svg"/><Relationship Id="rId7" Type="http://schemas.openxmlformats.org/officeDocument/2006/relationships/image" Target="../media/image18.svg"/><Relationship Id="rId12" Type="http://schemas.openxmlformats.org/officeDocument/2006/relationships/image" Target="../media/image14.png"/><Relationship Id="rId17" Type="http://schemas.openxmlformats.org/officeDocument/2006/relationships/image" Target="../media/image20.svg"/><Relationship Id="rId25" Type="http://schemas.openxmlformats.org/officeDocument/2006/relationships/image" Target="../media/image38.svg"/><Relationship Id="rId33" Type="http://schemas.openxmlformats.org/officeDocument/2006/relationships/image" Target="../media/image8.png"/><Relationship Id="rId38" Type="http://schemas.openxmlformats.org/officeDocument/2006/relationships/image" Target="../media/image49.sv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7.png"/><Relationship Id="rId29" Type="http://schemas.openxmlformats.org/officeDocument/2006/relationships/image" Target="../media/image22.png"/><Relationship Id="rId41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24" Type="http://schemas.openxmlformats.org/officeDocument/2006/relationships/image" Target="../media/image19.png"/><Relationship Id="rId32" Type="http://schemas.openxmlformats.org/officeDocument/2006/relationships/image" Target="../media/image45.svg"/><Relationship Id="rId37" Type="http://schemas.openxmlformats.org/officeDocument/2006/relationships/image" Target="../media/image26.png"/><Relationship Id="rId40" Type="http://schemas.openxmlformats.org/officeDocument/2006/relationships/image" Target="../media/image51.svg"/><Relationship Id="rId5" Type="http://schemas.openxmlformats.org/officeDocument/2006/relationships/image" Target="../media/image22.svg"/><Relationship Id="rId15" Type="http://schemas.openxmlformats.org/officeDocument/2006/relationships/image" Target="../media/image30.svg"/><Relationship Id="rId23" Type="http://schemas.openxmlformats.org/officeDocument/2006/relationships/image" Target="../media/image36.svg"/><Relationship Id="rId28" Type="http://schemas.openxmlformats.org/officeDocument/2006/relationships/image" Target="../media/image41.svg"/><Relationship Id="rId36" Type="http://schemas.openxmlformats.org/officeDocument/2006/relationships/image" Target="../media/image25.png"/><Relationship Id="rId10" Type="http://schemas.openxmlformats.org/officeDocument/2006/relationships/image" Target="../media/image13.png"/><Relationship Id="rId19" Type="http://schemas.openxmlformats.org/officeDocument/2006/relationships/image" Target="../media/image32.svg"/><Relationship Id="rId31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15.png"/><Relationship Id="rId22" Type="http://schemas.openxmlformats.org/officeDocument/2006/relationships/image" Target="../media/image18.png"/><Relationship Id="rId27" Type="http://schemas.openxmlformats.org/officeDocument/2006/relationships/image" Target="../media/image21.png"/><Relationship Id="rId30" Type="http://schemas.openxmlformats.org/officeDocument/2006/relationships/image" Target="../media/image43.svg"/><Relationship Id="rId35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8.svg"/><Relationship Id="rId18" Type="http://schemas.openxmlformats.org/officeDocument/2006/relationships/image" Target="../media/image16.png"/><Relationship Id="rId26" Type="http://schemas.openxmlformats.org/officeDocument/2006/relationships/image" Target="../media/image20.png"/><Relationship Id="rId39" Type="http://schemas.openxmlformats.org/officeDocument/2006/relationships/image" Target="../media/image56.svg"/><Relationship Id="rId3" Type="http://schemas.openxmlformats.org/officeDocument/2006/relationships/image" Target="../media/image2.svg"/><Relationship Id="rId21" Type="http://schemas.openxmlformats.org/officeDocument/2006/relationships/image" Target="../media/image34.svg"/><Relationship Id="rId34" Type="http://schemas.openxmlformats.org/officeDocument/2006/relationships/image" Target="../media/image16.svg"/><Relationship Id="rId7" Type="http://schemas.openxmlformats.org/officeDocument/2006/relationships/image" Target="../media/image18.svg"/><Relationship Id="rId12" Type="http://schemas.openxmlformats.org/officeDocument/2006/relationships/image" Target="../media/image14.png"/><Relationship Id="rId17" Type="http://schemas.openxmlformats.org/officeDocument/2006/relationships/image" Target="../media/image20.svg"/><Relationship Id="rId25" Type="http://schemas.openxmlformats.org/officeDocument/2006/relationships/image" Target="../media/image38.svg"/><Relationship Id="rId33" Type="http://schemas.openxmlformats.org/officeDocument/2006/relationships/image" Target="../media/image8.png"/><Relationship Id="rId38" Type="http://schemas.openxmlformats.org/officeDocument/2006/relationships/image" Target="../media/image30.pn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7.pn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24" Type="http://schemas.openxmlformats.org/officeDocument/2006/relationships/image" Target="../media/image19.png"/><Relationship Id="rId32" Type="http://schemas.openxmlformats.org/officeDocument/2006/relationships/image" Target="../media/image45.svg"/><Relationship Id="rId37" Type="http://schemas.openxmlformats.org/officeDocument/2006/relationships/image" Target="../media/image54.svg"/><Relationship Id="rId5" Type="http://schemas.openxmlformats.org/officeDocument/2006/relationships/image" Target="../media/image22.svg"/><Relationship Id="rId15" Type="http://schemas.openxmlformats.org/officeDocument/2006/relationships/image" Target="../media/image30.svg"/><Relationship Id="rId23" Type="http://schemas.openxmlformats.org/officeDocument/2006/relationships/image" Target="../media/image36.svg"/><Relationship Id="rId28" Type="http://schemas.openxmlformats.org/officeDocument/2006/relationships/image" Target="../media/image41.svg"/><Relationship Id="rId36" Type="http://schemas.openxmlformats.org/officeDocument/2006/relationships/image" Target="../media/image29.png"/><Relationship Id="rId10" Type="http://schemas.openxmlformats.org/officeDocument/2006/relationships/image" Target="../media/image13.png"/><Relationship Id="rId19" Type="http://schemas.openxmlformats.org/officeDocument/2006/relationships/image" Target="../media/image32.svg"/><Relationship Id="rId31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15.png"/><Relationship Id="rId22" Type="http://schemas.openxmlformats.org/officeDocument/2006/relationships/image" Target="../media/image18.png"/><Relationship Id="rId27" Type="http://schemas.openxmlformats.org/officeDocument/2006/relationships/image" Target="../media/image21.png"/><Relationship Id="rId30" Type="http://schemas.openxmlformats.org/officeDocument/2006/relationships/image" Target="../media/image43.svg"/><Relationship Id="rId35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0.svg"/><Relationship Id="rId18" Type="http://schemas.openxmlformats.org/officeDocument/2006/relationships/image" Target="../media/image34.png"/><Relationship Id="rId26" Type="http://schemas.openxmlformats.org/officeDocument/2006/relationships/image" Target="../media/image14.png"/><Relationship Id="rId3" Type="http://schemas.openxmlformats.org/officeDocument/2006/relationships/image" Target="../media/image2.svg"/><Relationship Id="rId21" Type="http://schemas.openxmlformats.org/officeDocument/2006/relationships/image" Target="../media/image16.svg"/><Relationship Id="rId7" Type="http://schemas.openxmlformats.org/officeDocument/2006/relationships/image" Target="../media/image36.svg"/><Relationship Id="rId12" Type="http://schemas.openxmlformats.org/officeDocument/2006/relationships/image" Target="../media/image10.png"/><Relationship Id="rId17" Type="http://schemas.openxmlformats.org/officeDocument/2006/relationships/image" Target="../media/image62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8.png"/><Relationship Id="rId29" Type="http://schemas.openxmlformats.org/officeDocument/2006/relationships/image" Target="../media/image4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60.svg"/><Relationship Id="rId24" Type="http://schemas.openxmlformats.org/officeDocument/2006/relationships/image" Target="../media/image12.png"/><Relationship Id="rId5" Type="http://schemas.openxmlformats.org/officeDocument/2006/relationships/image" Target="../media/image22.svg"/><Relationship Id="rId15" Type="http://schemas.openxmlformats.org/officeDocument/2006/relationships/image" Target="../media/image6.svg"/><Relationship Id="rId23" Type="http://schemas.openxmlformats.org/officeDocument/2006/relationships/image" Target="../media/image66.svg"/><Relationship Id="rId28" Type="http://schemas.openxmlformats.org/officeDocument/2006/relationships/image" Target="../media/image23.png"/><Relationship Id="rId10" Type="http://schemas.openxmlformats.org/officeDocument/2006/relationships/image" Target="../media/image32.png"/><Relationship Id="rId19" Type="http://schemas.openxmlformats.org/officeDocument/2006/relationships/image" Target="../media/image64.svg"/><Relationship Id="rId31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58.svg"/><Relationship Id="rId14" Type="http://schemas.openxmlformats.org/officeDocument/2006/relationships/image" Target="../media/image3.png"/><Relationship Id="rId22" Type="http://schemas.openxmlformats.org/officeDocument/2006/relationships/image" Target="../media/image35.png"/><Relationship Id="rId27" Type="http://schemas.openxmlformats.org/officeDocument/2006/relationships/image" Target="../media/image28.svg"/><Relationship Id="rId30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6.svg"/><Relationship Id="rId18" Type="http://schemas.openxmlformats.org/officeDocument/2006/relationships/image" Target="../media/image8.png"/><Relationship Id="rId26" Type="http://schemas.openxmlformats.org/officeDocument/2006/relationships/image" Target="../media/image23.png"/><Relationship Id="rId3" Type="http://schemas.openxmlformats.org/officeDocument/2006/relationships/image" Target="../media/image2.svg"/><Relationship Id="rId21" Type="http://schemas.openxmlformats.org/officeDocument/2006/relationships/image" Target="../media/image66.svg"/><Relationship Id="rId7" Type="http://schemas.openxmlformats.org/officeDocument/2006/relationships/image" Target="../media/image36.svg"/><Relationship Id="rId12" Type="http://schemas.openxmlformats.org/officeDocument/2006/relationships/image" Target="../media/image3.png"/><Relationship Id="rId17" Type="http://schemas.openxmlformats.org/officeDocument/2006/relationships/image" Target="../media/image64.svg"/><Relationship Id="rId25" Type="http://schemas.openxmlformats.org/officeDocument/2006/relationships/image" Target="../media/image28.svg"/><Relationship Id="rId2" Type="http://schemas.openxmlformats.org/officeDocument/2006/relationships/image" Target="../media/image1.png"/><Relationship Id="rId16" Type="http://schemas.openxmlformats.org/officeDocument/2006/relationships/image" Target="../media/image34.png"/><Relationship Id="rId20" Type="http://schemas.openxmlformats.org/officeDocument/2006/relationships/image" Target="../media/image35.png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0.svg"/><Relationship Id="rId24" Type="http://schemas.openxmlformats.org/officeDocument/2006/relationships/image" Target="../media/image14.png"/><Relationship Id="rId5" Type="http://schemas.openxmlformats.org/officeDocument/2006/relationships/image" Target="../media/image22.svg"/><Relationship Id="rId15" Type="http://schemas.openxmlformats.org/officeDocument/2006/relationships/image" Target="../media/image62.svg"/><Relationship Id="rId23" Type="http://schemas.openxmlformats.org/officeDocument/2006/relationships/image" Target="../media/image24.svg"/><Relationship Id="rId28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6.svg"/><Relationship Id="rId31" Type="http://schemas.openxmlformats.org/officeDocument/2006/relationships/image" Target="../media/image69.svg"/><Relationship Id="rId4" Type="http://schemas.openxmlformats.org/officeDocument/2006/relationships/image" Target="../media/image11.png"/><Relationship Id="rId9" Type="http://schemas.openxmlformats.org/officeDocument/2006/relationships/image" Target="../media/image58.svg"/><Relationship Id="rId14" Type="http://schemas.openxmlformats.org/officeDocument/2006/relationships/image" Target="../media/image33.png"/><Relationship Id="rId22" Type="http://schemas.openxmlformats.org/officeDocument/2006/relationships/image" Target="../media/image12.png"/><Relationship Id="rId27" Type="http://schemas.openxmlformats.org/officeDocument/2006/relationships/image" Target="../media/image45.svg"/><Relationship Id="rId30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77.svg"/><Relationship Id="rId18" Type="http://schemas.openxmlformats.org/officeDocument/2006/relationships/image" Target="../media/image8.png"/><Relationship Id="rId3" Type="http://schemas.openxmlformats.org/officeDocument/2006/relationships/image" Target="../media/image2.svg"/><Relationship Id="rId21" Type="http://schemas.openxmlformats.org/officeDocument/2006/relationships/image" Target="../media/image81.svg"/><Relationship Id="rId7" Type="http://schemas.openxmlformats.org/officeDocument/2006/relationships/image" Target="../media/image71.svg"/><Relationship Id="rId12" Type="http://schemas.openxmlformats.org/officeDocument/2006/relationships/image" Target="../media/image41.png"/><Relationship Id="rId17" Type="http://schemas.openxmlformats.org/officeDocument/2006/relationships/image" Target="../media/image20.sv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75.svg"/><Relationship Id="rId5" Type="http://schemas.openxmlformats.org/officeDocument/2006/relationships/image" Target="../media/image22.svg"/><Relationship Id="rId15" Type="http://schemas.openxmlformats.org/officeDocument/2006/relationships/image" Target="../media/image79.svg"/><Relationship Id="rId10" Type="http://schemas.openxmlformats.org/officeDocument/2006/relationships/image" Target="../media/image40.png"/><Relationship Id="rId19" Type="http://schemas.openxmlformats.org/officeDocument/2006/relationships/image" Target="../media/image16.svg"/><Relationship Id="rId4" Type="http://schemas.openxmlformats.org/officeDocument/2006/relationships/image" Target="../media/image11.png"/><Relationship Id="rId9" Type="http://schemas.openxmlformats.org/officeDocument/2006/relationships/image" Target="../media/image73.svg"/><Relationship Id="rId14" Type="http://schemas.openxmlformats.org/officeDocument/2006/relationships/image" Target="../media/image42.png"/><Relationship Id="rId22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77.svg"/><Relationship Id="rId18" Type="http://schemas.openxmlformats.org/officeDocument/2006/relationships/image" Target="../media/image43.png"/><Relationship Id="rId3" Type="http://schemas.openxmlformats.org/officeDocument/2006/relationships/image" Target="../media/image2.svg"/><Relationship Id="rId21" Type="http://schemas.openxmlformats.org/officeDocument/2006/relationships/image" Target="../media/image44.png"/><Relationship Id="rId7" Type="http://schemas.openxmlformats.org/officeDocument/2006/relationships/image" Target="../media/image73.svg"/><Relationship Id="rId12" Type="http://schemas.openxmlformats.org/officeDocument/2006/relationships/image" Target="../media/image4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79.svg"/><Relationship Id="rId5" Type="http://schemas.openxmlformats.org/officeDocument/2006/relationships/image" Target="../media/image22.svg"/><Relationship Id="rId15" Type="http://schemas.openxmlformats.org/officeDocument/2006/relationships/image" Target="../media/image20.svg"/><Relationship Id="rId10" Type="http://schemas.openxmlformats.org/officeDocument/2006/relationships/image" Target="../media/image42.png"/><Relationship Id="rId19" Type="http://schemas.openxmlformats.org/officeDocument/2006/relationships/image" Target="../media/image81.svg"/><Relationship Id="rId4" Type="http://schemas.openxmlformats.org/officeDocument/2006/relationships/image" Target="../media/image11.png"/><Relationship Id="rId9" Type="http://schemas.openxmlformats.org/officeDocument/2006/relationships/image" Target="../media/image75.svg"/><Relationship Id="rId14" Type="http://schemas.openxmlformats.org/officeDocument/2006/relationships/image" Target="../media/image10.png"/><Relationship Id="rId22" Type="http://schemas.openxmlformats.org/officeDocument/2006/relationships/image" Target="../media/image8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6.sv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22.svg"/><Relationship Id="rId21" Type="http://schemas.openxmlformats.org/officeDocument/2006/relationships/image" Target="../media/image16.svg"/><Relationship Id="rId34" Type="http://schemas.openxmlformats.org/officeDocument/2006/relationships/image" Target="../media/image92.svg"/><Relationship Id="rId7" Type="http://schemas.openxmlformats.org/officeDocument/2006/relationships/image" Target="../media/image2.svg"/><Relationship Id="rId12" Type="http://schemas.openxmlformats.org/officeDocument/2006/relationships/image" Target="../media/image3.png"/><Relationship Id="rId17" Type="http://schemas.openxmlformats.org/officeDocument/2006/relationships/image" Target="../media/image28.svg"/><Relationship Id="rId25" Type="http://schemas.openxmlformats.org/officeDocument/2006/relationships/image" Target="../media/image18.svg"/><Relationship Id="rId33" Type="http://schemas.openxmlformats.org/officeDocument/2006/relationships/image" Target="../media/image49.png"/><Relationship Id="rId2" Type="http://schemas.openxmlformats.org/officeDocument/2006/relationships/image" Target="../media/image11.png"/><Relationship Id="rId16" Type="http://schemas.openxmlformats.org/officeDocument/2006/relationships/image" Target="../media/image14.png"/><Relationship Id="rId20" Type="http://schemas.openxmlformats.org/officeDocument/2006/relationships/image" Target="../media/image8.png"/><Relationship Id="rId29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image" Target="../media/image89.svg"/><Relationship Id="rId24" Type="http://schemas.openxmlformats.org/officeDocument/2006/relationships/image" Target="../media/image9.png"/><Relationship Id="rId32" Type="http://schemas.openxmlformats.org/officeDocument/2006/relationships/image" Target="../media/image48.png"/><Relationship Id="rId5" Type="http://schemas.openxmlformats.org/officeDocument/2006/relationships/image" Target="../media/image85.svg"/><Relationship Id="rId15" Type="http://schemas.openxmlformats.org/officeDocument/2006/relationships/image" Target="../media/image60.svg"/><Relationship Id="rId23" Type="http://schemas.openxmlformats.org/officeDocument/2006/relationships/image" Target="../media/image38.svg"/><Relationship Id="rId28" Type="http://schemas.openxmlformats.org/officeDocument/2006/relationships/image" Target="../media/image10.png"/><Relationship Id="rId10" Type="http://schemas.openxmlformats.org/officeDocument/2006/relationships/image" Target="../media/image47.png"/><Relationship Id="rId19" Type="http://schemas.openxmlformats.org/officeDocument/2006/relationships/image" Target="../media/image45.svg"/><Relationship Id="rId31" Type="http://schemas.openxmlformats.org/officeDocument/2006/relationships/image" Target="../media/image24.svg"/><Relationship Id="rId4" Type="http://schemas.openxmlformats.org/officeDocument/2006/relationships/image" Target="../media/image45.png"/><Relationship Id="rId9" Type="http://schemas.openxmlformats.org/officeDocument/2006/relationships/image" Target="../media/image87.svg"/><Relationship Id="rId14" Type="http://schemas.openxmlformats.org/officeDocument/2006/relationships/image" Target="../media/image32.png"/><Relationship Id="rId22" Type="http://schemas.openxmlformats.org/officeDocument/2006/relationships/image" Target="../media/image19.png"/><Relationship Id="rId27" Type="http://schemas.openxmlformats.org/officeDocument/2006/relationships/image" Target="../media/image58.svg"/><Relationship Id="rId30" Type="http://schemas.openxmlformats.org/officeDocument/2006/relationships/image" Target="../media/image12.png"/><Relationship Id="rId35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6.sv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22.svg"/><Relationship Id="rId21" Type="http://schemas.openxmlformats.org/officeDocument/2006/relationships/image" Target="../media/image16.svg"/><Relationship Id="rId34" Type="http://schemas.openxmlformats.org/officeDocument/2006/relationships/image" Target="../media/image92.svg"/><Relationship Id="rId7" Type="http://schemas.openxmlformats.org/officeDocument/2006/relationships/image" Target="../media/image2.svg"/><Relationship Id="rId12" Type="http://schemas.openxmlformats.org/officeDocument/2006/relationships/image" Target="../media/image3.png"/><Relationship Id="rId17" Type="http://schemas.openxmlformats.org/officeDocument/2006/relationships/image" Target="../media/image28.svg"/><Relationship Id="rId25" Type="http://schemas.openxmlformats.org/officeDocument/2006/relationships/image" Target="../media/image18.svg"/><Relationship Id="rId33" Type="http://schemas.openxmlformats.org/officeDocument/2006/relationships/image" Target="../media/image49.png"/><Relationship Id="rId2" Type="http://schemas.openxmlformats.org/officeDocument/2006/relationships/image" Target="../media/image11.png"/><Relationship Id="rId16" Type="http://schemas.openxmlformats.org/officeDocument/2006/relationships/image" Target="../media/image14.png"/><Relationship Id="rId20" Type="http://schemas.openxmlformats.org/officeDocument/2006/relationships/image" Target="../media/image8.png"/><Relationship Id="rId29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image" Target="../media/image89.svg"/><Relationship Id="rId24" Type="http://schemas.openxmlformats.org/officeDocument/2006/relationships/image" Target="../media/image9.png"/><Relationship Id="rId32" Type="http://schemas.openxmlformats.org/officeDocument/2006/relationships/image" Target="../media/image48.png"/><Relationship Id="rId5" Type="http://schemas.openxmlformats.org/officeDocument/2006/relationships/image" Target="../media/image85.svg"/><Relationship Id="rId15" Type="http://schemas.openxmlformats.org/officeDocument/2006/relationships/image" Target="../media/image60.svg"/><Relationship Id="rId23" Type="http://schemas.openxmlformats.org/officeDocument/2006/relationships/image" Target="../media/image38.svg"/><Relationship Id="rId28" Type="http://schemas.openxmlformats.org/officeDocument/2006/relationships/image" Target="../media/image10.png"/><Relationship Id="rId10" Type="http://schemas.openxmlformats.org/officeDocument/2006/relationships/image" Target="../media/image47.png"/><Relationship Id="rId19" Type="http://schemas.openxmlformats.org/officeDocument/2006/relationships/image" Target="../media/image45.svg"/><Relationship Id="rId31" Type="http://schemas.openxmlformats.org/officeDocument/2006/relationships/image" Target="../media/image24.svg"/><Relationship Id="rId4" Type="http://schemas.openxmlformats.org/officeDocument/2006/relationships/image" Target="../media/image45.png"/><Relationship Id="rId9" Type="http://schemas.openxmlformats.org/officeDocument/2006/relationships/image" Target="../media/image87.svg"/><Relationship Id="rId14" Type="http://schemas.openxmlformats.org/officeDocument/2006/relationships/image" Target="../media/image32.png"/><Relationship Id="rId22" Type="http://schemas.openxmlformats.org/officeDocument/2006/relationships/image" Target="../media/image19.png"/><Relationship Id="rId27" Type="http://schemas.openxmlformats.org/officeDocument/2006/relationships/image" Target="../media/image58.svg"/><Relationship Id="rId30" Type="http://schemas.openxmlformats.org/officeDocument/2006/relationships/image" Target="../media/image12.png"/><Relationship Id="rId35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18.svg"/><Relationship Id="rId18" Type="http://schemas.openxmlformats.org/officeDocument/2006/relationships/image" Target="../media/image53.png"/><Relationship Id="rId26" Type="http://schemas.openxmlformats.org/officeDocument/2006/relationships/image" Target="../media/image55.png"/><Relationship Id="rId3" Type="http://schemas.openxmlformats.org/officeDocument/2006/relationships/image" Target="../media/image87.svg"/><Relationship Id="rId21" Type="http://schemas.openxmlformats.org/officeDocument/2006/relationships/image" Target="../media/image102.svg"/><Relationship Id="rId34" Type="http://schemas.openxmlformats.org/officeDocument/2006/relationships/image" Target="../media/image56.png"/><Relationship Id="rId7" Type="http://schemas.openxmlformats.org/officeDocument/2006/relationships/image" Target="../media/image96.svg"/><Relationship Id="rId12" Type="http://schemas.openxmlformats.org/officeDocument/2006/relationships/image" Target="../media/image9.png"/><Relationship Id="rId17" Type="http://schemas.openxmlformats.org/officeDocument/2006/relationships/image" Target="../media/image38.svg"/><Relationship Id="rId25" Type="http://schemas.openxmlformats.org/officeDocument/2006/relationships/image" Target="../media/image16.svg"/><Relationship Id="rId33" Type="http://schemas.openxmlformats.org/officeDocument/2006/relationships/image" Target="../media/image24.svg"/><Relationship Id="rId38" Type="http://schemas.openxmlformats.org/officeDocument/2006/relationships/image" Target="../media/image24.png"/><Relationship Id="rId2" Type="http://schemas.openxmlformats.org/officeDocument/2006/relationships/image" Target="../media/image46.png"/><Relationship Id="rId16" Type="http://schemas.openxmlformats.org/officeDocument/2006/relationships/image" Target="../media/image19.png"/><Relationship Id="rId20" Type="http://schemas.openxmlformats.org/officeDocument/2006/relationships/image" Target="../media/image54.png"/><Relationship Id="rId29" Type="http://schemas.openxmlformats.org/officeDocument/2006/relationships/image" Target="../media/image3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22.svg"/><Relationship Id="rId24" Type="http://schemas.openxmlformats.org/officeDocument/2006/relationships/image" Target="../media/image8.png"/><Relationship Id="rId32" Type="http://schemas.openxmlformats.org/officeDocument/2006/relationships/image" Target="../media/image12.png"/><Relationship Id="rId37" Type="http://schemas.openxmlformats.org/officeDocument/2006/relationships/image" Target="../media/image108.svg"/><Relationship Id="rId5" Type="http://schemas.openxmlformats.org/officeDocument/2006/relationships/image" Target="../media/image94.svg"/><Relationship Id="rId15" Type="http://schemas.openxmlformats.org/officeDocument/2006/relationships/image" Target="../media/image98.svg"/><Relationship Id="rId23" Type="http://schemas.openxmlformats.org/officeDocument/2006/relationships/image" Target="../media/image28.svg"/><Relationship Id="rId28" Type="http://schemas.openxmlformats.org/officeDocument/2006/relationships/image" Target="../media/image18.png"/><Relationship Id="rId36" Type="http://schemas.openxmlformats.org/officeDocument/2006/relationships/image" Target="../media/image57.png"/><Relationship Id="rId10" Type="http://schemas.openxmlformats.org/officeDocument/2006/relationships/image" Target="../media/image11.png"/><Relationship Id="rId19" Type="http://schemas.openxmlformats.org/officeDocument/2006/relationships/image" Target="../media/image100.svg"/><Relationship Id="rId31" Type="http://schemas.openxmlformats.org/officeDocument/2006/relationships/image" Target="../media/image45.svg"/><Relationship Id="rId4" Type="http://schemas.openxmlformats.org/officeDocument/2006/relationships/image" Target="../media/image50.png"/><Relationship Id="rId9" Type="http://schemas.openxmlformats.org/officeDocument/2006/relationships/image" Target="../media/image2.svg"/><Relationship Id="rId14" Type="http://schemas.openxmlformats.org/officeDocument/2006/relationships/image" Target="../media/image52.png"/><Relationship Id="rId22" Type="http://schemas.openxmlformats.org/officeDocument/2006/relationships/image" Target="../media/image14.png"/><Relationship Id="rId27" Type="http://schemas.openxmlformats.org/officeDocument/2006/relationships/image" Target="../media/image104.svg"/><Relationship Id="rId30" Type="http://schemas.openxmlformats.org/officeDocument/2006/relationships/image" Target="../media/image23.png"/><Relationship Id="rId35" Type="http://schemas.openxmlformats.org/officeDocument/2006/relationships/image" Target="../media/image106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18.svg"/><Relationship Id="rId18" Type="http://schemas.openxmlformats.org/officeDocument/2006/relationships/image" Target="../media/image53.png"/><Relationship Id="rId26" Type="http://schemas.openxmlformats.org/officeDocument/2006/relationships/image" Target="../media/image55.png"/><Relationship Id="rId39" Type="http://schemas.openxmlformats.org/officeDocument/2006/relationships/image" Target="../media/image58.png"/><Relationship Id="rId3" Type="http://schemas.openxmlformats.org/officeDocument/2006/relationships/image" Target="../media/image87.svg"/><Relationship Id="rId21" Type="http://schemas.openxmlformats.org/officeDocument/2006/relationships/image" Target="../media/image102.svg"/><Relationship Id="rId34" Type="http://schemas.openxmlformats.org/officeDocument/2006/relationships/image" Target="../media/image56.png"/><Relationship Id="rId42" Type="http://schemas.openxmlformats.org/officeDocument/2006/relationships/image" Target="../media/image112.svg"/><Relationship Id="rId7" Type="http://schemas.openxmlformats.org/officeDocument/2006/relationships/image" Target="../media/image96.svg"/><Relationship Id="rId12" Type="http://schemas.openxmlformats.org/officeDocument/2006/relationships/image" Target="../media/image9.png"/><Relationship Id="rId17" Type="http://schemas.openxmlformats.org/officeDocument/2006/relationships/image" Target="../media/image38.svg"/><Relationship Id="rId25" Type="http://schemas.openxmlformats.org/officeDocument/2006/relationships/image" Target="../media/image16.svg"/><Relationship Id="rId33" Type="http://schemas.openxmlformats.org/officeDocument/2006/relationships/image" Target="../media/image24.svg"/><Relationship Id="rId38" Type="http://schemas.openxmlformats.org/officeDocument/2006/relationships/image" Target="../media/image24.png"/><Relationship Id="rId2" Type="http://schemas.openxmlformats.org/officeDocument/2006/relationships/image" Target="../media/image46.png"/><Relationship Id="rId16" Type="http://schemas.openxmlformats.org/officeDocument/2006/relationships/image" Target="../media/image19.png"/><Relationship Id="rId20" Type="http://schemas.openxmlformats.org/officeDocument/2006/relationships/image" Target="../media/image54.png"/><Relationship Id="rId29" Type="http://schemas.openxmlformats.org/officeDocument/2006/relationships/image" Target="../media/image36.svg"/><Relationship Id="rId41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22.svg"/><Relationship Id="rId24" Type="http://schemas.openxmlformats.org/officeDocument/2006/relationships/image" Target="../media/image8.png"/><Relationship Id="rId32" Type="http://schemas.openxmlformats.org/officeDocument/2006/relationships/image" Target="../media/image12.png"/><Relationship Id="rId37" Type="http://schemas.openxmlformats.org/officeDocument/2006/relationships/image" Target="../media/image108.svg"/><Relationship Id="rId40" Type="http://schemas.openxmlformats.org/officeDocument/2006/relationships/image" Target="../media/image110.svg"/><Relationship Id="rId5" Type="http://schemas.openxmlformats.org/officeDocument/2006/relationships/image" Target="../media/image94.svg"/><Relationship Id="rId15" Type="http://schemas.openxmlformats.org/officeDocument/2006/relationships/image" Target="../media/image98.svg"/><Relationship Id="rId23" Type="http://schemas.openxmlformats.org/officeDocument/2006/relationships/image" Target="../media/image28.svg"/><Relationship Id="rId28" Type="http://schemas.openxmlformats.org/officeDocument/2006/relationships/image" Target="../media/image18.png"/><Relationship Id="rId36" Type="http://schemas.openxmlformats.org/officeDocument/2006/relationships/image" Target="../media/image57.png"/><Relationship Id="rId10" Type="http://schemas.openxmlformats.org/officeDocument/2006/relationships/image" Target="../media/image11.png"/><Relationship Id="rId19" Type="http://schemas.openxmlformats.org/officeDocument/2006/relationships/image" Target="../media/image100.svg"/><Relationship Id="rId31" Type="http://schemas.openxmlformats.org/officeDocument/2006/relationships/image" Target="../media/image45.svg"/><Relationship Id="rId4" Type="http://schemas.openxmlformats.org/officeDocument/2006/relationships/image" Target="../media/image50.png"/><Relationship Id="rId9" Type="http://schemas.openxmlformats.org/officeDocument/2006/relationships/image" Target="../media/image2.svg"/><Relationship Id="rId14" Type="http://schemas.openxmlformats.org/officeDocument/2006/relationships/image" Target="../media/image52.png"/><Relationship Id="rId22" Type="http://schemas.openxmlformats.org/officeDocument/2006/relationships/image" Target="../media/image14.png"/><Relationship Id="rId27" Type="http://schemas.openxmlformats.org/officeDocument/2006/relationships/image" Target="../media/image104.svg"/><Relationship Id="rId30" Type="http://schemas.openxmlformats.org/officeDocument/2006/relationships/image" Target="../media/image23.png"/><Relationship Id="rId35" Type="http://schemas.openxmlformats.org/officeDocument/2006/relationships/image" Target="../media/image106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77.svg"/><Relationship Id="rId18" Type="http://schemas.openxmlformats.org/officeDocument/2006/relationships/image" Target="../media/image10.png"/><Relationship Id="rId26" Type="http://schemas.openxmlformats.org/officeDocument/2006/relationships/image" Target="../media/image31.png"/><Relationship Id="rId3" Type="http://schemas.openxmlformats.org/officeDocument/2006/relationships/image" Target="../media/image2.svg"/><Relationship Id="rId21" Type="http://schemas.openxmlformats.org/officeDocument/2006/relationships/image" Target="../media/image116.svg"/><Relationship Id="rId7" Type="http://schemas.openxmlformats.org/officeDocument/2006/relationships/image" Target="../media/image85.svg"/><Relationship Id="rId12" Type="http://schemas.openxmlformats.org/officeDocument/2006/relationships/image" Target="../media/image41.png"/><Relationship Id="rId17" Type="http://schemas.openxmlformats.org/officeDocument/2006/relationships/image" Target="../media/image114.svg"/><Relationship Id="rId25" Type="http://schemas.openxmlformats.org/officeDocument/2006/relationships/image" Target="../media/image64.svg"/><Relationship Id="rId2" Type="http://schemas.openxmlformats.org/officeDocument/2006/relationships/image" Target="../media/image1.png"/><Relationship Id="rId16" Type="http://schemas.openxmlformats.org/officeDocument/2006/relationships/image" Target="../media/image60.png"/><Relationship Id="rId20" Type="http://schemas.openxmlformats.org/officeDocument/2006/relationships/image" Target="../media/image61.png"/><Relationship Id="rId29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16.svg"/><Relationship Id="rId24" Type="http://schemas.openxmlformats.org/officeDocument/2006/relationships/image" Target="../media/image34.png"/><Relationship Id="rId5" Type="http://schemas.openxmlformats.org/officeDocument/2006/relationships/image" Target="../media/image94.svg"/><Relationship Id="rId15" Type="http://schemas.openxmlformats.org/officeDocument/2006/relationships/image" Target="../media/image73.svg"/><Relationship Id="rId23" Type="http://schemas.openxmlformats.org/officeDocument/2006/relationships/image" Target="../media/image62.svg"/><Relationship Id="rId28" Type="http://schemas.openxmlformats.org/officeDocument/2006/relationships/image" Target="../media/image24.png"/><Relationship Id="rId10" Type="http://schemas.openxmlformats.org/officeDocument/2006/relationships/image" Target="../media/image8.png"/><Relationship Id="rId19" Type="http://schemas.openxmlformats.org/officeDocument/2006/relationships/image" Target="../media/image20.svg"/><Relationship Id="rId31" Type="http://schemas.openxmlformats.org/officeDocument/2006/relationships/image" Target="../media/image63.png"/><Relationship Id="rId4" Type="http://schemas.openxmlformats.org/officeDocument/2006/relationships/image" Target="../media/image50.png"/><Relationship Id="rId9" Type="http://schemas.openxmlformats.org/officeDocument/2006/relationships/image" Target="../media/image22.svg"/><Relationship Id="rId14" Type="http://schemas.openxmlformats.org/officeDocument/2006/relationships/image" Target="../media/image39.png"/><Relationship Id="rId22" Type="http://schemas.openxmlformats.org/officeDocument/2006/relationships/image" Target="../media/image33.png"/><Relationship Id="rId27" Type="http://schemas.openxmlformats.org/officeDocument/2006/relationships/image" Target="../media/image58.svg"/><Relationship Id="rId30" Type="http://schemas.openxmlformats.org/officeDocument/2006/relationships/image" Target="../media/image11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77.svg"/><Relationship Id="rId18" Type="http://schemas.openxmlformats.org/officeDocument/2006/relationships/image" Target="../media/image10.png"/><Relationship Id="rId26" Type="http://schemas.openxmlformats.org/officeDocument/2006/relationships/image" Target="../media/image31.png"/><Relationship Id="rId3" Type="http://schemas.openxmlformats.org/officeDocument/2006/relationships/image" Target="../media/image2.svg"/><Relationship Id="rId21" Type="http://schemas.openxmlformats.org/officeDocument/2006/relationships/image" Target="../media/image116.svg"/><Relationship Id="rId34" Type="http://schemas.openxmlformats.org/officeDocument/2006/relationships/image" Target="../media/image65.png"/><Relationship Id="rId7" Type="http://schemas.openxmlformats.org/officeDocument/2006/relationships/image" Target="../media/image85.svg"/><Relationship Id="rId12" Type="http://schemas.openxmlformats.org/officeDocument/2006/relationships/image" Target="../media/image41.png"/><Relationship Id="rId17" Type="http://schemas.openxmlformats.org/officeDocument/2006/relationships/image" Target="../media/image114.svg"/><Relationship Id="rId25" Type="http://schemas.openxmlformats.org/officeDocument/2006/relationships/image" Target="../media/image64.svg"/><Relationship Id="rId33" Type="http://schemas.openxmlformats.org/officeDocument/2006/relationships/image" Target="../media/image121.svg"/><Relationship Id="rId2" Type="http://schemas.openxmlformats.org/officeDocument/2006/relationships/image" Target="../media/image1.png"/><Relationship Id="rId16" Type="http://schemas.openxmlformats.org/officeDocument/2006/relationships/image" Target="../media/image60.png"/><Relationship Id="rId20" Type="http://schemas.openxmlformats.org/officeDocument/2006/relationships/image" Target="../media/image61.png"/><Relationship Id="rId29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16.svg"/><Relationship Id="rId24" Type="http://schemas.openxmlformats.org/officeDocument/2006/relationships/image" Target="../media/image34.png"/><Relationship Id="rId32" Type="http://schemas.openxmlformats.org/officeDocument/2006/relationships/image" Target="../media/image64.png"/><Relationship Id="rId5" Type="http://schemas.openxmlformats.org/officeDocument/2006/relationships/image" Target="../media/image94.svg"/><Relationship Id="rId15" Type="http://schemas.openxmlformats.org/officeDocument/2006/relationships/image" Target="../media/image73.svg"/><Relationship Id="rId23" Type="http://schemas.openxmlformats.org/officeDocument/2006/relationships/image" Target="../media/image62.svg"/><Relationship Id="rId28" Type="http://schemas.openxmlformats.org/officeDocument/2006/relationships/image" Target="../media/image24.png"/><Relationship Id="rId10" Type="http://schemas.openxmlformats.org/officeDocument/2006/relationships/image" Target="../media/image8.png"/><Relationship Id="rId19" Type="http://schemas.openxmlformats.org/officeDocument/2006/relationships/image" Target="../media/image20.svg"/><Relationship Id="rId31" Type="http://schemas.openxmlformats.org/officeDocument/2006/relationships/image" Target="../media/image63.png"/><Relationship Id="rId4" Type="http://schemas.openxmlformats.org/officeDocument/2006/relationships/image" Target="../media/image50.png"/><Relationship Id="rId9" Type="http://schemas.openxmlformats.org/officeDocument/2006/relationships/image" Target="../media/image22.svg"/><Relationship Id="rId14" Type="http://schemas.openxmlformats.org/officeDocument/2006/relationships/image" Target="../media/image39.png"/><Relationship Id="rId22" Type="http://schemas.openxmlformats.org/officeDocument/2006/relationships/image" Target="../media/image33.png"/><Relationship Id="rId27" Type="http://schemas.openxmlformats.org/officeDocument/2006/relationships/image" Target="../media/image58.svg"/><Relationship Id="rId30" Type="http://schemas.openxmlformats.org/officeDocument/2006/relationships/image" Target="../media/image118.svg"/><Relationship Id="rId35" Type="http://schemas.openxmlformats.org/officeDocument/2006/relationships/image" Target="../media/image12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7.svg"/><Relationship Id="rId18" Type="http://schemas.openxmlformats.org/officeDocument/2006/relationships/image" Target="../media/image132.svg"/><Relationship Id="rId26" Type="http://schemas.openxmlformats.org/officeDocument/2006/relationships/image" Target="../media/image54.svg"/><Relationship Id="rId3" Type="http://schemas.openxmlformats.org/officeDocument/2006/relationships/image" Target="../media/image125.svg"/><Relationship Id="rId21" Type="http://schemas.openxmlformats.org/officeDocument/2006/relationships/image" Target="../media/image74.png"/><Relationship Id="rId34" Type="http://schemas.openxmlformats.org/officeDocument/2006/relationships/image" Target="../media/image37.png"/><Relationship Id="rId7" Type="http://schemas.openxmlformats.org/officeDocument/2006/relationships/image" Target="../media/image79.svg"/><Relationship Id="rId12" Type="http://schemas.openxmlformats.org/officeDocument/2006/relationships/image" Target="../media/image67.png"/><Relationship Id="rId17" Type="http://schemas.openxmlformats.org/officeDocument/2006/relationships/image" Target="../media/image71.png"/><Relationship Id="rId25" Type="http://schemas.openxmlformats.org/officeDocument/2006/relationships/image" Target="../media/image29.png"/><Relationship Id="rId33" Type="http://schemas.openxmlformats.org/officeDocument/2006/relationships/image" Target="../media/image75.png"/><Relationship Id="rId2" Type="http://schemas.openxmlformats.org/officeDocument/2006/relationships/image" Target="../media/image66.png"/><Relationship Id="rId16" Type="http://schemas.openxmlformats.org/officeDocument/2006/relationships/image" Target="../media/image70.png"/><Relationship Id="rId20" Type="http://schemas.openxmlformats.org/officeDocument/2006/relationships/image" Target="../media/image73.png"/><Relationship Id="rId29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98.svg"/><Relationship Id="rId24" Type="http://schemas.openxmlformats.org/officeDocument/2006/relationships/image" Target="../media/image73.svg"/><Relationship Id="rId32" Type="http://schemas.openxmlformats.org/officeDocument/2006/relationships/image" Target="../media/image83.svg"/><Relationship Id="rId5" Type="http://schemas.openxmlformats.org/officeDocument/2006/relationships/image" Target="../media/image20.svg"/><Relationship Id="rId15" Type="http://schemas.openxmlformats.org/officeDocument/2006/relationships/image" Target="../media/image69.png"/><Relationship Id="rId23" Type="http://schemas.openxmlformats.org/officeDocument/2006/relationships/image" Target="../media/image39.png"/><Relationship Id="rId28" Type="http://schemas.openxmlformats.org/officeDocument/2006/relationships/image" Target="../media/image121.svg"/><Relationship Id="rId10" Type="http://schemas.openxmlformats.org/officeDocument/2006/relationships/image" Target="../media/image52.png"/><Relationship Id="rId19" Type="http://schemas.openxmlformats.org/officeDocument/2006/relationships/image" Target="../media/image72.png"/><Relationship Id="rId31" Type="http://schemas.openxmlformats.org/officeDocument/2006/relationships/image" Target="../media/image44.png"/><Relationship Id="rId4" Type="http://schemas.openxmlformats.org/officeDocument/2006/relationships/image" Target="../media/image10.png"/><Relationship Id="rId9" Type="http://schemas.openxmlformats.org/officeDocument/2006/relationships/image" Target="../media/image18.svg"/><Relationship Id="rId14" Type="http://schemas.openxmlformats.org/officeDocument/2006/relationships/image" Target="../media/image68.png"/><Relationship Id="rId22" Type="http://schemas.openxmlformats.org/officeDocument/2006/relationships/image" Target="../media/image136.svg"/><Relationship Id="rId27" Type="http://schemas.openxmlformats.org/officeDocument/2006/relationships/image" Target="../media/image64.png"/><Relationship Id="rId30" Type="http://schemas.openxmlformats.org/officeDocument/2006/relationships/image" Target="../media/image112.svg"/><Relationship Id="rId35" Type="http://schemas.openxmlformats.org/officeDocument/2006/relationships/image" Target="../media/image6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2731210" y="9900594"/>
            <a:ext cx="3581606" cy="2574280"/>
          </a:xfrm>
          <a:custGeom>
            <a:avLst/>
            <a:gdLst/>
            <a:ahLst/>
            <a:cxnLst/>
            <a:rect l="l" t="t" r="r" b="b"/>
            <a:pathLst>
              <a:path w="3581606" h="2574280">
                <a:moveTo>
                  <a:pt x="3581606" y="2574280"/>
                </a:moveTo>
                <a:lnTo>
                  <a:pt x="0" y="2574280"/>
                </a:lnTo>
                <a:lnTo>
                  <a:pt x="0" y="0"/>
                </a:lnTo>
                <a:lnTo>
                  <a:pt x="3581606" y="0"/>
                </a:lnTo>
                <a:lnTo>
                  <a:pt x="3581606" y="25742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370437" y="3034578"/>
            <a:ext cx="2706559" cy="2775958"/>
          </a:xfrm>
          <a:custGeom>
            <a:avLst/>
            <a:gdLst/>
            <a:ahLst/>
            <a:cxnLst/>
            <a:rect l="l" t="t" r="r" b="b"/>
            <a:pathLst>
              <a:path w="2706559" h="2775958">
                <a:moveTo>
                  <a:pt x="0" y="0"/>
                </a:moveTo>
                <a:lnTo>
                  <a:pt x="2706559" y="0"/>
                </a:lnTo>
                <a:lnTo>
                  <a:pt x="2706559" y="2775958"/>
                </a:lnTo>
                <a:lnTo>
                  <a:pt x="0" y="27759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719176" y="3773235"/>
            <a:ext cx="5413119" cy="2037301"/>
          </a:xfrm>
          <a:custGeom>
            <a:avLst/>
            <a:gdLst/>
            <a:ahLst/>
            <a:cxnLst/>
            <a:rect l="l" t="t" r="r" b="b"/>
            <a:pathLst>
              <a:path w="5413119" h="2037301">
                <a:moveTo>
                  <a:pt x="0" y="0"/>
                </a:moveTo>
                <a:lnTo>
                  <a:pt x="5413119" y="0"/>
                </a:lnTo>
                <a:lnTo>
                  <a:pt x="5413119" y="2037301"/>
                </a:lnTo>
                <a:lnTo>
                  <a:pt x="0" y="2037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529012" y="5590873"/>
            <a:ext cx="4549166" cy="2974975"/>
          </a:xfrm>
          <a:custGeom>
            <a:avLst/>
            <a:gdLst/>
            <a:ahLst/>
            <a:cxnLst/>
            <a:rect l="l" t="t" r="r" b="b"/>
            <a:pathLst>
              <a:path w="4549166" h="2974975">
                <a:moveTo>
                  <a:pt x="0" y="0"/>
                </a:moveTo>
                <a:lnTo>
                  <a:pt x="4549166" y="0"/>
                </a:lnTo>
                <a:lnTo>
                  <a:pt x="4549166" y="2974975"/>
                </a:lnTo>
                <a:lnTo>
                  <a:pt x="0" y="29749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t="-10289"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955383" y="6789507"/>
            <a:ext cx="7261961" cy="3393316"/>
          </a:xfrm>
          <a:custGeom>
            <a:avLst/>
            <a:gdLst/>
            <a:ahLst/>
            <a:cxnLst/>
            <a:rect l="l" t="t" r="r" b="b"/>
            <a:pathLst>
              <a:path w="7261961" h="3393316">
                <a:moveTo>
                  <a:pt x="7261961" y="0"/>
                </a:moveTo>
                <a:lnTo>
                  <a:pt x="0" y="0"/>
                </a:lnTo>
                <a:lnTo>
                  <a:pt x="0" y="3393316"/>
                </a:lnTo>
                <a:lnTo>
                  <a:pt x="7261961" y="3393316"/>
                </a:lnTo>
                <a:lnTo>
                  <a:pt x="7261961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828186" y="4791886"/>
            <a:ext cx="5413119" cy="2037301"/>
          </a:xfrm>
          <a:custGeom>
            <a:avLst/>
            <a:gdLst/>
            <a:ahLst/>
            <a:cxnLst/>
            <a:rect l="l" t="t" r="r" b="b"/>
            <a:pathLst>
              <a:path w="5413119" h="2037301">
                <a:moveTo>
                  <a:pt x="0" y="0"/>
                </a:moveTo>
                <a:lnTo>
                  <a:pt x="5413119" y="0"/>
                </a:lnTo>
                <a:lnTo>
                  <a:pt x="5413119" y="2037301"/>
                </a:lnTo>
                <a:lnTo>
                  <a:pt x="0" y="2037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12360531" y="5590873"/>
            <a:ext cx="5413119" cy="2037301"/>
          </a:xfrm>
          <a:custGeom>
            <a:avLst/>
            <a:gdLst/>
            <a:ahLst/>
            <a:cxnLst/>
            <a:rect l="l" t="t" r="r" b="b"/>
            <a:pathLst>
              <a:path w="5413119" h="2037301">
                <a:moveTo>
                  <a:pt x="5413119" y="0"/>
                </a:moveTo>
                <a:lnTo>
                  <a:pt x="0" y="0"/>
                </a:lnTo>
                <a:lnTo>
                  <a:pt x="0" y="2037301"/>
                </a:lnTo>
                <a:lnTo>
                  <a:pt x="5413119" y="2037301"/>
                </a:lnTo>
                <a:lnTo>
                  <a:pt x="541311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347117" y="3466904"/>
            <a:ext cx="3749569" cy="2427846"/>
          </a:xfrm>
          <a:custGeom>
            <a:avLst/>
            <a:gdLst/>
            <a:ahLst/>
            <a:cxnLst/>
            <a:rect l="l" t="t" r="r" b="b"/>
            <a:pathLst>
              <a:path w="3749569" h="2427846">
                <a:moveTo>
                  <a:pt x="0" y="0"/>
                </a:moveTo>
                <a:lnTo>
                  <a:pt x="3749570" y="0"/>
                </a:lnTo>
                <a:lnTo>
                  <a:pt x="3749570" y="2427846"/>
                </a:lnTo>
                <a:lnTo>
                  <a:pt x="0" y="24278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654228" y="4110311"/>
            <a:ext cx="3749569" cy="2427846"/>
          </a:xfrm>
          <a:custGeom>
            <a:avLst/>
            <a:gdLst/>
            <a:ahLst/>
            <a:cxnLst/>
            <a:rect l="l" t="t" r="r" b="b"/>
            <a:pathLst>
              <a:path w="3749569" h="2427846">
                <a:moveTo>
                  <a:pt x="0" y="0"/>
                </a:moveTo>
                <a:lnTo>
                  <a:pt x="3749569" y="0"/>
                </a:lnTo>
                <a:lnTo>
                  <a:pt x="3749569" y="2427845"/>
                </a:lnTo>
                <a:lnTo>
                  <a:pt x="0" y="24278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4054410" y="8019102"/>
            <a:ext cx="5338614" cy="1834542"/>
          </a:xfrm>
          <a:custGeom>
            <a:avLst/>
            <a:gdLst/>
            <a:ahLst/>
            <a:cxnLst/>
            <a:rect l="l" t="t" r="r" b="b"/>
            <a:pathLst>
              <a:path w="5338614" h="1834542">
                <a:moveTo>
                  <a:pt x="0" y="0"/>
                </a:moveTo>
                <a:lnTo>
                  <a:pt x="5338614" y="0"/>
                </a:lnTo>
                <a:lnTo>
                  <a:pt x="5338614" y="1834542"/>
                </a:lnTo>
                <a:lnTo>
                  <a:pt x="0" y="18345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4276966">
            <a:off x="3234873" y="876837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-179887" y="-1022088"/>
            <a:ext cx="18647774" cy="2050788"/>
            <a:chOff x="0" y="0"/>
            <a:chExt cx="4911348" cy="54012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911348" cy="540125"/>
            </a:xfrm>
            <a:custGeom>
              <a:avLst/>
              <a:gdLst/>
              <a:ahLst/>
              <a:cxnLst/>
              <a:rect l="l" t="t" r="r" b="b"/>
              <a:pathLst>
                <a:path w="4911348" h="540125">
                  <a:moveTo>
                    <a:pt x="0" y="0"/>
                  </a:moveTo>
                  <a:lnTo>
                    <a:pt x="4911348" y="0"/>
                  </a:lnTo>
                  <a:lnTo>
                    <a:pt x="4911348" y="540125"/>
                  </a:lnTo>
                  <a:lnTo>
                    <a:pt x="0" y="540125"/>
                  </a:lnTo>
                  <a:close/>
                </a:path>
              </a:pathLst>
            </a:custGeom>
            <a:solidFill>
              <a:srgbClr val="6FBEE4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04775"/>
              <a:ext cx="4911348" cy="644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4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527668" y="350978"/>
            <a:ext cx="15534261" cy="299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62"/>
              </a:lnSpc>
            </a:pPr>
            <a:r>
              <a:rPr lang="en-US" sz="10882" spc="-467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Казкові мандри</a:t>
            </a:r>
          </a:p>
          <a:p>
            <a:pPr algn="ctr">
              <a:lnSpc>
                <a:spcPts val="11535"/>
              </a:lnSpc>
            </a:pPr>
            <a:r>
              <a:rPr lang="en-US" sz="10582" spc="-455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до країни Голосних звуків</a:t>
            </a:r>
          </a:p>
        </p:txBody>
      </p:sp>
      <p:sp>
        <p:nvSpPr>
          <p:cNvPr id="17" name="Freeform 17"/>
          <p:cNvSpPr/>
          <p:nvPr/>
        </p:nvSpPr>
        <p:spPr>
          <a:xfrm>
            <a:off x="8425825" y="7037328"/>
            <a:ext cx="1999911" cy="1963549"/>
          </a:xfrm>
          <a:custGeom>
            <a:avLst/>
            <a:gdLst/>
            <a:ahLst/>
            <a:cxnLst/>
            <a:rect l="l" t="t" r="r" b="b"/>
            <a:pathLst>
              <a:path w="1999911" h="1963549">
                <a:moveTo>
                  <a:pt x="0" y="0"/>
                </a:moveTo>
                <a:lnTo>
                  <a:pt x="1999911" y="0"/>
                </a:lnTo>
                <a:lnTo>
                  <a:pt x="1999911" y="1963549"/>
                </a:lnTo>
                <a:lnTo>
                  <a:pt x="0" y="196354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034495" y="7545885"/>
            <a:ext cx="2767312" cy="1962276"/>
          </a:xfrm>
          <a:custGeom>
            <a:avLst/>
            <a:gdLst/>
            <a:ahLst/>
            <a:cxnLst/>
            <a:rect l="l" t="t" r="r" b="b"/>
            <a:pathLst>
              <a:path w="2767312" h="1962276">
                <a:moveTo>
                  <a:pt x="0" y="0"/>
                </a:moveTo>
                <a:lnTo>
                  <a:pt x="2767312" y="0"/>
                </a:lnTo>
                <a:lnTo>
                  <a:pt x="2767312" y="1962275"/>
                </a:lnTo>
                <a:lnTo>
                  <a:pt x="0" y="196227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2360531" y="3592293"/>
            <a:ext cx="3207187" cy="886171"/>
          </a:xfrm>
          <a:custGeom>
            <a:avLst/>
            <a:gdLst/>
            <a:ahLst/>
            <a:cxnLst/>
            <a:rect l="l" t="t" r="r" b="b"/>
            <a:pathLst>
              <a:path w="3207187" h="886171">
                <a:moveTo>
                  <a:pt x="0" y="0"/>
                </a:moveTo>
                <a:lnTo>
                  <a:pt x="3207187" y="0"/>
                </a:lnTo>
                <a:lnTo>
                  <a:pt x="3207187" y="886171"/>
                </a:lnTo>
                <a:lnTo>
                  <a:pt x="0" y="88617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b="-134340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34873" y="-895453"/>
            <a:ext cx="12014352" cy="11201503"/>
            <a:chOff x="0" y="0"/>
            <a:chExt cx="16019136" cy="14935338"/>
          </a:xfrm>
        </p:grpSpPr>
        <p:sp>
          <p:nvSpPr>
            <p:cNvPr id="3" name="Freeform 3"/>
            <p:cNvSpPr/>
            <p:nvPr/>
          </p:nvSpPr>
          <p:spPr>
            <a:xfrm rot="-5400000" flipH="1" flipV="1">
              <a:off x="-671551" y="671551"/>
              <a:ext cx="4775475" cy="3432373"/>
            </a:xfrm>
            <a:custGeom>
              <a:avLst/>
              <a:gdLst/>
              <a:ahLst/>
              <a:cxnLst/>
              <a:rect l="l" t="t" r="r" b="b"/>
              <a:pathLst>
                <a:path w="4775475" h="3432373">
                  <a:moveTo>
                    <a:pt x="4775475" y="3432373"/>
                  </a:moveTo>
                  <a:lnTo>
                    <a:pt x="0" y="3432373"/>
                  </a:lnTo>
                  <a:lnTo>
                    <a:pt x="0" y="0"/>
                  </a:lnTo>
                  <a:lnTo>
                    <a:pt x="4775475" y="0"/>
                  </a:lnTo>
                  <a:lnTo>
                    <a:pt x="4775475" y="3432373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10800000" flipH="1" flipV="1">
              <a:off x="11212427" y="9590292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5400000" flipH="1" flipV="1">
              <a:off x="11899285" y="3913519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3371925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5326136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flipH="1" flipV="1">
              <a:off x="1970186" y="11491632"/>
              <a:ext cx="4791242" cy="3443705"/>
            </a:xfrm>
            <a:custGeom>
              <a:avLst/>
              <a:gdLst/>
              <a:ahLst/>
              <a:cxnLst/>
              <a:rect l="l" t="t" r="r" b="b"/>
              <a:pathLst>
                <a:path w="4791242" h="3443705">
                  <a:moveTo>
                    <a:pt x="4791243" y="3443706"/>
                  </a:moveTo>
                  <a:lnTo>
                    <a:pt x="0" y="3443706"/>
                  </a:lnTo>
                  <a:lnTo>
                    <a:pt x="0" y="0"/>
                  </a:lnTo>
                  <a:lnTo>
                    <a:pt x="4791243" y="0"/>
                  </a:lnTo>
                  <a:lnTo>
                    <a:pt x="4791243" y="3443706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5553628" y="11491632"/>
              <a:ext cx="5985920" cy="1546342"/>
            </a:xfrm>
            <a:custGeom>
              <a:avLst/>
              <a:gdLst/>
              <a:ahLst/>
              <a:cxnLst/>
              <a:rect l="l" t="t" r="r" b="b"/>
              <a:pathLst>
                <a:path w="5985920" h="1546342">
                  <a:moveTo>
                    <a:pt x="0" y="0"/>
                  </a:moveTo>
                  <a:lnTo>
                    <a:pt x="5985920" y="0"/>
                  </a:lnTo>
                  <a:lnTo>
                    <a:pt x="5985920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22286"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>
            <a:off x="14767181" y="621465"/>
            <a:ext cx="1999911" cy="1963549"/>
          </a:xfrm>
          <a:custGeom>
            <a:avLst/>
            <a:gdLst/>
            <a:ahLst/>
            <a:cxnLst/>
            <a:rect l="l" t="t" r="r" b="b"/>
            <a:pathLst>
              <a:path w="1999911" h="1963549">
                <a:moveTo>
                  <a:pt x="0" y="0"/>
                </a:moveTo>
                <a:lnTo>
                  <a:pt x="1999911" y="0"/>
                </a:lnTo>
                <a:lnTo>
                  <a:pt x="1999911" y="1963548"/>
                </a:lnTo>
                <a:lnTo>
                  <a:pt x="0" y="19635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6079050" y="265892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8669464" y="5928441"/>
            <a:ext cx="4150350" cy="1856338"/>
          </a:xfrm>
          <a:custGeom>
            <a:avLst/>
            <a:gdLst/>
            <a:ahLst/>
            <a:cxnLst/>
            <a:rect l="l" t="t" r="r" b="b"/>
            <a:pathLst>
              <a:path w="4150350" h="1856338">
                <a:moveTo>
                  <a:pt x="4150350" y="0"/>
                </a:moveTo>
                <a:lnTo>
                  <a:pt x="0" y="0"/>
                </a:lnTo>
                <a:lnTo>
                  <a:pt x="0" y="1856339"/>
                </a:lnTo>
                <a:lnTo>
                  <a:pt x="4150350" y="1856339"/>
                </a:lnTo>
                <a:lnTo>
                  <a:pt x="415035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953423" y="4067492"/>
            <a:ext cx="4908228" cy="2641519"/>
          </a:xfrm>
          <a:custGeom>
            <a:avLst/>
            <a:gdLst/>
            <a:ahLst/>
            <a:cxnLst/>
            <a:rect l="l" t="t" r="r" b="b"/>
            <a:pathLst>
              <a:path w="4908228" h="2641519">
                <a:moveTo>
                  <a:pt x="0" y="0"/>
                </a:moveTo>
                <a:lnTo>
                  <a:pt x="4908228" y="0"/>
                </a:lnTo>
                <a:lnTo>
                  <a:pt x="4908228" y="2641519"/>
                </a:lnTo>
                <a:lnTo>
                  <a:pt x="0" y="264151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801252" y="4705298"/>
            <a:ext cx="3458048" cy="1546691"/>
          </a:xfrm>
          <a:custGeom>
            <a:avLst/>
            <a:gdLst/>
            <a:ahLst/>
            <a:cxnLst/>
            <a:rect l="l" t="t" r="r" b="b"/>
            <a:pathLst>
              <a:path w="3458048" h="1546691">
                <a:moveTo>
                  <a:pt x="0" y="0"/>
                </a:moveTo>
                <a:lnTo>
                  <a:pt x="3458048" y="0"/>
                </a:lnTo>
                <a:lnTo>
                  <a:pt x="3458048" y="1546691"/>
                </a:lnTo>
                <a:lnTo>
                  <a:pt x="0" y="15466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551737" y="4333207"/>
            <a:ext cx="712226" cy="590258"/>
          </a:xfrm>
          <a:custGeom>
            <a:avLst/>
            <a:gdLst/>
            <a:ahLst/>
            <a:cxnLst/>
            <a:rect l="l" t="t" r="r" b="b"/>
            <a:pathLst>
              <a:path w="712226" h="590258">
                <a:moveTo>
                  <a:pt x="0" y="0"/>
                </a:moveTo>
                <a:lnTo>
                  <a:pt x="712226" y="0"/>
                </a:lnTo>
                <a:lnTo>
                  <a:pt x="712226" y="590258"/>
                </a:lnTo>
                <a:lnTo>
                  <a:pt x="0" y="5902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457902" y="762000"/>
            <a:ext cx="2652072" cy="1880560"/>
          </a:xfrm>
          <a:custGeom>
            <a:avLst/>
            <a:gdLst/>
            <a:ahLst/>
            <a:cxnLst/>
            <a:rect l="l" t="t" r="r" b="b"/>
            <a:pathLst>
              <a:path w="2652072" h="1880560">
                <a:moveTo>
                  <a:pt x="0" y="0"/>
                </a:moveTo>
                <a:lnTo>
                  <a:pt x="2652072" y="0"/>
                </a:lnTo>
                <a:lnTo>
                  <a:pt x="2652072" y="1880560"/>
                </a:lnTo>
                <a:lnTo>
                  <a:pt x="0" y="18805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0049961" y="1727407"/>
            <a:ext cx="1505147" cy="773270"/>
          </a:xfrm>
          <a:custGeom>
            <a:avLst/>
            <a:gdLst/>
            <a:ahLst/>
            <a:cxnLst/>
            <a:rect l="l" t="t" r="r" b="b"/>
            <a:pathLst>
              <a:path w="1505147" h="773270">
                <a:moveTo>
                  <a:pt x="0" y="0"/>
                </a:moveTo>
                <a:lnTo>
                  <a:pt x="1505148" y="0"/>
                </a:lnTo>
                <a:lnTo>
                  <a:pt x="1505148" y="773269"/>
                </a:lnTo>
                <a:lnTo>
                  <a:pt x="0" y="77326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813049" y="6958114"/>
            <a:ext cx="4843649" cy="3091129"/>
          </a:xfrm>
          <a:custGeom>
            <a:avLst/>
            <a:gdLst/>
            <a:ahLst/>
            <a:cxnLst/>
            <a:rect l="l" t="t" r="r" b="b"/>
            <a:pathLst>
              <a:path w="4843649" h="3091129">
                <a:moveTo>
                  <a:pt x="4843649" y="0"/>
                </a:moveTo>
                <a:lnTo>
                  <a:pt x="0" y="0"/>
                </a:lnTo>
                <a:lnTo>
                  <a:pt x="0" y="3091129"/>
                </a:lnTo>
                <a:lnTo>
                  <a:pt x="4843649" y="3091129"/>
                </a:lnTo>
                <a:lnTo>
                  <a:pt x="4843649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1164056" y="4323061"/>
            <a:ext cx="10744528" cy="1394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7"/>
              </a:lnSpc>
            </a:pPr>
            <a:r>
              <a:rPr lang="en-US" sz="5016" spc="-215">
                <a:solidFill>
                  <a:srgbClr val="0E7C71"/>
                </a:solidFill>
                <a:latin typeface="Balmy"/>
                <a:ea typeface="Balmy"/>
                <a:cs typeface="Balmy"/>
                <a:sym typeface="Balmy"/>
              </a:rPr>
              <a:t>Назвіть, що ви бачите на малюнках</a:t>
            </a:r>
          </a:p>
          <a:p>
            <a:pPr algn="l">
              <a:lnSpc>
                <a:spcPts val="5467"/>
              </a:lnSpc>
            </a:pPr>
            <a:r>
              <a:rPr lang="en-US" sz="5016" spc="-215">
                <a:solidFill>
                  <a:srgbClr val="0E7C71"/>
                </a:solidFill>
                <a:latin typeface="Balmy"/>
                <a:ea typeface="Balmy"/>
                <a:cs typeface="Balmy"/>
                <a:sym typeface="Balmy"/>
              </a:rPr>
              <a:t>На який звук починаються слова?</a:t>
            </a:r>
          </a:p>
        </p:txBody>
      </p:sp>
      <p:sp>
        <p:nvSpPr>
          <p:cNvPr id="20" name="Freeform 20"/>
          <p:cNvSpPr/>
          <p:nvPr/>
        </p:nvSpPr>
        <p:spPr>
          <a:xfrm>
            <a:off x="13034153" y="7713948"/>
            <a:ext cx="4746768" cy="3253693"/>
          </a:xfrm>
          <a:custGeom>
            <a:avLst/>
            <a:gdLst/>
            <a:ahLst/>
            <a:cxnLst/>
            <a:rect l="l" t="t" r="r" b="b"/>
            <a:pathLst>
              <a:path w="4746768" h="3253693">
                <a:moveTo>
                  <a:pt x="0" y="0"/>
                </a:moveTo>
                <a:lnTo>
                  <a:pt x="4746768" y="0"/>
                </a:lnTo>
                <a:lnTo>
                  <a:pt x="4746768" y="3253694"/>
                </a:lnTo>
                <a:lnTo>
                  <a:pt x="0" y="325369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7962023" y="762000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7"/>
                </a:lnTo>
                <a:lnTo>
                  <a:pt x="0" y="98445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8769935" y="269772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6"/>
                </a:lnTo>
                <a:lnTo>
                  <a:pt x="0" y="98445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0333268" y="621465"/>
            <a:ext cx="822742" cy="632764"/>
          </a:xfrm>
          <a:custGeom>
            <a:avLst/>
            <a:gdLst/>
            <a:ahLst/>
            <a:cxnLst/>
            <a:rect l="l" t="t" r="r" b="b"/>
            <a:pathLst>
              <a:path w="822742" h="632764">
                <a:moveTo>
                  <a:pt x="0" y="0"/>
                </a:moveTo>
                <a:lnTo>
                  <a:pt x="822742" y="0"/>
                </a:lnTo>
                <a:lnTo>
                  <a:pt x="822742" y="632763"/>
                </a:lnTo>
                <a:lnTo>
                  <a:pt x="0" y="63276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2661158" y="621465"/>
            <a:ext cx="1324792" cy="611060"/>
          </a:xfrm>
          <a:custGeom>
            <a:avLst/>
            <a:gdLst/>
            <a:ahLst/>
            <a:cxnLst/>
            <a:rect l="l" t="t" r="r" b="b"/>
            <a:pathLst>
              <a:path w="1324792" h="611060">
                <a:moveTo>
                  <a:pt x="0" y="0"/>
                </a:moveTo>
                <a:lnTo>
                  <a:pt x="1324792" y="0"/>
                </a:lnTo>
                <a:lnTo>
                  <a:pt x="1324792" y="611060"/>
                </a:lnTo>
                <a:lnTo>
                  <a:pt x="0" y="611060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1078576" y="9232411"/>
            <a:ext cx="1166320" cy="619607"/>
          </a:xfrm>
          <a:custGeom>
            <a:avLst/>
            <a:gdLst/>
            <a:ahLst/>
            <a:cxnLst/>
            <a:rect l="l" t="t" r="r" b="b"/>
            <a:pathLst>
              <a:path w="1166320" h="619607">
                <a:moveTo>
                  <a:pt x="0" y="0"/>
                </a:moveTo>
                <a:lnTo>
                  <a:pt x="1166320" y="0"/>
                </a:lnTo>
                <a:lnTo>
                  <a:pt x="1166320" y="619608"/>
                </a:lnTo>
                <a:lnTo>
                  <a:pt x="0" y="61960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2921269" y="8206819"/>
            <a:ext cx="844928" cy="904472"/>
          </a:xfrm>
          <a:custGeom>
            <a:avLst/>
            <a:gdLst/>
            <a:ahLst/>
            <a:cxnLst/>
            <a:rect l="l" t="t" r="r" b="b"/>
            <a:pathLst>
              <a:path w="844928" h="904472">
                <a:moveTo>
                  <a:pt x="0" y="0"/>
                </a:moveTo>
                <a:lnTo>
                  <a:pt x="844928" y="0"/>
                </a:lnTo>
                <a:lnTo>
                  <a:pt x="844928" y="904472"/>
                </a:lnTo>
                <a:lnTo>
                  <a:pt x="0" y="90447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6405197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7059310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9" name="Freeform 29"/>
          <p:cNvSpPr/>
          <p:nvPr/>
        </p:nvSpPr>
        <p:spPr>
          <a:xfrm flipH="1">
            <a:off x="8015137" y="7221078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9085968" y="7996109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5010685" y="1702280"/>
            <a:ext cx="525653" cy="411761"/>
          </a:xfrm>
          <a:custGeom>
            <a:avLst/>
            <a:gdLst/>
            <a:ahLst/>
            <a:cxnLst/>
            <a:rect l="l" t="t" r="r" b="b"/>
            <a:pathLst>
              <a:path w="525653" h="411761">
                <a:moveTo>
                  <a:pt x="0" y="0"/>
                </a:moveTo>
                <a:lnTo>
                  <a:pt x="525652" y="0"/>
                </a:lnTo>
                <a:lnTo>
                  <a:pt x="525652" y="411761"/>
                </a:lnTo>
                <a:lnTo>
                  <a:pt x="0" y="411761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2" name="Freeform 32"/>
          <p:cNvSpPr/>
          <p:nvPr/>
        </p:nvSpPr>
        <p:spPr>
          <a:xfrm flipH="1">
            <a:off x="5648795" y="1817784"/>
            <a:ext cx="756403" cy="592515"/>
          </a:xfrm>
          <a:custGeom>
            <a:avLst/>
            <a:gdLst/>
            <a:ahLst/>
            <a:cxnLst/>
            <a:rect l="l" t="t" r="r" b="b"/>
            <a:pathLst>
              <a:path w="756403" h="592515">
                <a:moveTo>
                  <a:pt x="756402" y="0"/>
                </a:moveTo>
                <a:lnTo>
                  <a:pt x="0" y="0"/>
                </a:lnTo>
                <a:lnTo>
                  <a:pt x="0" y="592515"/>
                </a:lnTo>
                <a:lnTo>
                  <a:pt x="756402" y="592515"/>
                </a:lnTo>
                <a:lnTo>
                  <a:pt x="756402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7399781" y="178174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0826011" y="801330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5400000">
            <a:off x="13912190" y="3298887"/>
            <a:ext cx="1053787" cy="483425"/>
          </a:xfrm>
          <a:custGeom>
            <a:avLst/>
            <a:gdLst/>
            <a:ahLst/>
            <a:cxnLst/>
            <a:rect l="l" t="t" r="r" b="b"/>
            <a:pathLst>
              <a:path w="1053787" h="483425">
                <a:moveTo>
                  <a:pt x="0" y="0"/>
                </a:moveTo>
                <a:lnTo>
                  <a:pt x="1053786" y="0"/>
                </a:lnTo>
                <a:lnTo>
                  <a:pt x="1053786" y="483424"/>
                </a:lnTo>
                <a:lnTo>
                  <a:pt x="0" y="483424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1908584" y="2410299"/>
            <a:ext cx="1598933" cy="1569862"/>
          </a:xfrm>
          <a:custGeom>
            <a:avLst/>
            <a:gdLst/>
            <a:ahLst/>
            <a:cxnLst/>
            <a:rect l="l" t="t" r="r" b="b"/>
            <a:pathLst>
              <a:path w="1598933" h="1569862">
                <a:moveTo>
                  <a:pt x="0" y="0"/>
                </a:moveTo>
                <a:lnTo>
                  <a:pt x="1598934" y="0"/>
                </a:lnTo>
                <a:lnTo>
                  <a:pt x="1598934" y="1569862"/>
                </a:lnTo>
                <a:lnTo>
                  <a:pt x="0" y="15698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-1029262" y="1103494"/>
            <a:ext cx="2058523" cy="2021096"/>
          </a:xfrm>
          <a:custGeom>
            <a:avLst/>
            <a:gdLst/>
            <a:ahLst/>
            <a:cxnLst/>
            <a:rect l="l" t="t" r="r" b="b"/>
            <a:pathLst>
              <a:path w="2058523" h="2021096">
                <a:moveTo>
                  <a:pt x="0" y="0"/>
                </a:moveTo>
                <a:lnTo>
                  <a:pt x="2058524" y="0"/>
                </a:lnTo>
                <a:lnTo>
                  <a:pt x="2058524" y="2021095"/>
                </a:lnTo>
                <a:lnTo>
                  <a:pt x="0" y="20210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flipH="1">
            <a:off x="4975570" y="269772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2"/>
                </a:lnTo>
                <a:lnTo>
                  <a:pt x="4388591" y="3176242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39" name="TextBox 39"/>
          <p:cNvSpPr txBox="1"/>
          <p:nvPr/>
        </p:nvSpPr>
        <p:spPr>
          <a:xfrm>
            <a:off x="654732" y="3376480"/>
            <a:ext cx="107445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крокодилів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34873" y="-895453"/>
            <a:ext cx="12014352" cy="11201503"/>
            <a:chOff x="0" y="0"/>
            <a:chExt cx="16019136" cy="14935338"/>
          </a:xfrm>
        </p:grpSpPr>
        <p:sp>
          <p:nvSpPr>
            <p:cNvPr id="3" name="Freeform 3"/>
            <p:cNvSpPr/>
            <p:nvPr/>
          </p:nvSpPr>
          <p:spPr>
            <a:xfrm rot="-5400000" flipH="1" flipV="1">
              <a:off x="-671551" y="671551"/>
              <a:ext cx="4775475" cy="3432373"/>
            </a:xfrm>
            <a:custGeom>
              <a:avLst/>
              <a:gdLst/>
              <a:ahLst/>
              <a:cxnLst/>
              <a:rect l="l" t="t" r="r" b="b"/>
              <a:pathLst>
                <a:path w="4775475" h="3432373">
                  <a:moveTo>
                    <a:pt x="4775475" y="3432373"/>
                  </a:moveTo>
                  <a:lnTo>
                    <a:pt x="0" y="3432373"/>
                  </a:lnTo>
                  <a:lnTo>
                    <a:pt x="0" y="0"/>
                  </a:lnTo>
                  <a:lnTo>
                    <a:pt x="4775475" y="0"/>
                  </a:lnTo>
                  <a:lnTo>
                    <a:pt x="4775475" y="3432373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10800000" flipH="1" flipV="1">
              <a:off x="11212427" y="9590292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5400000" flipH="1" flipV="1">
              <a:off x="11899285" y="3913519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3371925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5326136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flipH="1" flipV="1">
              <a:off x="1970186" y="11491632"/>
              <a:ext cx="4791242" cy="3443705"/>
            </a:xfrm>
            <a:custGeom>
              <a:avLst/>
              <a:gdLst/>
              <a:ahLst/>
              <a:cxnLst/>
              <a:rect l="l" t="t" r="r" b="b"/>
              <a:pathLst>
                <a:path w="4791242" h="3443705">
                  <a:moveTo>
                    <a:pt x="4791243" y="3443706"/>
                  </a:moveTo>
                  <a:lnTo>
                    <a:pt x="0" y="3443706"/>
                  </a:lnTo>
                  <a:lnTo>
                    <a:pt x="0" y="0"/>
                  </a:lnTo>
                  <a:lnTo>
                    <a:pt x="4791243" y="0"/>
                  </a:lnTo>
                  <a:lnTo>
                    <a:pt x="4791243" y="3443706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5553628" y="11491632"/>
              <a:ext cx="5985920" cy="1546342"/>
            </a:xfrm>
            <a:custGeom>
              <a:avLst/>
              <a:gdLst/>
              <a:ahLst/>
              <a:cxnLst/>
              <a:rect l="l" t="t" r="r" b="b"/>
              <a:pathLst>
                <a:path w="5985920" h="1546342">
                  <a:moveTo>
                    <a:pt x="0" y="0"/>
                  </a:moveTo>
                  <a:lnTo>
                    <a:pt x="5985920" y="0"/>
                  </a:lnTo>
                  <a:lnTo>
                    <a:pt x="5985920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22286"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>
            <a:off x="14767181" y="621465"/>
            <a:ext cx="1999911" cy="1963549"/>
          </a:xfrm>
          <a:custGeom>
            <a:avLst/>
            <a:gdLst/>
            <a:ahLst/>
            <a:cxnLst/>
            <a:rect l="l" t="t" r="r" b="b"/>
            <a:pathLst>
              <a:path w="1999911" h="1963549">
                <a:moveTo>
                  <a:pt x="0" y="0"/>
                </a:moveTo>
                <a:lnTo>
                  <a:pt x="1999911" y="0"/>
                </a:lnTo>
                <a:lnTo>
                  <a:pt x="1999911" y="1963548"/>
                </a:lnTo>
                <a:lnTo>
                  <a:pt x="0" y="19635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6079050" y="265892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8669464" y="5928441"/>
            <a:ext cx="4150350" cy="1856338"/>
          </a:xfrm>
          <a:custGeom>
            <a:avLst/>
            <a:gdLst/>
            <a:ahLst/>
            <a:cxnLst/>
            <a:rect l="l" t="t" r="r" b="b"/>
            <a:pathLst>
              <a:path w="4150350" h="1856338">
                <a:moveTo>
                  <a:pt x="4150350" y="0"/>
                </a:moveTo>
                <a:lnTo>
                  <a:pt x="0" y="0"/>
                </a:lnTo>
                <a:lnTo>
                  <a:pt x="0" y="1856339"/>
                </a:lnTo>
                <a:lnTo>
                  <a:pt x="4150350" y="1856339"/>
                </a:lnTo>
                <a:lnTo>
                  <a:pt x="415035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953423" y="4067492"/>
            <a:ext cx="4908228" cy="2641519"/>
          </a:xfrm>
          <a:custGeom>
            <a:avLst/>
            <a:gdLst/>
            <a:ahLst/>
            <a:cxnLst/>
            <a:rect l="l" t="t" r="r" b="b"/>
            <a:pathLst>
              <a:path w="4908228" h="2641519">
                <a:moveTo>
                  <a:pt x="0" y="0"/>
                </a:moveTo>
                <a:lnTo>
                  <a:pt x="4908228" y="0"/>
                </a:lnTo>
                <a:lnTo>
                  <a:pt x="4908228" y="2641519"/>
                </a:lnTo>
                <a:lnTo>
                  <a:pt x="0" y="264151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3801252" y="4705298"/>
            <a:ext cx="3458048" cy="1546691"/>
          </a:xfrm>
          <a:custGeom>
            <a:avLst/>
            <a:gdLst/>
            <a:ahLst/>
            <a:cxnLst/>
            <a:rect l="l" t="t" r="r" b="b"/>
            <a:pathLst>
              <a:path w="3458048" h="1546691">
                <a:moveTo>
                  <a:pt x="0" y="0"/>
                </a:moveTo>
                <a:lnTo>
                  <a:pt x="3458048" y="0"/>
                </a:lnTo>
                <a:lnTo>
                  <a:pt x="3458048" y="1546691"/>
                </a:lnTo>
                <a:lnTo>
                  <a:pt x="0" y="15466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551737" y="4333207"/>
            <a:ext cx="712226" cy="590258"/>
          </a:xfrm>
          <a:custGeom>
            <a:avLst/>
            <a:gdLst/>
            <a:ahLst/>
            <a:cxnLst/>
            <a:rect l="l" t="t" r="r" b="b"/>
            <a:pathLst>
              <a:path w="712226" h="590258">
                <a:moveTo>
                  <a:pt x="0" y="0"/>
                </a:moveTo>
                <a:lnTo>
                  <a:pt x="712226" y="0"/>
                </a:lnTo>
                <a:lnTo>
                  <a:pt x="712226" y="590258"/>
                </a:lnTo>
                <a:lnTo>
                  <a:pt x="0" y="5902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457902" y="762000"/>
            <a:ext cx="2652072" cy="1880560"/>
          </a:xfrm>
          <a:custGeom>
            <a:avLst/>
            <a:gdLst/>
            <a:ahLst/>
            <a:cxnLst/>
            <a:rect l="l" t="t" r="r" b="b"/>
            <a:pathLst>
              <a:path w="2652072" h="1880560">
                <a:moveTo>
                  <a:pt x="0" y="0"/>
                </a:moveTo>
                <a:lnTo>
                  <a:pt x="2652072" y="0"/>
                </a:lnTo>
                <a:lnTo>
                  <a:pt x="2652072" y="1880560"/>
                </a:lnTo>
                <a:lnTo>
                  <a:pt x="0" y="18805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0049961" y="1727407"/>
            <a:ext cx="1505147" cy="773270"/>
          </a:xfrm>
          <a:custGeom>
            <a:avLst/>
            <a:gdLst/>
            <a:ahLst/>
            <a:cxnLst/>
            <a:rect l="l" t="t" r="r" b="b"/>
            <a:pathLst>
              <a:path w="1505147" h="773270">
                <a:moveTo>
                  <a:pt x="0" y="0"/>
                </a:moveTo>
                <a:lnTo>
                  <a:pt x="1505148" y="0"/>
                </a:lnTo>
                <a:lnTo>
                  <a:pt x="1505148" y="773269"/>
                </a:lnTo>
                <a:lnTo>
                  <a:pt x="0" y="77326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813049" y="6958114"/>
            <a:ext cx="4843649" cy="3091129"/>
          </a:xfrm>
          <a:custGeom>
            <a:avLst/>
            <a:gdLst/>
            <a:ahLst/>
            <a:cxnLst/>
            <a:rect l="l" t="t" r="r" b="b"/>
            <a:pathLst>
              <a:path w="4843649" h="3091129">
                <a:moveTo>
                  <a:pt x="4843649" y="0"/>
                </a:moveTo>
                <a:lnTo>
                  <a:pt x="0" y="0"/>
                </a:lnTo>
                <a:lnTo>
                  <a:pt x="0" y="3091129"/>
                </a:lnTo>
                <a:lnTo>
                  <a:pt x="4843649" y="3091129"/>
                </a:lnTo>
                <a:lnTo>
                  <a:pt x="4843649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034153" y="7713948"/>
            <a:ext cx="4746768" cy="3253693"/>
          </a:xfrm>
          <a:custGeom>
            <a:avLst/>
            <a:gdLst/>
            <a:ahLst/>
            <a:cxnLst/>
            <a:rect l="l" t="t" r="r" b="b"/>
            <a:pathLst>
              <a:path w="4746768" h="3253693">
                <a:moveTo>
                  <a:pt x="0" y="0"/>
                </a:moveTo>
                <a:lnTo>
                  <a:pt x="4746768" y="0"/>
                </a:lnTo>
                <a:lnTo>
                  <a:pt x="4746768" y="3253694"/>
                </a:lnTo>
                <a:lnTo>
                  <a:pt x="0" y="325369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7962023" y="762000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7"/>
                </a:lnTo>
                <a:lnTo>
                  <a:pt x="0" y="98445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8769935" y="269772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6"/>
                </a:lnTo>
                <a:lnTo>
                  <a:pt x="0" y="98445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0333268" y="621465"/>
            <a:ext cx="822742" cy="632764"/>
          </a:xfrm>
          <a:custGeom>
            <a:avLst/>
            <a:gdLst/>
            <a:ahLst/>
            <a:cxnLst/>
            <a:rect l="l" t="t" r="r" b="b"/>
            <a:pathLst>
              <a:path w="822742" h="632764">
                <a:moveTo>
                  <a:pt x="0" y="0"/>
                </a:moveTo>
                <a:lnTo>
                  <a:pt x="822742" y="0"/>
                </a:lnTo>
                <a:lnTo>
                  <a:pt x="822742" y="632763"/>
                </a:lnTo>
                <a:lnTo>
                  <a:pt x="0" y="63276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2661158" y="621465"/>
            <a:ext cx="1324792" cy="611060"/>
          </a:xfrm>
          <a:custGeom>
            <a:avLst/>
            <a:gdLst/>
            <a:ahLst/>
            <a:cxnLst/>
            <a:rect l="l" t="t" r="r" b="b"/>
            <a:pathLst>
              <a:path w="1324792" h="611060">
                <a:moveTo>
                  <a:pt x="0" y="0"/>
                </a:moveTo>
                <a:lnTo>
                  <a:pt x="1324792" y="0"/>
                </a:lnTo>
                <a:lnTo>
                  <a:pt x="1324792" y="611060"/>
                </a:lnTo>
                <a:lnTo>
                  <a:pt x="0" y="611060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1078576" y="9232411"/>
            <a:ext cx="1166320" cy="619607"/>
          </a:xfrm>
          <a:custGeom>
            <a:avLst/>
            <a:gdLst/>
            <a:ahLst/>
            <a:cxnLst/>
            <a:rect l="l" t="t" r="r" b="b"/>
            <a:pathLst>
              <a:path w="1166320" h="619607">
                <a:moveTo>
                  <a:pt x="0" y="0"/>
                </a:moveTo>
                <a:lnTo>
                  <a:pt x="1166320" y="0"/>
                </a:lnTo>
                <a:lnTo>
                  <a:pt x="1166320" y="619608"/>
                </a:lnTo>
                <a:lnTo>
                  <a:pt x="0" y="61960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921269" y="8206819"/>
            <a:ext cx="844928" cy="904472"/>
          </a:xfrm>
          <a:custGeom>
            <a:avLst/>
            <a:gdLst/>
            <a:ahLst/>
            <a:cxnLst/>
            <a:rect l="l" t="t" r="r" b="b"/>
            <a:pathLst>
              <a:path w="844928" h="904472">
                <a:moveTo>
                  <a:pt x="0" y="0"/>
                </a:moveTo>
                <a:lnTo>
                  <a:pt x="844928" y="0"/>
                </a:lnTo>
                <a:lnTo>
                  <a:pt x="844928" y="904472"/>
                </a:lnTo>
                <a:lnTo>
                  <a:pt x="0" y="90447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6405197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7059310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8" name="Freeform 28"/>
          <p:cNvSpPr/>
          <p:nvPr/>
        </p:nvSpPr>
        <p:spPr>
          <a:xfrm flipH="1">
            <a:off x="8015137" y="7221078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9085968" y="7996109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5010685" y="1702280"/>
            <a:ext cx="525653" cy="411761"/>
          </a:xfrm>
          <a:custGeom>
            <a:avLst/>
            <a:gdLst/>
            <a:ahLst/>
            <a:cxnLst/>
            <a:rect l="l" t="t" r="r" b="b"/>
            <a:pathLst>
              <a:path w="525653" h="411761">
                <a:moveTo>
                  <a:pt x="0" y="0"/>
                </a:moveTo>
                <a:lnTo>
                  <a:pt x="525652" y="0"/>
                </a:lnTo>
                <a:lnTo>
                  <a:pt x="525652" y="411761"/>
                </a:lnTo>
                <a:lnTo>
                  <a:pt x="0" y="411761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1" name="Freeform 31"/>
          <p:cNvSpPr/>
          <p:nvPr/>
        </p:nvSpPr>
        <p:spPr>
          <a:xfrm flipH="1">
            <a:off x="5648795" y="1817784"/>
            <a:ext cx="756403" cy="592515"/>
          </a:xfrm>
          <a:custGeom>
            <a:avLst/>
            <a:gdLst/>
            <a:ahLst/>
            <a:cxnLst/>
            <a:rect l="l" t="t" r="r" b="b"/>
            <a:pathLst>
              <a:path w="756403" h="592515">
                <a:moveTo>
                  <a:pt x="756402" y="0"/>
                </a:moveTo>
                <a:lnTo>
                  <a:pt x="0" y="0"/>
                </a:lnTo>
                <a:lnTo>
                  <a:pt x="0" y="592515"/>
                </a:lnTo>
                <a:lnTo>
                  <a:pt x="756402" y="592515"/>
                </a:lnTo>
                <a:lnTo>
                  <a:pt x="756402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7399781" y="178174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0826011" y="801330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5400000">
            <a:off x="13912190" y="3298887"/>
            <a:ext cx="1053787" cy="483425"/>
          </a:xfrm>
          <a:custGeom>
            <a:avLst/>
            <a:gdLst/>
            <a:ahLst/>
            <a:cxnLst/>
            <a:rect l="l" t="t" r="r" b="b"/>
            <a:pathLst>
              <a:path w="1053787" h="483425">
                <a:moveTo>
                  <a:pt x="0" y="0"/>
                </a:moveTo>
                <a:lnTo>
                  <a:pt x="1053786" y="0"/>
                </a:lnTo>
                <a:lnTo>
                  <a:pt x="1053786" y="483424"/>
                </a:lnTo>
                <a:lnTo>
                  <a:pt x="0" y="483424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1908584" y="2410299"/>
            <a:ext cx="1598933" cy="1569862"/>
          </a:xfrm>
          <a:custGeom>
            <a:avLst/>
            <a:gdLst/>
            <a:ahLst/>
            <a:cxnLst/>
            <a:rect l="l" t="t" r="r" b="b"/>
            <a:pathLst>
              <a:path w="1598933" h="1569862">
                <a:moveTo>
                  <a:pt x="0" y="0"/>
                </a:moveTo>
                <a:lnTo>
                  <a:pt x="1598934" y="0"/>
                </a:lnTo>
                <a:lnTo>
                  <a:pt x="1598934" y="1569862"/>
                </a:lnTo>
                <a:lnTo>
                  <a:pt x="0" y="15698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-1029262" y="1103494"/>
            <a:ext cx="2058523" cy="2021096"/>
          </a:xfrm>
          <a:custGeom>
            <a:avLst/>
            <a:gdLst/>
            <a:ahLst/>
            <a:cxnLst/>
            <a:rect l="l" t="t" r="r" b="b"/>
            <a:pathLst>
              <a:path w="2058523" h="2021096">
                <a:moveTo>
                  <a:pt x="0" y="0"/>
                </a:moveTo>
                <a:lnTo>
                  <a:pt x="2058524" y="0"/>
                </a:lnTo>
                <a:lnTo>
                  <a:pt x="2058524" y="2021095"/>
                </a:lnTo>
                <a:lnTo>
                  <a:pt x="0" y="20210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flipH="1">
            <a:off x="4975570" y="269772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2"/>
                </a:lnTo>
                <a:lnTo>
                  <a:pt x="4388591" y="3176242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flipH="1">
            <a:off x="289401" y="3814911"/>
            <a:ext cx="3854806" cy="3531966"/>
          </a:xfrm>
          <a:custGeom>
            <a:avLst/>
            <a:gdLst/>
            <a:ahLst/>
            <a:cxnLst/>
            <a:rect l="l" t="t" r="r" b="b"/>
            <a:pathLst>
              <a:path w="3854806" h="3531966">
                <a:moveTo>
                  <a:pt x="3854806" y="0"/>
                </a:moveTo>
                <a:lnTo>
                  <a:pt x="0" y="0"/>
                </a:lnTo>
                <a:lnTo>
                  <a:pt x="0" y="3531966"/>
                </a:lnTo>
                <a:lnTo>
                  <a:pt x="3854806" y="3531966"/>
                </a:lnTo>
                <a:lnTo>
                  <a:pt x="3854806" y="0"/>
                </a:lnTo>
                <a:close/>
              </a:path>
            </a:pathLst>
          </a:custGeom>
          <a:blipFill>
            <a:blip r:embed="rId36"/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3544565" y="2547926"/>
            <a:ext cx="4149094" cy="4149094"/>
          </a:xfrm>
          <a:custGeom>
            <a:avLst/>
            <a:gdLst/>
            <a:ahLst/>
            <a:cxnLst/>
            <a:rect l="l" t="t" r="r" b="b"/>
            <a:pathLst>
              <a:path w="4149094" h="4149094">
                <a:moveTo>
                  <a:pt x="0" y="0"/>
                </a:moveTo>
                <a:lnTo>
                  <a:pt x="4149094" y="0"/>
                </a:lnTo>
                <a:lnTo>
                  <a:pt x="4149094" y="4149094"/>
                </a:lnTo>
                <a:lnTo>
                  <a:pt x="0" y="4149094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="" xmlns:asvg="http://schemas.microsoft.com/office/drawing/2016/SVG/main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8269883" y="2824861"/>
            <a:ext cx="6354042" cy="3616028"/>
          </a:xfrm>
          <a:custGeom>
            <a:avLst/>
            <a:gdLst/>
            <a:ahLst/>
            <a:cxnLst/>
            <a:rect l="l" t="t" r="r" b="b"/>
            <a:pathLst>
              <a:path w="6354042" h="3616028">
                <a:moveTo>
                  <a:pt x="0" y="0"/>
                </a:moveTo>
                <a:lnTo>
                  <a:pt x="6354042" y="0"/>
                </a:lnTo>
                <a:lnTo>
                  <a:pt x="6354042" y="3616028"/>
                </a:lnTo>
                <a:lnTo>
                  <a:pt x="0" y="3616028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=""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3661952" y="377129"/>
            <a:ext cx="3980067" cy="3437782"/>
          </a:xfrm>
          <a:custGeom>
            <a:avLst/>
            <a:gdLst/>
            <a:ahLst/>
            <a:cxnLst/>
            <a:rect l="l" t="t" r="r" b="b"/>
            <a:pathLst>
              <a:path w="3980067" h="3437782">
                <a:moveTo>
                  <a:pt x="0" y="0"/>
                </a:moveTo>
                <a:lnTo>
                  <a:pt x="3980067" y="0"/>
                </a:lnTo>
                <a:lnTo>
                  <a:pt x="3980067" y="3437783"/>
                </a:lnTo>
                <a:lnTo>
                  <a:pt x="0" y="3437783"/>
                </a:lnTo>
                <a:lnTo>
                  <a:pt x="0" y="0"/>
                </a:lnTo>
                <a:close/>
              </a:path>
            </a:pathLst>
          </a:custGeom>
          <a:blipFill>
            <a:blip r:embed="rId41"/>
            <a:stretch>
              <a:fillRect/>
            </a:stretch>
          </a:blipFill>
        </p:spPr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34873" y="-895453"/>
            <a:ext cx="12014352" cy="11201503"/>
            <a:chOff x="0" y="0"/>
            <a:chExt cx="16019136" cy="14935338"/>
          </a:xfrm>
        </p:grpSpPr>
        <p:sp>
          <p:nvSpPr>
            <p:cNvPr id="3" name="Freeform 3"/>
            <p:cNvSpPr/>
            <p:nvPr/>
          </p:nvSpPr>
          <p:spPr>
            <a:xfrm rot="-5400000" flipH="1" flipV="1">
              <a:off x="-671551" y="671551"/>
              <a:ext cx="4775475" cy="3432373"/>
            </a:xfrm>
            <a:custGeom>
              <a:avLst/>
              <a:gdLst/>
              <a:ahLst/>
              <a:cxnLst/>
              <a:rect l="l" t="t" r="r" b="b"/>
              <a:pathLst>
                <a:path w="4775475" h="3432373">
                  <a:moveTo>
                    <a:pt x="4775475" y="3432373"/>
                  </a:moveTo>
                  <a:lnTo>
                    <a:pt x="0" y="3432373"/>
                  </a:lnTo>
                  <a:lnTo>
                    <a:pt x="0" y="0"/>
                  </a:lnTo>
                  <a:lnTo>
                    <a:pt x="4775475" y="0"/>
                  </a:lnTo>
                  <a:lnTo>
                    <a:pt x="4775475" y="3432373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10800000" flipH="1" flipV="1">
              <a:off x="11212427" y="9590292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5400000" flipH="1" flipV="1">
              <a:off x="11899285" y="3913519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4794009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4794009" y="0"/>
                  </a:lnTo>
                  <a:lnTo>
                    <a:pt x="4794009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3371925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5326136" y="3239362"/>
              <a:ext cx="7324189" cy="1547235"/>
            </a:xfrm>
            <a:custGeom>
              <a:avLst/>
              <a:gdLst/>
              <a:ahLst/>
              <a:cxnLst/>
              <a:rect l="l" t="t" r="r" b="b"/>
              <a:pathLst>
                <a:path w="7324189" h="1547235">
                  <a:moveTo>
                    <a:pt x="0" y="0"/>
                  </a:moveTo>
                  <a:lnTo>
                    <a:pt x="7324189" y="0"/>
                  </a:lnTo>
                  <a:lnTo>
                    <a:pt x="7324189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flipH="1" flipV="1">
              <a:off x="1970186" y="11491632"/>
              <a:ext cx="4791242" cy="3443705"/>
            </a:xfrm>
            <a:custGeom>
              <a:avLst/>
              <a:gdLst/>
              <a:ahLst/>
              <a:cxnLst/>
              <a:rect l="l" t="t" r="r" b="b"/>
              <a:pathLst>
                <a:path w="4791242" h="3443705">
                  <a:moveTo>
                    <a:pt x="4791243" y="3443706"/>
                  </a:moveTo>
                  <a:lnTo>
                    <a:pt x="0" y="3443706"/>
                  </a:lnTo>
                  <a:lnTo>
                    <a:pt x="0" y="0"/>
                  </a:lnTo>
                  <a:lnTo>
                    <a:pt x="4791243" y="0"/>
                  </a:lnTo>
                  <a:lnTo>
                    <a:pt x="4791243" y="3443706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5553628" y="11491632"/>
              <a:ext cx="5985920" cy="1546342"/>
            </a:xfrm>
            <a:custGeom>
              <a:avLst/>
              <a:gdLst/>
              <a:ahLst/>
              <a:cxnLst/>
              <a:rect l="l" t="t" r="r" b="b"/>
              <a:pathLst>
                <a:path w="5985920" h="1546342">
                  <a:moveTo>
                    <a:pt x="0" y="0"/>
                  </a:moveTo>
                  <a:lnTo>
                    <a:pt x="5985920" y="0"/>
                  </a:lnTo>
                  <a:lnTo>
                    <a:pt x="5985920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22286"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>
            <a:off x="14767181" y="621465"/>
            <a:ext cx="1999911" cy="1963549"/>
          </a:xfrm>
          <a:custGeom>
            <a:avLst/>
            <a:gdLst/>
            <a:ahLst/>
            <a:cxnLst/>
            <a:rect l="l" t="t" r="r" b="b"/>
            <a:pathLst>
              <a:path w="1999911" h="1963549">
                <a:moveTo>
                  <a:pt x="0" y="0"/>
                </a:moveTo>
                <a:lnTo>
                  <a:pt x="1999911" y="0"/>
                </a:lnTo>
                <a:lnTo>
                  <a:pt x="1999911" y="1963548"/>
                </a:lnTo>
                <a:lnTo>
                  <a:pt x="0" y="19635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6079050" y="265892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813049" y="3872168"/>
            <a:ext cx="4150350" cy="1856338"/>
          </a:xfrm>
          <a:custGeom>
            <a:avLst/>
            <a:gdLst/>
            <a:ahLst/>
            <a:cxnLst/>
            <a:rect l="l" t="t" r="r" b="b"/>
            <a:pathLst>
              <a:path w="4150350" h="1856338">
                <a:moveTo>
                  <a:pt x="4150350" y="0"/>
                </a:moveTo>
                <a:lnTo>
                  <a:pt x="0" y="0"/>
                </a:lnTo>
                <a:lnTo>
                  <a:pt x="0" y="1856338"/>
                </a:lnTo>
                <a:lnTo>
                  <a:pt x="4150350" y="1856338"/>
                </a:lnTo>
                <a:lnTo>
                  <a:pt x="415035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546906" y="3980161"/>
            <a:ext cx="4908228" cy="2641519"/>
          </a:xfrm>
          <a:custGeom>
            <a:avLst/>
            <a:gdLst/>
            <a:ahLst/>
            <a:cxnLst/>
            <a:rect l="l" t="t" r="r" b="b"/>
            <a:pathLst>
              <a:path w="4908228" h="2641519">
                <a:moveTo>
                  <a:pt x="0" y="0"/>
                </a:moveTo>
                <a:lnTo>
                  <a:pt x="4908227" y="0"/>
                </a:lnTo>
                <a:lnTo>
                  <a:pt x="4908227" y="2641519"/>
                </a:lnTo>
                <a:lnTo>
                  <a:pt x="0" y="264151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H="1">
            <a:off x="5685952" y="5074989"/>
            <a:ext cx="3458048" cy="1546691"/>
          </a:xfrm>
          <a:custGeom>
            <a:avLst/>
            <a:gdLst/>
            <a:ahLst/>
            <a:cxnLst/>
            <a:rect l="l" t="t" r="r" b="b"/>
            <a:pathLst>
              <a:path w="3458048" h="1546691">
                <a:moveTo>
                  <a:pt x="3458048" y="0"/>
                </a:moveTo>
                <a:lnTo>
                  <a:pt x="0" y="0"/>
                </a:lnTo>
                <a:lnTo>
                  <a:pt x="0" y="1546691"/>
                </a:lnTo>
                <a:lnTo>
                  <a:pt x="3458048" y="1546691"/>
                </a:lnTo>
                <a:lnTo>
                  <a:pt x="345804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767092" y="7911690"/>
            <a:ext cx="712226" cy="590258"/>
          </a:xfrm>
          <a:custGeom>
            <a:avLst/>
            <a:gdLst/>
            <a:ahLst/>
            <a:cxnLst/>
            <a:rect l="l" t="t" r="r" b="b"/>
            <a:pathLst>
              <a:path w="712226" h="590258">
                <a:moveTo>
                  <a:pt x="0" y="0"/>
                </a:moveTo>
                <a:lnTo>
                  <a:pt x="712226" y="0"/>
                </a:lnTo>
                <a:lnTo>
                  <a:pt x="712226" y="590258"/>
                </a:lnTo>
                <a:lnTo>
                  <a:pt x="0" y="5902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457902" y="762000"/>
            <a:ext cx="2652072" cy="1880560"/>
          </a:xfrm>
          <a:custGeom>
            <a:avLst/>
            <a:gdLst/>
            <a:ahLst/>
            <a:cxnLst/>
            <a:rect l="l" t="t" r="r" b="b"/>
            <a:pathLst>
              <a:path w="2652072" h="1880560">
                <a:moveTo>
                  <a:pt x="0" y="0"/>
                </a:moveTo>
                <a:lnTo>
                  <a:pt x="2652072" y="0"/>
                </a:lnTo>
                <a:lnTo>
                  <a:pt x="2652072" y="1880560"/>
                </a:lnTo>
                <a:lnTo>
                  <a:pt x="0" y="18805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0049961" y="1727407"/>
            <a:ext cx="1505147" cy="773270"/>
          </a:xfrm>
          <a:custGeom>
            <a:avLst/>
            <a:gdLst/>
            <a:ahLst/>
            <a:cxnLst/>
            <a:rect l="l" t="t" r="r" b="b"/>
            <a:pathLst>
              <a:path w="1505147" h="773270">
                <a:moveTo>
                  <a:pt x="0" y="0"/>
                </a:moveTo>
                <a:lnTo>
                  <a:pt x="1505148" y="0"/>
                </a:lnTo>
                <a:lnTo>
                  <a:pt x="1505148" y="773269"/>
                </a:lnTo>
                <a:lnTo>
                  <a:pt x="0" y="77326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H="1">
            <a:off x="813049" y="6958114"/>
            <a:ext cx="4843649" cy="3091129"/>
          </a:xfrm>
          <a:custGeom>
            <a:avLst/>
            <a:gdLst/>
            <a:ahLst/>
            <a:cxnLst/>
            <a:rect l="l" t="t" r="r" b="b"/>
            <a:pathLst>
              <a:path w="4843649" h="3091129">
                <a:moveTo>
                  <a:pt x="4843649" y="0"/>
                </a:moveTo>
                <a:lnTo>
                  <a:pt x="0" y="0"/>
                </a:lnTo>
                <a:lnTo>
                  <a:pt x="0" y="3091129"/>
                </a:lnTo>
                <a:lnTo>
                  <a:pt x="4843649" y="3091129"/>
                </a:lnTo>
                <a:lnTo>
                  <a:pt x="4843649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034153" y="7713948"/>
            <a:ext cx="4746768" cy="3253693"/>
          </a:xfrm>
          <a:custGeom>
            <a:avLst/>
            <a:gdLst/>
            <a:ahLst/>
            <a:cxnLst/>
            <a:rect l="l" t="t" r="r" b="b"/>
            <a:pathLst>
              <a:path w="4746768" h="3253693">
                <a:moveTo>
                  <a:pt x="0" y="0"/>
                </a:moveTo>
                <a:lnTo>
                  <a:pt x="4746768" y="0"/>
                </a:lnTo>
                <a:lnTo>
                  <a:pt x="4746768" y="3253694"/>
                </a:lnTo>
                <a:lnTo>
                  <a:pt x="0" y="325369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7962023" y="762000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7"/>
                </a:lnTo>
                <a:lnTo>
                  <a:pt x="0" y="98445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8769935" y="269772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6"/>
                </a:lnTo>
                <a:lnTo>
                  <a:pt x="0" y="98445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0333268" y="621465"/>
            <a:ext cx="822742" cy="632764"/>
          </a:xfrm>
          <a:custGeom>
            <a:avLst/>
            <a:gdLst/>
            <a:ahLst/>
            <a:cxnLst/>
            <a:rect l="l" t="t" r="r" b="b"/>
            <a:pathLst>
              <a:path w="822742" h="632764">
                <a:moveTo>
                  <a:pt x="0" y="0"/>
                </a:moveTo>
                <a:lnTo>
                  <a:pt x="822742" y="0"/>
                </a:lnTo>
                <a:lnTo>
                  <a:pt x="822742" y="632763"/>
                </a:lnTo>
                <a:lnTo>
                  <a:pt x="0" y="63276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2661158" y="621465"/>
            <a:ext cx="1324792" cy="611060"/>
          </a:xfrm>
          <a:custGeom>
            <a:avLst/>
            <a:gdLst/>
            <a:ahLst/>
            <a:cxnLst/>
            <a:rect l="l" t="t" r="r" b="b"/>
            <a:pathLst>
              <a:path w="1324792" h="611060">
                <a:moveTo>
                  <a:pt x="0" y="0"/>
                </a:moveTo>
                <a:lnTo>
                  <a:pt x="1324792" y="0"/>
                </a:lnTo>
                <a:lnTo>
                  <a:pt x="1324792" y="611060"/>
                </a:lnTo>
                <a:lnTo>
                  <a:pt x="0" y="611060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1078576" y="9232411"/>
            <a:ext cx="1166320" cy="619607"/>
          </a:xfrm>
          <a:custGeom>
            <a:avLst/>
            <a:gdLst/>
            <a:ahLst/>
            <a:cxnLst/>
            <a:rect l="l" t="t" r="r" b="b"/>
            <a:pathLst>
              <a:path w="1166320" h="619607">
                <a:moveTo>
                  <a:pt x="0" y="0"/>
                </a:moveTo>
                <a:lnTo>
                  <a:pt x="1166320" y="0"/>
                </a:lnTo>
                <a:lnTo>
                  <a:pt x="1166320" y="619608"/>
                </a:lnTo>
                <a:lnTo>
                  <a:pt x="0" y="61960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921269" y="8206819"/>
            <a:ext cx="844928" cy="904472"/>
          </a:xfrm>
          <a:custGeom>
            <a:avLst/>
            <a:gdLst/>
            <a:ahLst/>
            <a:cxnLst/>
            <a:rect l="l" t="t" r="r" b="b"/>
            <a:pathLst>
              <a:path w="844928" h="904472">
                <a:moveTo>
                  <a:pt x="0" y="0"/>
                </a:moveTo>
                <a:lnTo>
                  <a:pt x="844928" y="0"/>
                </a:lnTo>
                <a:lnTo>
                  <a:pt x="844928" y="904472"/>
                </a:lnTo>
                <a:lnTo>
                  <a:pt x="0" y="90447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6405197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7059310" y="7069547"/>
            <a:ext cx="902713" cy="1137272"/>
          </a:xfrm>
          <a:custGeom>
            <a:avLst/>
            <a:gdLst/>
            <a:ahLst/>
            <a:cxnLst/>
            <a:rect l="l" t="t" r="r" b="b"/>
            <a:pathLst>
              <a:path w="902713" h="1137272">
                <a:moveTo>
                  <a:pt x="0" y="0"/>
                </a:moveTo>
                <a:lnTo>
                  <a:pt x="902713" y="0"/>
                </a:lnTo>
                <a:lnTo>
                  <a:pt x="902713" y="1137272"/>
                </a:lnTo>
                <a:lnTo>
                  <a:pt x="0" y="1137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8" name="Freeform 28"/>
          <p:cNvSpPr/>
          <p:nvPr/>
        </p:nvSpPr>
        <p:spPr>
          <a:xfrm flipH="1">
            <a:off x="8015137" y="7221078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9085968" y="7996109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5010685" y="1702280"/>
            <a:ext cx="525653" cy="411761"/>
          </a:xfrm>
          <a:custGeom>
            <a:avLst/>
            <a:gdLst/>
            <a:ahLst/>
            <a:cxnLst/>
            <a:rect l="l" t="t" r="r" b="b"/>
            <a:pathLst>
              <a:path w="525653" h="411761">
                <a:moveTo>
                  <a:pt x="0" y="0"/>
                </a:moveTo>
                <a:lnTo>
                  <a:pt x="525652" y="0"/>
                </a:lnTo>
                <a:lnTo>
                  <a:pt x="525652" y="411761"/>
                </a:lnTo>
                <a:lnTo>
                  <a:pt x="0" y="411761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1" name="Freeform 31"/>
          <p:cNvSpPr/>
          <p:nvPr/>
        </p:nvSpPr>
        <p:spPr>
          <a:xfrm flipH="1">
            <a:off x="5648795" y="1817784"/>
            <a:ext cx="756403" cy="592515"/>
          </a:xfrm>
          <a:custGeom>
            <a:avLst/>
            <a:gdLst/>
            <a:ahLst/>
            <a:cxnLst/>
            <a:rect l="l" t="t" r="r" b="b"/>
            <a:pathLst>
              <a:path w="756403" h="592515">
                <a:moveTo>
                  <a:pt x="756402" y="0"/>
                </a:moveTo>
                <a:lnTo>
                  <a:pt x="0" y="0"/>
                </a:lnTo>
                <a:lnTo>
                  <a:pt x="0" y="592515"/>
                </a:lnTo>
                <a:lnTo>
                  <a:pt x="756402" y="592515"/>
                </a:lnTo>
                <a:lnTo>
                  <a:pt x="756402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7399781" y="178174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0826011" y="801330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5400000">
            <a:off x="13912190" y="3298887"/>
            <a:ext cx="1053787" cy="483425"/>
          </a:xfrm>
          <a:custGeom>
            <a:avLst/>
            <a:gdLst/>
            <a:ahLst/>
            <a:cxnLst/>
            <a:rect l="l" t="t" r="r" b="b"/>
            <a:pathLst>
              <a:path w="1053787" h="483425">
                <a:moveTo>
                  <a:pt x="0" y="0"/>
                </a:moveTo>
                <a:lnTo>
                  <a:pt x="1053786" y="0"/>
                </a:lnTo>
                <a:lnTo>
                  <a:pt x="1053786" y="483424"/>
                </a:lnTo>
                <a:lnTo>
                  <a:pt x="0" y="483424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1908584" y="2410299"/>
            <a:ext cx="1598933" cy="1569862"/>
          </a:xfrm>
          <a:custGeom>
            <a:avLst/>
            <a:gdLst/>
            <a:ahLst/>
            <a:cxnLst/>
            <a:rect l="l" t="t" r="r" b="b"/>
            <a:pathLst>
              <a:path w="1598933" h="1569862">
                <a:moveTo>
                  <a:pt x="0" y="0"/>
                </a:moveTo>
                <a:lnTo>
                  <a:pt x="1598934" y="0"/>
                </a:lnTo>
                <a:lnTo>
                  <a:pt x="1598934" y="1569862"/>
                </a:lnTo>
                <a:lnTo>
                  <a:pt x="0" y="15698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-1029262" y="1103494"/>
            <a:ext cx="2058523" cy="2021096"/>
          </a:xfrm>
          <a:custGeom>
            <a:avLst/>
            <a:gdLst/>
            <a:ahLst/>
            <a:cxnLst/>
            <a:rect l="l" t="t" r="r" b="b"/>
            <a:pathLst>
              <a:path w="2058523" h="2021096">
                <a:moveTo>
                  <a:pt x="0" y="0"/>
                </a:moveTo>
                <a:lnTo>
                  <a:pt x="2058524" y="0"/>
                </a:lnTo>
                <a:lnTo>
                  <a:pt x="2058524" y="2021095"/>
                </a:lnTo>
                <a:lnTo>
                  <a:pt x="0" y="20210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9714289" y="6164552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0" y="0"/>
                </a:moveTo>
                <a:lnTo>
                  <a:pt x="4388591" y="0"/>
                </a:lnTo>
                <a:lnTo>
                  <a:pt x="4388591" y="3176243"/>
                </a:lnTo>
                <a:lnTo>
                  <a:pt x="0" y="3176243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1244937" y="1922761"/>
            <a:ext cx="3435858" cy="4114800"/>
          </a:xfrm>
          <a:custGeom>
            <a:avLst/>
            <a:gdLst/>
            <a:ahLst/>
            <a:cxnLst/>
            <a:rect l="l" t="t" r="r" b="b"/>
            <a:pathLst>
              <a:path w="3435858" h="4114800">
                <a:moveTo>
                  <a:pt x="0" y="0"/>
                </a:moveTo>
                <a:lnTo>
                  <a:pt x="3435858" y="0"/>
                </a:lnTo>
                <a:lnTo>
                  <a:pt x="34358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=""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4767181" y="3522510"/>
            <a:ext cx="2856262" cy="2642042"/>
          </a:xfrm>
          <a:custGeom>
            <a:avLst/>
            <a:gdLst/>
            <a:ahLst/>
            <a:cxnLst/>
            <a:rect l="l" t="t" r="r" b="b"/>
            <a:pathLst>
              <a:path w="2856262" h="2642042">
                <a:moveTo>
                  <a:pt x="0" y="0"/>
                </a:moveTo>
                <a:lnTo>
                  <a:pt x="2856262" y="0"/>
                </a:lnTo>
                <a:lnTo>
                  <a:pt x="2856262" y="2642042"/>
                </a:lnTo>
                <a:lnTo>
                  <a:pt x="0" y="2642042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="" xmlns:asvg="http://schemas.microsoft.com/office/drawing/2016/SVG/main" r:embed="rId3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5547181" y="1391760"/>
            <a:ext cx="10287000" cy="1828800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79820" cy="10986348"/>
            </a:xfrm>
            <a:custGeom>
              <a:avLst/>
              <a:gdLst/>
              <a:ahLst/>
              <a:cxnLst/>
              <a:rect l="l" t="t" r="r" b="b"/>
              <a:pathLst>
                <a:path w="6179820" h="10986348">
                  <a:moveTo>
                    <a:pt x="6179820" y="121396"/>
                  </a:moveTo>
                  <a:lnTo>
                    <a:pt x="6179820" y="0"/>
                  </a:lnTo>
                  <a:lnTo>
                    <a:pt x="34143" y="0"/>
                  </a:lnTo>
                  <a:lnTo>
                    <a:pt x="34143" y="60698"/>
                  </a:lnTo>
                  <a:lnTo>
                    <a:pt x="0" y="60698"/>
                  </a:lnTo>
                  <a:lnTo>
                    <a:pt x="0" y="10986348"/>
                  </a:lnTo>
                  <a:lnTo>
                    <a:pt x="68285" y="10986348"/>
                  </a:lnTo>
                  <a:lnTo>
                    <a:pt x="68285" y="8861916"/>
                  </a:lnTo>
                  <a:lnTo>
                    <a:pt x="1229136" y="8861916"/>
                  </a:lnTo>
                  <a:lnTo>
                    <a:pt x="1229136" y="10986348"/>
                  </a:lnTo>
                  <a:lnTo>
                    <a:pt x="1297421" y="10986348"/>
                  </a:lnTo>
                  <a:lnTo>
                    <a:pt x="1297421" y="8861916"/>
                  </a:lnTo>
                  <a:lnTo>
                    <a:pt x="2458271" y="8861916"/>
                  </a:lnTo>
                  <a:lnTo>
                    <a:pt x="2458271" y="10986348"/>
                  </a:lnTo>
                  <a:lnTo>
                    <a:pt x="2526556" y="10986348"/>
                  </a:lnTo>
                  <a:lnTo>
                    <a:pt x="2526556" y="8861916"/>
                  </a:lnTo>
                  <a:lnTo>
                    <a:pt x="3687407" y="8861916"/>
                  </a:lnTo>
                  <a:lnTo>
                    <a:pt x="3687407" y="10986348"/>
                  </a:lnTo>
                  <a:lnTo>
                    <a:pt x="3755692" y="10986348"/>
                  </a:lnTo>
                  <a:lnTo>
                    <a:pt x="3755692" y="8861916"/>
                  </a:lnTo>
                  <a:lnTo>
                    <a:pt x="4916543" y="8861916"/>
                  </a:lnTo>
                  <a:lnTo>
                    <a:pt x="4916543" y="10986348"/>
                  </a:lnTo>
                  <a:lnTo>
                    <a:pt x="4984828" y="10986348"/>
                  </a:lnTo>
                  <a:lnTo>
                    <a:pt x="4984828" y="8861916"/>
                  </a:lnTo>
                  <a:lnTo>
                    <a:pt x="6179820" y="8861916"/>
                  </a:lnTo>
                  <a:lnTo>
                    <a:pt x="6179820" y="8740520"/>
                  </a:lnTo>
                  <a:lnTo>
                    <a:pt x="4984828" y="8740520"/>
                  </a:lnTo>
                  <a:lnTo>
                    <a:pt x="4984828" y="6676786"/>
                  </a:lnTo>
                  <a:lnTo>
                    <a:pt x="6179820" y="6676786"/>
                  </a:lnTo>
                  <a:lnTo>
                    <a:pt x="6179820" y="6555390"/>
                  </a:lnTo>
                  <a:lnTo>
                    <a:pt x="4984828" y="6555390"/>
                  </a:lnTo>
                  <a:lnTo>
                    <a:pt x="4984828" y="4491656"/>
                  </a:lnTo>
                  <a:lnTo>
                    <a:pt x="6179820" y="4491656"/>
                  </a:lnTo>
                  <a:lnTo>
                    <a:pt x="6179820" y="4370260"/>
                  </a:lnTo>
                  <a:lnTo>
                    <a:pt x="4984828" y="4370260"/>
                  </a:lnTo>
                  <a:lnTo>
                    <a:pt x="4984828" y="2306526"/>
                  </a:lnTo>
                  <a:lnTo>
                    <a:pt x="6179820" y="2306526"/>
                  </a:lnTo>
                  <a:lnTo>
                    <a:pt x="6179820" y="2185130"/>
                  </a:lnTo>
                  <a:lnTo>
                    <a:pt x="4984828" y="2185130"/>
                  </a:lnTo>
                  <a:lnTo>
                    <a:pt x="4984828" y="121396"/>
                  </a:lnTo>
                  <a:lnTo>
                    <a:pt x="6179820" y="121396"/>
                  </a:lnTo>
                  <a:close/>
                  <a:moveTo>
                    <a:pt x="1297421" y="2185130"/>
                  </a:moveTo>
                  <a:lnTo>
                    <a:pt x="1297421" y="121396"/>
                  </a:lnTo>
                  <a:lnTo>
                    <a:pt x="2458271" y="121396"/>
                  </a:lnTo>
                  <a:lnTo>
                    <a:pt x="2458271" y="2185130"/>
                  </a:lnTo>
                  <a:lnTo>
                    <a:pt x="1297421" y="2185130"/>
                  </a:lnTo>
                  <a:close/>
                  <a:moveTo>
                    <a:pt x="2458271" y="2306526"/>
                  </a:moveTo>
                  <a:lnTo>
                    <a:pt x="2458271" y="4370260"/>
                  </a:lnTo>
                  <a:lnTo>
                    <a:pt x="1297421" y="4370260"/>
                  </a:lnTo>
                  <a:lnTo>
                    <a:pt x="1297421" y="2306526"/>
                  </a:lnTo>
                  <a:lnTo>
                    <a:pt x="2458271" y="2306526"/>
                  </a:lnTo>
                  <a:close/>
                  <a:moveTo>
                    <a:pt x="1229136" y="2185130"/>
                  </a:moveTo>
                  <a:lnTo>
                    <a:pt x="68285" y="2185130"/>
                  </a:lnTo>
                  <a:lnTo>
                    <a:pt x="68285" y="121396"/>
                  </a:lnTo>
                  <a:lnTo>
                    <a:pt x="1229136" y="121396"/>
                  </a:lnTo>
                  <a:lnTo>
                    <a:pt x="1229136" y="2185130"/>
                  </a:lnTo>
                  <a:close/>
                  <a:moveTo>
                    <a:pt x="1229136" y="2306526"/>
                  </a:moveTo>
                  <a:lnTo>
                    <a:pt x="1229136" y="4370260"/>
                  </a:lnTo>
                  <a:lnTo>
                    <a:pt x="68285" y="4370260"/>
                  </a:lnTo>
                  <a:lnTo>
                    <a:pt x="68285" y="2306526"/>
                  </a:lnTo>
                  <a:lnTo>
                    <a:pt x="1229136" y="2306526"/>
                  </a:lnTo>
                  <a:close/>
                  <a:moveTo>
                    <a:pt x="1229136" y="4491656"/>
                  </a:moveTo>
                  <a:lnTo>
                    <a:pt x="1229136" y="6555390"/>
                  </a:lnTo>
                  <a:lnTo>
                    <a:pt x="68285" y="6555390"/>
                  </a:lnTo>
                  <a:lnTo>
                    <a:pt x="68285" y="4491656"/>
                  </a:lnTo>
                  <a:lnTo>
                    <a:pt x="1229136" y="4491656"/>
                  </a:lnTo>
                  <a:close/>
                  <a:moveTo>
                    <a:pt x="1297421" y="4491656"/>
                  </a:moveTo>
                  <a:lnTo>
                    <a:pt x="2458271" y="4491656"/>
                  </a:lnTo>
                  <a:lnTo>
                    <a:pt x="2458271" y="6555390"/>
                  </a:lnTo>
                  <a:lnTo>
                    <a:pt x="1297421" y="6555390"/>
                  </a:lnTo>
                  <a:lnTo>
                    <a:pt x="1297421" y="4491656"/>
                  </a:lnTo>
                  <a:close/>
                  <a:moveTo>
                    <a:pt x="2526556" y="4491656"/>
                  </a:moveTo>
                  <a:lnTo>
                    <a:pt x="3687407" y="4491656"/>
                  </a:lnTo>
                  <a:lnTo>
                    <a:pt x="3687407" y="6555390"/>
                  </a:lnTo>
                  <a:lnTo>
                    <a:pt x="2526556" y="6555390"/>
                  </a:lnTo>
                  <a:lnTo>
                    <a:pt x="2526556" y="4491656"/>
                  </a:lnTo>
                  <a:close/>
                  <a:moveTo>
                    <a:pt x="2526556" y="4370260"/>
                  </a:moveTo>
                  <a:lnTo>
                    <a:pt x="2526556" y="2306526"/>
                  </a:lnTo>
                  <a:lnTo>
                    <a:pt x="3687407" y="2306526"/>
                  </a:lnTo>
                  <a:lnTo>
                    <a:pt x="3687407" y="4370260"/>
                  </a:lnTo>
                  <a:lnTo>
                    <a:pt x="2526556" y="4370260"/>
                  </a:lnTo>
                  <a:close/>
                  <a:moveTo>
                    <a:pt x="2526556" y="2185130"/>
                  </a:moveTo>
                  <a:lnTo>
                    <a:pt x="2526556" y="121396"/>
                  </a:lnTo>
                  <a:lnTo>
                    <a:pt x="3687407" y="121396"/>
                  </a:lnTo>
                  <a:lnTo>
                    <a:pt x="3687407" y="2185130"/>
                  </a:lnTo>
                  <a:lnTo>
                    <a:pt x="2526556" y="2185130"/>
                  </a:lnTo>
                  <a:close/>
                  <a:moveTo>
                    <a:pt x="68285" y="8740520"/>
                  </a:moveTo>
                  <a:lnTo>
                    <a:pt x="68285" y="6676786"/>
                  </a:lnTo>
                  <a:lnTo>
                    <a:pt x="1229136" y="6676786"/>
                  </a:lnTo>
                  <a:lnTo>
                    <a:pt x="1229136" y="8740520"/>
                  </a:lnTo>
                  <a:lnTo>
                    <a:pt x="68285" y="8740520"/>
                  </a:lnTo>
                  <a:close/>
                  <a:moveTo>
                    <a:pt x="1297421" y="8740520"/>
                  </a:moveTo>
                  <a:lnTo>
                    <a:pt x="1297421" y="6676786"/>
                  </a:lnTo>
                  <a:lnTo>
                    <a:pt x="2458271" y="6676786"/>
                  </a:lnTo>
                  <a:lnTo>
                    <a:pt x="2458271" y="8740520"/>
                  </a:lnTo>
                  <a:lnTo>
                    <a:pt x="1297421" y="8740520"/>
                  </a:lnTo>
                  <a:close/>
                  <a:moveTo>
                    <a:pt x="2526556" y="8740520"/>
                  </a:moveTo>
                  <a:lnTo>
                    <a:pt x="2526556" y="6676786"/>
                  </a:lnTo>
                  <a:lnTo>
                    <a:pt x="3687407" y="6676786"/>
                  </a:lnTo>
                  <a:lnTo>
                    <a:pt x="3687407" y="8740520"/>
                  </a:lnTo>
                  <a:lnTo>
                    <a:pt x="2526556" y="8740520"/>
                  </a:lnTo>
                  <a:close/>
                  <a:moveTo>
                    <a:pt x="4916543" y="8740520"/>
                  </a:moveTo>
                  <a:lnTo>
                    <a:pt x="3755692" y="8740520"/>
                  </a:lnTo>
                  <a:lnTo>
                    <a:pt x="3755692" y="6676786"/>
                  </a:lnTo>
                  <a:lnTo>
                    <a:pt x="4916543" y="6676786"/>
                  </a:lnTo>
                  <a:lnTo>
                    <a:pt x="4916543" y="8740520"/>
                  </a:lnTo>
                  <a:close/>
                  <a:moveTo>
                    <a:pt x="4916543" y="6555390"/>
                  </a:moveTo>
                  <a:lnTo>
                    <a:pt x="3755692" y="6555390"/>
                  </a:lnTo>
                  <a:lnTo>
                    <a:pt x="3755692" y="4491656"/>
                  </a:lnTo>
                  <a:lnTo>
                    <a:pt x="4916543" y="4491656"/>
                  </a:lnTo>
                  <a:lnTo>
                    <a:pt x="4916543" y="6555390"/>
                  </a:lnTo>
                  <a:close/>
                  <a:moveTo>
                    <a:pt x="4916543" y="4370260"/>
                  </a:moveTo>
                  <a:lnTo>
                    <a:pt x="3755692" y="4370260"/>
                  </a:lnTo>
                  <a:lnTo>
                    <a:pt x="3755692" y="2306526"/>
                  </a:lnTo>
                  <a:lnTo>
                    <a:pt x="4916543" y="2306526"/>
                  </a:lnTo>
                  <a:lnTo>
                    <a:pt x="4916543" y="4370260"/>
                  </a:lnTo>
                  <a:close/>
                  <a:moveTo>
                    <a:pt x="4916543" y="2185130"/>
                  </a:moveTo>
                  <a:lnTo>
                    <a:pt x="3755692" y="2185130"/>
                  </a:lnTo>
                  <a:lnTo>
                    <a:pt x="3755692" y="121396"/>
                  </a:lnTo>
                  <a:lnTo>
                    <a:pt x="4916543" y="121396"/>
                  </a:lnTo>
                  <a:lnTo>
                    <a:pt x="4916543" y="2185130"/>
                  </a:lnTo>
                  <a:close/>
                </a:path>
              </a:pathLst>
            </a:custGeom>
            <a:solidFill>
              <a:srgbClr val="249DD6">
                <a:alpha val="10980"/>
              </a:srgbClr>
            </a:solidFill>
          </p:spPr>
        </p:sp>
      </p:grpSp>
      <p:sp>
        <p:nvSpPr>
          <p:cNvPr id="4" name="Freeform 4"/>
          <p:cNvSpPr/>
          <p:nvPr/>
        </p:nvSpPr>
        <p:spPr>
          <a:xfrm rot="-5400000" flipH="1">
            <a:off x="2771634" y="508368"/>
            <a:ext cx="3615058" cy="2598323"/>
          </a:xfrm>
          <a:custGeom>
            <a:avLst/>
            <a:gdLst/>
            <a:ahLst/>
            <a:cxnLst/>
            <a:rect l="l" t="t" r="r" b="b"/>
            <a:pathLst>
              <a:path w="3615058" h="2598323">
                <a:moveTo>
                  <a:pt x="3615058" y="0"/>
                </a:moveTo>
                <a:lnTo>
                  <a:pt x="0" y="0"/>
                </a:lnTo>
                <a:lnTo>
                  <a:pt x="0" y="2598323"/>
                </a:lnTo>
                <a:lnTo>
                  <a:pt x="3615058" y="2598323"/>
                </a:lnTo>
                <a:lnTo>
                  <a:pt x="361505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5400000" flipV="1">
            <a:off x="523082" y="2954264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241028" y="1547993"/>
            <a:ext cx="4489440" cy="1159756"/>
          </a:xfrm>
          <a:custGeom>
            <a:avLst/>
            <a:gdLst/>
            <a:ahLst/>
            <a:cxnLst/>
            <a:rect l="l" t="t" r="r" b="b"/>
            <a:pathLst>
              <a:path w="4489440" h="1159756">
                <a:moveTo>
                  <a:pt x="0" y="0"/>
                </a:moveTo>
                <a:lnTo>
                  <a:pt x="4489440" y="0"/>
                </a:lnTo>
                <a:lnTo>
                  <a:pt x="4489440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2286"/>
            </a:stretch>
          </a:blipFill>
        </p:spPr>
      </p:sp>
      <p:sp>
        <p:nvSpPr>
          <p:cNvPr id="7" name="Freeform 7"/>
          <p:cNvSpPr/>
          <p:nvPr/>
        </p:nvSpPr>
        <p:spPr>
          <a:xfrm rot="-10800000" flipV="1">
            <a:off x="1028700" y="571887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5400000" flipV="1">
            <a:off x="4930977" y="5213261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6" y="2584270"/>
                </a:lnTo>
                <a:lnTo>
                  <a:pt x="3595506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400000" flipV="1">
            <a:off x="6355018" y="2053611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V="1">
            <a:off x="13663793" y="1547993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5400000" flipV="1">
            <a:off x="14169411" y="4426743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400000" flipV="1">
            <a:off x="9817744" y="6861824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860008" y="6356206"/>
            <a:ext cx="1853121" cy="1160426"/>
          </a:xfrm>
          <a:custGeom>
            <a:avLst/>
            <a:gdLst/>
            <a:ahLst/>
            <a:cxnLst/>
            <a:rect l="l" t="t" r="r" b="b"/>
            <a:pathLst>
              <a:path w="1853121" h="1160426">
                <a:moveTo>
                  <a:pt x="0" y="0"/>
                </a:moveTo>
                <a:lnTo>
                  <a:pt x="1853121" y="0"/>
                </a:lnTo>
                <a:lnTo>
                  <a:pt x="1853121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196426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612971" y="7142723"/>
            <a:ext cx="1853121" cy="1160426"/>
          </a:xfrm>
          <a:custGeom>
            <a:avLst/>
            <a:gdLst/>
            <a:ahLst/>
            <a:cxnLst/>
            <a:rect l="l" t="t" r="r" b="b"/>
            <a:pathLst>
              <a:path w="1853121" h="1160426">
                <a:moveTo>
                  <a:pt x="0" y="0"/>
                </a:moveTo>
                <a:lnTo>
                  <a:pt x="1853121" y="0"/>
                </a:lnTo>
                <a:lnTo>
                  <a:pt x="1853121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196426"/>
            </a:stretch>
          </a:blipFill>
        </p:spPr>
      </p:sp>
      <p:sp>
        <p:nvSpPr>
          <p:cNvPr id="15" name="Freeform 15"/>
          <p:cNvSpPr/>
          <p:nvPr/>
        </p:nvSpPr>
        <p:spPr>
          <a:xfrm rot="-10800000" flipV="1">
            <a:off x="10276137" y="9420225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6" y="2584271"/>
                </a:lnTo>
                <a:lnTo>
                  <a:pt x="3595506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336539" y="-2463800"/>
            <a:ext cx="4746768" cy="3253693"/>
          </a:xfrm>
          <a:custGeom>
            <a:avLst/>
            <a:gdLst/>
            <a:ahLst/>
            <a:cxnLst/>
            <a:rect l="l" t="t" r="r" b="b"/>
            <a:pathLst>
              <a:path w="4746768" h="3253693">
                <a:moveTo>
                  <a:pt x="0" y="0"/>
                </a:moveTo>
                <a:lnTo>
                  <a:pt x="4746767" y="0"/>
                </a:lnTo>
                <a:lnTo>
                  <a:pt x="4746767" y="3253693"/>
                </a:lnTo>
                <a:lnTo>
                  <a:pt x="0" y="325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8670838" y="2905073"/>
            <a:ext cx="10364719" cy="4358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89"/>
              </a:lnSpc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Виконайте вправи:</a:t>
            </a:r>
          </a:p>
          <a:p>
            <a:pPr marL="968501" lvl="1" indent="-484250" algn="l">
              <a:lnSpc>
                <a:spcPts val="4889"/>
              </a:lnSpc>
              <a:buFont typeface="Arial"/>
              <a:buChar char="•"/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станьте в коло;</a:t>
            </a:r>
          </a:p>
          <a:p>
            <a:pPr marL="968501" lvl="1" indent="-484250" algn="l">
              <a:lnSpc>
                <a:spcPts val="4889"/>
              </a:lnSpc>
              <a:buFont typeface="Arial"/>
              <a:buChar char="•"/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зробіть кругові рухи руками;</a:t>
            </a:r>
          </a:p>
          <a:p>
            <a:pPr marL="968501" lvl="1" indent="-484250" algn="l">
              <a:lnSpc>
                <a:spcPts val="4889"/>
              </a:lnSpc>
              <a:buFont typeface="Arial"/>
              <a:buChar char="•"/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станьте по 2 та візьміться за ручки.</a:t>
            </a:r>
          </a:p>
          <a:p>
            <a:pPr algn="l">
              <a:lnSpc>
                <a:spcPts val="4889"/>
              </a:lnSpc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       Яка буква утворюється?</a:t>
            </a:r>
          </a:p>
          <a:p>
            <a:pPr algn="l">
              <a:lnSpc>
                <a:spcPts val="4889"/>
              </a:lnSpc>
            </a:pPr>
            <a:r>
              <a:rPr lang="en-US" sz="4485" spc="-192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       Який звук вона позначає?</a:t>
            </a:r>
          </a:p>
        </p:txBody>
      </p:sp>
      <p:sp>
        <p:nvSpPr>
          <p:cNvPr id="18" name="Freeform 18"/>
          <p:cNvSpPr/>
          <p:nvPr/>
        </p:nvSpPr>
        <p:spPr>
          <a:xfrm>
            <a:off x="796938" y="1028700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69" y="0"/>
                </a:lnTo>
                <a:lnTo>
                  <a:pt x="2104169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1596085" y="7557449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70" y="0"/>
                </a:lnTo>
                <a:lnTo>
                  <a:pt x="2104170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4697759" y="5673923"/>
            <a:ext cx="4839258" cy="1662945"/>
          </a:xfrm>
          <a:custGeom>
            <a:avLst/>
            <a:gdLst/>
            <a:ahLst/>
            <a:cxnLst/>
            <a:rect l="l" t="t" r="r" b="b"/>
            <a:pathLst>
              <a:path w="4839258" h="1662945">
                <a:moveTo>
                  <a:pt x="0" y="0"/>
                </a:moveTo>
                <a:lnTo>
                  <a:pt x="4839258" y="0"/>
                </a:lnTo>
                <a:lnTo>
                  <a:pt x="4839258" y="1662945"/>
                </a:lnTo>
                <a:lnTo>
                  <a:pt x="0" y="1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5597981" y="356678"/>
            <a:ext cx="2652072" cy="1880560"/>
          </a:xfrm>
          <a:custGeom>
            <a:avLst/>
            <a:gdLst/>
            <a:ahLst/>
            <a:cxnLst/>
            <a:rect l="l" t="t" r="r" b="b"/>
            <a:pathLst>
              <a:path w="2652072" h="1880560">
                <a:moveTo>
                  <a:pt x="0" y="0"/>
                </a:moveTo>
                <a:lnTo>
                  <a:pt x="2652072" y="0"/>
                </a:lnTo>
                <a:lnTo>
                  <a:pt x="2652072" y="1880560"/>
                </a:lnTo>
                <a:lnTo>
                  <a:pt x="0" y="18805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-1677859" y="6823800"/>
            <a:ext cx="5413119" cy="2037301"/>
          </a:xfrm>
          <a:custGeom>
            <a:avLst/>
            <a:gdLst/>
            <a:ahLst/>
            <a:cxnLst/>
            <a:rect l="l" t="t" r="r" b="b"/>
            <a:pathLst>
              <a:path w="5413119" h="2037301">
                <a:moveTo>
                  <a:pt x="0" y="0"/>
                </a:moveTo>
                <a:lnTo>
                  <a:pt x="5413118" y="0"/>
                </a:lnTo>
                <a:lnTo>
                  <a:pt x="5413118" y="2037302"/>
                </a:lnTo>
                <a:lnTo>
                  <a:pt x="0" y="203730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4148591" y="7272949"/>
            <a:ext cx="855736" cy="1513360"/>
          </a:xfrm>
          <a:custGeom>
            <a:avLst/>
            <a:gdLst/>
            <a:ahLst/>
            <a:cxnLst/>
            <a:rect l="l" t="t" r="r" b="b"/>
            <a:pathLst>
              <a:path w="855736" h="1513360">
                <a:moveTo>
                  <a:pt x="0" y="0"/>
                </a:moveTo>
                <a:lnTo>
                  <a:pt x="855736" y="0"/>
                </a:lnTo>
                <a:lnTo>
                  <a:pt x="855736" y="1513360"/>
                </a:lnTo>
                <a:lnTo>
                  <a:pt x="0" y="15133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5235820" y="7842451"/>
            <a:ext cx="735235" cy="1300255"/>
          </a:xfrm>
          <a:custGeom>
            <a:avLst/>
            <a:gdLst/>
            <a:ahLst/>
            <a:cxnLst/>
            <a:rect l="l" t="t" r="r" b="b"/>
            <a:pathLst>
              <a:path w="735235" h="1300255">
                <a:moveTo>
                  <a:pt x="0" y="0"/>
                </a:moveTo>
                <a:lnTo>
                  <a:pt x="735235" y="0"/>
                </a:lnTo>
                <a:lnTo>
                  <a:pt x="735235" y="1300255"/>
                </a:lnTo>
                <a:lnTo>
                  <a:pt x="0" y="130025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3471061" y="7842451"/>
            <a:ext cx="1012284" cy="1790212"/>
          </a:xfrm>
          <a:custGeom>
            <a:avLst/>
            <a:gdLst/>
            <a:ahLst/>
            <a:cxnLst/>
            <a:rect l="l" t="t" r="r" b="b"/>
            <a:pathLst>
              <a:path w="1012284" h="1790212">
                <a:moveTo>
                  <a:pt x="0" y="0"/>
                </a:moveTo>
                <a:lnTo>
                  <a:pt x="1012284" y="0"/>
                </a:lnTo>
                <a:lnTo>
                  <a:pt x="1012284" y="1790212"/>
                </a:lnTo>
                <a:lnTo>
                  <a:pt x="0" y="179021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6227570" y="8179214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6" y="0"/>
                </a:lnTo>
                <a:lnTo>
                  <a:pt x="700386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7487900" y="7547685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6" y="0"/>
                </a:lnTo>
                <a:lnTo>
                  <a:pt x="700386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9320527" y="181533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2501490" y="181533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0225932" y="907112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3735259" y="740107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2365105" y="283120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5971055" y="0"/>
            <a:ext cx="3487062" cy="2390223"/>
          </a:xfrm>
          <a:custGeom>
            <a:avLst/>
            <a:gdLst/>
            <a:ahLst/>
            <a:cxnLst/>
            <a:rect l="l" t="t" r="r" b="b"/>
            <a:pathLst>
              <a:path w="3487062" h="2390223">
                <a:moveTo>
                  <a:pt x="0" y="0"/>
                </a:moveTo>
                <a:lnTo>
                  <a:pt x="3487062" y="0"/>
                </a:lnTo>
                <a:lnTo>
                  <a:pt x="3487062" y="2390223"/>
                </a:lnTo>
                <a:lnTo>
                  <a:pt x="0" y="23902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598134" y="7842451"/>
            <a:ext cx="4099626" cy="1542950"/>
          </a:xfrm>
          <a:custGeom>
            <a:avLst/>
            <a:gdLst/>
            <a:ahLst/>
            <a:cxnLst/>
            <a:rect l="l" t="t" r="r" b="b"/>
            <a:pathLst>
              <a:path w="4099626" h="1542950">
                <a:moveTo>
                  <a:pt x="0" y="0"/>
                </a:moveTo>
                <a:lnTo>
                  <a:pt x="4099625" y="0"/>
                </a:lnTo>
                <a:lnTo>
                  <a:pt x="4099625" y="1542950"/>
                </a:lnTo>
                <a:lnTo>
                  <a:pt x="0" y="15429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5663688" y="7096038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5" y="0"/>
                </a:lnTo>
                <a:lnTo>
                  <a:pt x="700385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6038251" y="8063373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5" y="0"/>
                </a:lnTo>
                <a:lnTo>
                  <a:pt x="700385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6239914" y="6239417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7487900" y="5516905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7714586" y="453197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 flipH="1">
            <a:off x="11204868" y="1143873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6500860" y="6640983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2" name="Freeform 42"/>
          <p:cNvSpPr/>
          <p:nvPr/>
        </p:nvSpPr>
        <p:spPr>
          <a:xfrm flipH="1">
            <a:off x="11757481" y="1636744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6154606" y="3183182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6577763" y="4411658"/>
            <a:ext cx="534531" cy="418716"/>
          </a:xfrm>
          <a:custGeom>
            <a:avLst/>
            <a:gdLst/>
            <a:ahLst/>
            <a:cxnLst/>
            <a:rect l="l" t="t" r="r" b="b"/>
            <a:pathLst>
              <a:path w="534531" h="418716">
                <a:moveTo>
                  <a:pt x="0" y="0"/>
                </a:moveTo>
                <a:lnTo>
                  <a:pt x="534531" y="0"/>
                </a:lnTo>
                <a:lnTo>
                  <a:pt x="534531" y="418715"/>
                </a:lnTo>
                <a:lnTo>
                  <a:pt x="0" y="41871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2901107" y="396273"/>
            <a:ext cx="1525590" cy="1264853"/>
          </a:xfrm>
          <a:custGeom>
            <a:avLst/>
            <a:gdLst/>
            <a:ahLst/>
            <a:cxnLst/>
            <a:rect l="l" t="t" r="r" b="b"/>
            <a:pathLst>
              <a:path w="1525590" h="1264853">
                <a:moveTo>
                  <a:pt x="0" y="0"/>
                </a:moveTo>
                <a:lnTo>
                  <a:pt x="1525591" y="0"/>
                </a:lnTo>
                <a:lnTo>
                  <a:pt x="1525591" y="1264854"/>
                </a:lnTo>
                <a:lnTo>
                  <a:pt x="0" y="12648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>
            <a:off x="-496890" y="511447"/>
            <a:ext cx="1525590" cy="1264853"/>
          </a:xfrm>
          <a:custGeom>
            <a:avLst/>
            <a:gdLst/>
            <a:ahLst/>
            <a:cxnLst/>
            <a:rect l="l" t="t" r="r" b="b"/>
            <a:pathLst>
              <a:path w="1525590" h="1264853">
                <a:moveTo>
                  <a:pt x="0" y="0"/>
                </a:moveTo>
                <a:lnTo>
                  <a:pt x="1525590" y="0"/>
                </a:lnTo>
                <a:lnTo>
                  <a:pt x="1525590" y="1264853"/>
                </a:lnTo>
                <a:lnTo>
                  <a:pt x="0" y="12648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7" name="Freeform 47"/>
          <p:cNvSpPr/>
          <p:nvPr/>
        </p:nvSpPr>
        <p:spPr>
          <a:xfrm>
            <a:off x="5835288" y="3412024"/>
            <a:ext cx="3023771" cy="3093372"/>
          </a:xfrm>
          <a:custGeom>
            <a:avLst/>
            <a:gdLst/>
            <a:ahLst/>
            <a:cxnLst/>
            <a:rect l="l" t="t" r="r" b="b"/>
            <a:pathLst>
              <a:path w="3023771" h="3093372">
                <a:moveTo>
                  <a:pt x="0" y="0"/>
                </a:moveTo>
                <a:lnTo>
                  <a:pt x="3023771" y="0"/>
                </a:lnTo>
                <a:lnTo>
                  <a:pt x="3023771" y="3093372"/>
                </a:lnTo>
                <a:lnTo>
                  <a:pt x="0" y="3093372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48" name="Freeform 48"/>
          <p:cNvSpPr/>
          <p:nvPr/>
        </p:nvSpPr>
        <p:spPr>
          <a:xfrm flipH="1">
            <a:off x="400304" y="1926534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2"/>
                </a:lnTo>
                <a:lnTo>
                  <a:pt x="4388591" y="3176242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49" name="TextBox 49"/>
          <p:cNvSpPr txBox="1"/>
          <p:nvPr/>
        </p:nvSpPr>
        <p:spPr>
          <a:xfrm>
            <a:off x="4426698" y="33145"/>
            <a:ext cx="107445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орла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5547181" y="1391760"/>
            <a:ext cx="10287000" cy="18288000"/>
            <a:chOff x="0" y="0"/>
            <a:chExt cx="1149350" cy="1149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79820" cy="10986348"/>
            </a:xfrm>
            <a:custGeom>
              <a:avLst/>
              <a:gdLst/>
              <a:ahLst/>
              <a:cxnLst/>
              <a:rect l="l" t="t" r="r" b="b"/>
              <a:pathLst>
                <a:path w="6179820" h="10986348">
                  <a:moveTo>
                    <a:pt x="6179820" y="121396"/>
                  </a:moveTo>
                  <a:lnTo>
                    <a:pt x="6179820" y="0"/>
                  </a:lnTo>
                  <a:lnTo>
                    <a:pt x="34143" y="0"/>
                  </a:lnTo>
                  <a:lnTo>
                    <a:pt x="34143" y="60698"/>
                  </a:lnTo>
                  <a:lnTo>
                    <a:pt x="0" y="60698"/>
                  </a:lnTo>
                  <a:lnTo>
                    <a:pt x="0" y="10986348"/>
                  </a:lnTo>
                  <a:lnTo>
                    <a:pt x="68285" y="10986348"/>
                  </a:lnTo>
                  <a:lnTo>
                    <a:pt x="68285" y="8861916"/>
                  </a:lnTo>
                  <a:lnTo>
                    <a:pt x="1229136" y="8861916"/>
                  </a:lnTo>
                  <a:lnTo>
                    <a:pt x="1229136" y="10986348"/>
                  </a:lnTo>
                  <a:lnTo>
                    <a:pt x="1297421" y="10986348"/>
                  </a:lnTo>
                  <a:lnTo>
                    <a:pt x="1297421" y="8861916"/>
                  </a:lnTo>
                  <a:lnTo>
                    <a:pt x="2458271" y="8861916"/>
                  </a:lnTo>
                  <a:lnTo>
                    <a:pt x="2458271" y="10986348"/>
                  </a:lnTo>
                  <a:lnTo>
                    <a:pt x="2526556" y="10986348"/>
                  </a:lnTo>
                  <a:lnTo>
                    <a:pt x="2526556" y="8861916"/>
                  </a:lnTo>
                  <a:lnTo>
                    <a:pt x="3687407" y="8861916"/>
                  </a:lnTo>
                  <a:lnTo>
                    <a:pt x="3687407" y="10986348"/>
                  </a:lnTo>
                  <a:lnTo>
                    <a:pt x="3755692" y="10986348"/>
                  </a:lnTo>
                  <a:lnTo>
                    <a:pt x="3755692" y="8861916"/>
                  </a:lnTo>
                  <a:lnTo>
                    <a:pt x="4916543" y="8861916"/>
                  </a:lnTo>
                  <a:lnTo>
                    <a:pt x="4916543" y="10986348"/>
                  </a:lnTo>
                  <a:lnTo>
                    <a:pt x="4984828" y="10986348"/>
                  </a:lnTo>
                  <a:lnTo>
                    <a:pt x="4984828" y="8861916"/>
                  </a:lnTo>
                  <a:lnTo>
                    <a:pt x="6179820" y="8861916"/>
                  </a:lnTo>
                  <a:lnTo>
                    <a:pt x="6179820" y="8740520"/>
                  </a:lnTo>
                  <a:lnTo>
                    <a:pt x="4984828" y="8740520"/>
                  </a:lnTo>
                  <a:lnTo>
                    <a:pt x="4984828" y="6676786"/>
                  </a:lnTo>
                  <a:lnTo>
                    <a:pt x="6179820" y="6676786"/>
                  </a:lnTo>
                  <a:lnTo>
                    <a:pt x="6179820" y="6555390"/>
                  </a:lnTo>
                  <a:lnTo>
                    <a:pt x="4984828" y="6555390"/>
                  </a:lnTo>
                  <a:lnTo>
                    <a:pt x="4984828" y="4491656"/>
                  </a:lnTo>
                  <a:lnTo>
                    <a:pt x="6179820" y="4491656"/>
                  </a:lnTo>
                  <a:lnTo>
                    <a:pt x="6179820" y="4370260"/>
                  </a:lnTo>
                  <a:lnTo>
                    <a:pt x="4984828" y="4370260"/>
                  </a:lnTo>
                  <a:lnTo>
                    <a:pt x="4984828" y="2306526"/>
                  </a:lnTo>
                  <a:lnTo>
                    <a:pt x="6179820" y="2306526"/>
                  </a:lnTo>
                  <a:lnTo>
                    <a:pt x="6179820" y="2185130"/>
                  </a:lnTo>
                  <a:lnTo>
                    <a:pt x="4984828" y="2185130"/>
                  </a:lnTo>
                  <a:lnTo>
                    <a:pt x="4984828" y="121396"/>
                  </a:lnTo>
                  <a:lnTo>
                    <a:pt x="6179820" y="121396"/>
                  </a:lnTo>
                  <a:close/>
                  <a:moveTo>
                    <a:pt x="1297421" y="2185130"/>
                  </a:moveTo>
                  <a:lnTo>
                    <a:pt x="1297421" y="121396"/>
                  </a:lnTo>
                  <a:lnTo>
                    <a:pt x="2458271" y="121396"/>
                  </a:lnTo>
                  <a:lnTo>
                    <a:pt x="2458271" y="2185130"/>
                  </a:lnTo>
                  <a:lnTo>
                    <a:pt x="1297421" y="2185130"/>
                  </a:lnTo>
                  <a:close/>
                  <a:moveTo>
                    <a:pt x="2458271" y="2306526"/>
                  </a:moveTo>
                  <a:lnTo>
                    <a:pt x="2458271" y="4370260"/>
                  </a:lnTo>
                  <a:lnTo>
                    <a:pt x="1297421" y="4370260"/>
                  </a:lnTo>
                  <a:lnTo>
                    <a:pt x="1297421" y="2306526"/>
                  </a:lnTo>
                  <a:lnTo>
                    <a:pt x="2458271" y="2306526"/>
                  </a:lnTo>
                  <a:close/>
                  <a:moveTo>
                    <a:pt x="1229136" y="2185130"/>
                  </a:moveTo>
                  <a:lnTo>
                    <a:pt x="68285" y="2185130"/>
                  </a:lnTo>
                  <a:lnTo>
                    <a:pt x="68285" y="121396"/>
                  </a:lnTo>
                  <a:lnTo>
                    <a:pt x="1229136" y="121396"/>
                  </a:lnTo>
                  <a:lnTo>
                    <a:pt x="1229136" y="2185130"/>
                  </a:lnTo>
                  <a:close/>
                  <a:moveTo>
                    <a:pt x="1229136" y="2306526"/>
                  </a:moveTo>
                  <a:lnTo>
                    <a:pt x="1229136" y="4370260"/>
                  </a:lnTo>
                  <a:lnTo>
                    <a:pt x="68285" y="4370260"/>
                  </a:lnTo>
                  <a:lnTo>
                    <a:pt x="68285" y="2306526"/>
                  </a:lnTo>
                  <a:lnTo>
                    <a:pt x="1229136" y="2306526"/>
                  </a:lnTo>
                  <a:close/>
                  <a:moveTo>
                    <a:pt x="1229136" y="4491656"/>
                  </a:moveTo>
                  <a:lnTo>
                    <a:pt x="1229136" y="6555390"/>
                  </a:lnTo>
                  <a:lnTo>
                    <a:pt x="68285" y="6555390"/>
                  </a:lnTo>
                  <a:lnTo>
                    <a:pt x="68285" y="4491656"/>
                  </a:lnTo>
                  <a:lnTo>
                    <a:pt x="1229136" y="4491656"/>
                  </a:lnTo>
                  <a:close/>
                  <a:moveTo>
                    <a:pt x="1297421" y="4491656"/>
                  </a:moveTo>
                  <a:lnTo>
                    <a:pt x="2458271" y="4491656"/>
                  </a:lnTo>
                  <a:lnTo>
                    <a:pt x="2458271" y="6555390"/>
                  </a:lnTo>
                  <a:lnTo>
                    <a:pt x="1297421" y="6555390"/>
                  </a:lnTo>
                  <a:lnTo>
                    <a:pt x="1297421" y="4491656"/>
                  </a:lnTo>
                  <a:close/>
                  <a:moveTo>
                    <a:pt x="2526556" y="4491656"/>
                  </a:moveTo>
                  <a:lnTo>
                    <a:pt x="3687407" y="4491656"/>
                  </a:lnTo>
                  <a:lnTo>
                    <a:pt x="3687407" y="6555390"/>
                  </a:lnTo>
                  <a:lnTo>
                    <a:pt x="2526556" y="6555390"/>
                  </a:lnTo>
                  <a:lnTo>
                    <a:pt x="2526556" y="4491656"/>
                  </a:lnTo>
                  <a:close/>
                  <a:moveTo>
                    <a:pt x="2526556" y="4370260"/>
                  </a:moveTo>
                  <a:lnTo>
                    <a:pt x="2526556" y="2306526"/>
                  </a:lnTo>
                  <a:lnTo>
                    <a:pt x="3687407" y="2306526"/>
                  </a:lnTo>
                  <a:lnTo>
                    <a:pt x="3687407" y="4370260"/>
                  </a:lnTo>
                  <a:lnTo>
                    <a:pt x="2526556" y="4370260"/>
                  </a:lnTo>
                  <a:close/>
                  <a:moveTo>
                    <a:pt x="2526556" y="2185130"/>
                  </a:moveTo>
                  <a:lnTo>
                    <a:pt x="2526556" y="121396"/>
                  </a:lnTo>
                  <a:lnTo>
                    <a:pt x="3687407" y="121396"/>
                  </a:lnTo>
                  <a:lnTo>
                    <a:pt x="3687407" y="2185130"/>
                  </a:lnTo>
                  <a:lnTo>
                    <a:pt x="2526556" y="2185130"/>
                  </a:lnTo>
                  <a:close/>
                  <a:moveTo>
                    <a:pt x="68285" y="8740520"/>
                  </a:moveTo>
                  <a:lnTo>
                    <a:pt x="68285" y="6676786"/>
                  </a:lnTo>
                  <a:lnTo>
                    <a:pt x="1229136" y="6676786"/>
                  </a:lnTo>
                  <a:lnTo>
                    <a:pt x="1229136" y="8740520"/>
                  </a:lnTo>
                  <a:lnTo>
                    <a:pt x="68285" y="8740520"/>
                  </a:lnTo>
                  <a:close/>
                  <a:moveTo>
                    <a:pt x="1297421" y="8740520"/>
                  </a:moveTo>
                  <a:lnTo>
                    <a:pt x="1297421" y="6676786"/>
                  </a:lnTo>
                  <a:lnTo>
                    <a:pt x="2458271" y="6676786"/>
                  </a:lnTo>
                  <a:lnTo>
                    <a:pt x="2458271" y="8740520"/>
                  </a:lnTo>
                  <a:lnTo>
                    <a:pt x="1297421" y="8740520"/>
                  </a:lnTo>
                  <a:close/>
                  <a:moveTo>
                    <a:pt x="2526556" y="8740520"/>
                  </a:moveTo>
                  <a:lnTo>
                    <a:pt x="2526556" y="6676786"/>
                  </a:lnTo>
                  <a:lnTo>
                    <a:pt x="3687407" y="6676786"/>
                  </a:lnTo>
                  <a:lnTo>
                    <a:pt x="3687407" y="8740520"/>
                  </a:lnTo>
                  <a:lnTo>
                    <a:pt x="2526556" y="8740520"/>
                  </a:lnTo>
                  <a:close/>
                  <a:moveTo>
                    <a:pt x="4916543" y="8740520"/>
                  </a:moveTo>
                  <a:lnTo>
                    <a:pt x="3755692" y="8740520"/>
                  </a:lnTo>
                  <a:lnTo>
                    <a:pt x="3755692" y="6676786"/>
                  </a:lnTo>
                  <a:lnTo>
                    <a:pt x="4916543" y="6676786"/>
                  </a:lnTo>
                  <a:lnTo>
                    <a:pt x="4916543" y="8740520"/>
                  </a:lnTo>
                  <a:close/>
                  <a:moveTo>
                    <a:pt x="4916543" y="6555390"/>
                  </a:moveTo>
                  <a:lnTo>
                    <a:pt x="3755692" y="6555390"/>
                  </a:lnTo>
                  <a:lnTo>
                    <a:pt x="3755692" y="4491656"/>
                  </a:lnTo>
                  <a:lnTo>
                    <a:pt x="4916543" y="4491656"/>
                  </a:lnTo>
                  <a:lnTo>
                    <a:pt x="4916543" y="6555390"/>
                  </a:lnTo>
                  <a:close/>
                  <a:moveTo>
                    <a:pt x="4916543" y="4370260"/>
                  </a:moveTo>
                  <a:lnTo>
                    <a:pt x="3755692" y="4370260"/>
                  </a:lnTo>
                  <a:lnTo>
                    <a:pt x="3755692" y="2306526"/>
                  </a:lnTo>
                  <a:lnTo>
                    <a:pt x="4916543" y="2306526"/>
                  </a:lnTo>
                  <a:lnTo>
                    <a:pt x="4916543" y="4370260"/>
                  </a:lnTo>
                  <a:close/>
                  <a:moveTo>
                    <a:pt x="4916543" y="2185130"/>
                  </a:moveTo>
                  <a:lnTo>
                    <a:pt x="3755692" y="2185130"/>
                  </a:lnTo>
                  <a:lnTo>
                    <a:pt x="3755692" y="121396"/>
                  </a:lnTo>
                  <a:lnTo>
                    <a:pt x="4916543" y="121396"/>
                  </a:lnTo>
                  <a:lnTo>
                    <a:pt x="4916543" y="2185130"/>
                  </a:lnTo>
                  <a:close/>
                </a:path>
              </a:pathLst>
            </a:custGeom>
            <a:solidFill>
              <a:srgbClr val="249DD6">
                <a:alpha val="10980"/>
              </a:srgbClr>
            </a:solidFill>
          </p:spPr>
        </p:sp>
      </p:grpSp>
      <p:sp>
        <p:nvSpPr>
          <p:cNvPr id="4" name="Freeform 4"/>
          <p:cNvSpPr/>
          <p:nvPr/>
        </p:nvSpPr>
        <p:spPr>
          <a:xfrm rot="-5400000" flipH="1">
            <a:off x="2771634" y="508368"/>
            <a:ext cx="3615058" cy="2598323"/>
          </a:xfrm>
          <a:custGeom>
            <a:avLst/>
            <a:gdLst/>
            <a:ahLst/>
            <a:cxnLst/>
            <a:rect l="l" t="t" r="r" b="b"/>
            <a:pathLst>
              <a:path w="3615058" h="2598323">
                <a:moveTo>
                  <a:pt x="3615058" y="0"/>
                </a:moveTo>
                <a:lnTo>
                  <a:pt x="0" y="0"/>
                </a:lnTo>
                <a:lnTo>
                  <a:pt x="0" y="2598323"/>
                </a:lnTo>
                <a:lnTo>
                  <a:pt x="3615058" y="2598323"/>
                </a:lnTo>
                <a:lnTo>
                  <a:pt x="361505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5400000" flipV="1">
            <a:off x="523082" y="2954264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241028" y="1547993"/>
            <a:ext cx="4489440" cy="1159756"/>
          </a:xfrm>
          <a:custGeom>
            <a:avLst/>
            <a:gdLst/>
            <a:ahLst/>
            <a:cxnLst/>
            <a:rect l="l" t="t" r="r" b="b"/>
            <a:pathLst>
              <a:path w="4489440" h="1159756">
                <a:moveTo>
                  <a:pt x="0" y="0"/>
                </a:moveTo>
                <a:lnTo>
                  <a:pt x="4489440" y="0"/>
                </a:lnTo>
                <a:lnTo>
                  <a:pt x="4489440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2286"/>
            </a:stretch>
          </a:blipFill>
        </p:spPr>
      </p:sp>
      <p:sp>
        <p:nvSpPr>
          <p:cNvPr id="7" name="Freeform 7"/>
          <p:cNvSpPr/>
          <p:nvPr/>
        </p:nvSpPr>
        <p:spPr>
          <a:xfrm rot="-10800000" flipV="1">
            <a:off x="1028700" y="571887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5400000" flipV="1">
            <a:off x="4930977" y="5213261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6" y="2584270"/>
                </a:lnTo>
                <a:lnTo>
                  <a:pt x="3595506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400000" flipV="1">
            <a:off x="6355018" y="2053611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V="1">
            <a:off x="13663793" y="1547993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5400000" flipV="1">
            <a:off x="14169411" y="4426743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400000" flipV="1">
            <a:off x="9817744" y="6861824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860008" y="6356206"/>
            <a:ext cx="1853121" cy="1160426"/>
          </a:xfrm>
          <a:custGeom>
            <a:avLst/>
            <a:gdLst/>
            <a:ahLst/>
            <a:cxnLst/>
            <a:rect l="l" t="t" r="r" b="b"/>
            <a:pathLst>
              <a:path w="1853121" h="1160426">
                <a:moveTo>
                  <a:pt x="0" y="0"/>
                </a:moveTo>
                <a:lnTo>
                  <a:pt x="1853121" y="0"/>
                </a:lnTo>
                <a:lnTo>
                  <a:pt x="1853121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196426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612971" y="7142723"/>
            <a:ext cx="1853121" cy="1160426"/>
          </a:xfrm>
          <a:custGeom>
            <a:avLst/>
            <a:gdLst/>
            <a:ahLst/>
            <a:cxnLst/>
            <a:rect l="l" t="t" r="r" b="b"/>
            <a:pathLst>
              <a:path w="1853121" h="1160426">
                <a:moveTo>
                  <a:pt x="0" y="0"/>
                </a:moveTo>
                <a:lnTo>
                  <a:pt x="1853121" y="0"/>
                </a:lnTo>
                <a:lnTo>
                  <a:pt x="1853121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196426"/>
            </a:stretch>
          </a:blipFill>
        </p:spPr>
      </p:sp>
      <p:sp>
        <p:nvSpPr>
          <p:cNvPr id="15" name="Freeform 15"/>
          <p:cNvSpPr/>
          <p:nvPr/>
        </p:nvSpPr>
        <p:spPr>
          <a:xfrm rot="-10800000" flipV="1">
            <a:off x="10276137" y="9420225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6" y="2584271"/>
                </a:lnTo>
                <a:lnTo>
                  <a:pt x="3595506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336539" y="-2463800"/>
            <a:ext cx="4746768" cy="3253693"/>
          </a:xfrm>
          <a:custGeom>
            <a:avLst/>
            <a:gdLst/>
            <a:ahLst/>
            <a:cxnLst/>
            <a:rect l="l" t="t" r="r" b="b"/>
            <a:pathLst>
              <a:path w="4746768" h="3253693">
                <a:moveTo>
                  <a:pt x="0" y="0"/>
                </a:moveTo>
                <a:lnTo>
                  <a:pt x="4746767" y="0"/>
                </a:lnTo>
                <a:lnTo>
                  <a:pt x="4746767" y="3253693"/>
                </a:lnTo>
                <a:lnTo>
                  <a:pt x="0" y="325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96938" y="1028700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69" y="0"/>
                </a:lnTo>
                <a:lnTo>
                  <a:pt x="2104169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596085" y="7557449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70" y="0"/>
                </a:lnTo>
                <a:lnTo>
                  <a:pt x="2104170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597981" y="356678"/>
            <a:ext cx="2652072" cy="1880560"/>
          </a:xfrm>
          <a:custGeom>
            <a:avLst/>
            <a:gdLst/>
            <a:ahLst/>
            <a:cxnLst/>
            <a:rect l="l" t="t" r="r" b="b"/>
            <a:pathLst>
              <a:path w="2652072" h="1880560">
                <a:moveTo>
                  <a:pt x="0" y="0"/>
                </a:moveTo>
                <a:lnTo>
                  <a:pt x="2652072" y="0"/>
                </a:lnTo>
                <a:lnTo>
                  <a:pt x="2652072" y="1880560"/>
                </a:lnTo>
                <a:lnTo>
                  <a:pt x="0" y="18805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-1677859" y="6823800"/>
            <a:ext cx="5413119" cy="2037301"/>
          </a:xfrm>
          <a:custGeom>
            <a:avLst/>
            <a:gdLst/>
            <a:ahLst/>
            <a:cxnLst/>
            <a:rect l="l" t="t" r="r" b="b"/>
            <a:pathLst>
              <a:path w="5413119" h="2037301">
                <a:moveTo>
                  <a:pt x="0" y="0"/>
                </a:moveTo>
                <a:lnTo>
                  <a:pt x="5413118" y="0"/>
                </a:lnTo>
                <a:lnTo>
                  <a:pt x="5413118" y="2037302"/>
                </a:lnTo>
                <a:lnTo>
                  <a:pt x="0" y="203730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4148591" y="7272949"/>
            <a:ext cx="855736" cy="1513360"/>
          </a:xfrm>
          <a:custGeom>
            <a:avLst/>
            <a:gdLst/>
            <a:ahLst/>
            <a:cxnLst/>
            <a:rect l="l" t="t" r="r" b="b"/>
            <a:pathLst>
              <a:path w="855736" h="1513360">
                <a:moveTo>
                  <a:pt x="0" y="0"/>
                </a:moveTo>
                <a:lnTo>
                  <a:pt x="855736" y="0"/>
                </a:lnTo>
                <a:lnTo>
                  <a:pt x="855736" y="1513360"/>
                </a:lnTo>
                <a:lnTo>
                  <a:pt x="0" y="151336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5235820" y="7842451"/>
            <a:ext cx="735235" cy="1300255"/>
          </a:xfrm>
          <a:custGeom>
            <a:avLst/>
            <a:gdLst/>
            <a:ahLst/>
            <a:cxnLst/>
            <a:rect l="l" t="t" r="r" b="b"/>
            <a:pathLst>
              <a:path w="735235" h="1300255">
                <a:moveTo>
                  <a:pt x="0" y="0"/>
                </a:moveTo>
                <a:lnTo>
                  <a:pt x="735235" y="0"/>
                </a:lnTo>
                <a:lnTo>
                  <a:pt x="735235" y="1300255"/>
                </a:lnTo>
                <a:lnTo>
                  <a:pt x="0" y="130025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3471061" y="7842451"/>
            <a:ext cx="1012284" cy="1790212"/>
          </a:xfrm>
          <a:custGeom>
            <a:avLst/>
            <a:gdLst/>
            <a:ahLst/>
            <a:cxnLst/>
            <a:rect l="l" t="t" r="r" b="b"/>
            <a:pathLst>
              <a:path w="1012284" h="1790212">
                <a:moveTo>
                  <a:pt x="0" y="0"/>
                </a:moveTo>
                <a:lnTo>
                  <a:pt x="1012284" y="0"/>
                </a:lnTo>
                <a:lnTo>
                  <a:pt x="1012284" y="1790212"/>
                </a:lnTo>
                <a:lnTo>
                  <a:pt x="0" y="179021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6227570" y="8179214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6" y="0"/>
                </a:lnTo>
                <a:lnTo>
                  <a:pt x="700386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7487900" y="7547685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6" y="0"/>
                </a:lnTo>
                <a:lnTo>
                  <a:pt x="700386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9320527" y="181533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2501490" y="181533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0225932" y="907112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3735259" y="740107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2365105" y="283120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5971055" y="0"/>
            <a:ext cx="3487062" cy="2390223"/>
          </a:xfrm>
          <a:custGeom>
            <a:avLst/>
            <a:gdLst/>
            <a:ahLst/>
            <a:cxnLst/>
            <a:rect l="l" t="t" r="r" b="b"/>
            <a:pathLst>
              <a:path w="3487062" h="2390223">
                <a:moveTo>
                  <a:pt x="0" y="0"/>
                </a:moveTo>
                <a:lnTo>
                  <a:pt x="3487062" y="0"/>
                </a:lnTo>
                <a:lnTo>
                  <a:pt x="3487062" y="2390223"/>
                </a:lnTo>
                <a:lnTo>
                  <a:pt x="0" y="23902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598134" y="7842451"/>
            <a:ext cx="4099626" cy="1542950"/>
          </a:xfrm>
          <a:custGeom>
            <a:avLst/>
            <a:gdLst/>
            <a:ahLst/>
            <a:cxnLst/>
            <a:rect l="l" t="t" r="r" b="b"/>
            <a:pathLst>
              <a:path w="4099626" h="1542950">
                <a:moveTo>
                  <a:pt x="0" y="0"/>
                </a:moveTo>
                <a:lnTo>
                  <a:pt x="4099625" y="0"/>
                </a:lnTo>
                <a:lnTo>
                  <a:pt x="4099625" y="1542950"/>
                </a:lnTo>
                <a:lnTo>
                  <a:pt x="0" y="15429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5663688" y="7096038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5" y="0"/>
                </a:lnTo>
                <a:lnTo>
                  <a:pt x="700385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6038251" y="8063373"/>
            <a:ext cx="700386" cy="1238624"/>
          </a:xfrm>
          <a:custGeom>
            <a:avLst/>
            <a:gdLst/>
            <a:ahLst/>
            <a:cxnLst/>
            <a:rect l="l" t="t" r="r" b="b"/>
            <a:pathLst>
              <a:path w="700386" h="1238624">
                <a:moveTo>
                  <a:pt x="0" y="0"/>
                </a:moveTo>
                <a:lnTo>
                  <a:pt x="700385" y="0"/>
                </a:lnTo>
                <a:lnTo>
                  <a:pt x="700385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6239914" y="6239417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7487900" y="5516905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7714586" y="453197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flipH="1">
            <a:off x="11204868" y="1143873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6500860" y="6640983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0" name="Freeform 40"/>
          <p:cNvSpPr/>
          <p:nvPr/>
        </p:nvSpPr>
        <p:spPr>
          <a:xfrm flipH="1">
            <a:off x="11757481" y="1636744"/>
            <a:ext cx="782435" cy="985741"/>
          </a:xfrm>
          <a:custGeom>
            <a:avLst/>
            <a:gdLst/>
            <a:ahLst/>
            <a:cxnLst/>
            <a:rect l="l" t="t" r="r" b="b"/>
            <a:pathLst>
              <a:path w="782435" h="985741">
                <a:moveTo>
                  <a:pt x="782435" y="0"/>
                </a:moveTo>
                <a:lnTo>
                  <a:pt x="0" y="0"/>
                </a:lnTo>
                <a:lnTo>
                  <a:pt x="0" y="985741"/>
                </a:lnTo>
                <a:lnTo>
                  <a:pt x="782435" y="985741"/>
                </a:lnTo>
                <a:lnTo>
                  <a:pt x="78243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6154606" y="3183182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6577763" y="4411658"/>
            <a:ext cx="534531" cy="418716"/>
          </a:xfrm>
          <a:custGeom>
            <a:avLst/>
            <a:gdLst/>
            <a:ahLst/>
            <a:cxnLst/>
            <a:rect l="l" t="t" r="r" b="b"/>
            <a:pathLst>
              <a:path w="534531" h="418716">
                <a:moveTo>
                  <a:pt x="0" y="0"/>
                </a:moveTo>
                <a:lnTo>
                  <a:pt x="534531" y="0"/>
                </a:lnTo>
                <a:lnTo>
                  <a:pt x="534531" y="418715"/>
                </a:lnTo>
                <a:lnTo>
                  <a:pt x="0" y="418715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2901107" y="396273"/>
            <a:ext cx="1525590" cy="1264853"/>
          </a:xfrm>
          <a:custGeom>
            <a:avLst/>
            <a:gdLst/>
            <a:ahLst/>
            <a:cxnLst/>
            <a:rect l="l" t="t" r="r" b="b"/>
            <a:pathLst>
              <a:path w="1525590" h="1264853">
                <a:moveTo>
                  <a:pt x="0" y="0"/>
                </a:moveTo>
                <a:lnTo>
                  <a:pt x="1525591" y="0"/>
                </a:lnTo>
                <a:lnTo>
                  <a:pt x="1525591" y="1264854"/>
                </a:lnTo>
                <a:lnTo>
                  <a:pt x="0" y="12648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-496890" y="511447"/>
            <a:ext cx="1525590" cy="1264853"/>
          </a:xfrm>
          <a:custGeom>
            <a:avLst/>
            <a:gdLst/>
            <a:ahLst/>
            <a:cxnLst/>
            <a:rect l="l" t="t" r="r" b="b"/>
            <a:pathLst>
              <a:path w="1525590" h="1264853">
                <a:moveTo>
                  <a:pt x="0" y="0"/>
                </a:moveTo>
                <a:lnTo>
                  <a:pt x="1525590" y="0"/>
                </a:lnTo>
                <a:lnTo>
                  <a:pt x="1525590" y="1264853"/>
                </a:lnTo>
                <a:lnTo>
                  <a:pt x="0" y="12648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 flipH="1">
            <a:off x="2914812" y="3283687"/>
            <a:ext cx="3023771" cy="3093372"/>
          </a:xfrm>
          <a:custGeom>
            <a:avLst/>
            <a:gdLst/>
            <a:ahLst/>
            <a:cxnLst/>
            <a:rect l="l" t="t" r="r" b="b"/>
            <a:pathLst>
              <a:path w="3023771" h="3093372">
                <a:moveTo>
                  <a:pt x="3023771" y="0"/>
                </a:moveTo>
                <a:lnTo>
                  <a:pt x="0" y="0"/>
                </a:lnTo>
                <a:lnTo>
                  <a:pt x="0" y="3093372"/>
                </a:lnTo>
                <a:lnTo>
                  <a:pt x="3023771" y="3093372"/>
                </a:lnTo>
                <a:lnTo>
                  <a:pt x="3023771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>
            <a:off x="12148699" y="4551908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0" y="0"/>
                </a:moveTo>
                <a:lnTo>
                  <a:pt x="4388591" y="0"/>
                </a:lnTo>
                <a:lnTo>
                  <a:pt x="4388591" y="3176243"/>
                </a:lnTo>
                <a:lnTo>
                  <a:pt x="0" y="3176243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47" name="TextBox 47"/>
          <p:cNvSpPr txBox="1"/>
          <p:nvPr/>
        </p:nvSpPr>
        <p:spPr>
          <a:xfrm>
            <a:off x="4426698" y="33145"/>
            <a:ext cx="107445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орла</a:t>
            </a:r>
          </a:p>
        </p:txBody>
      </p:sp>
      <p:sp>
        <p:nvSpPr>
          <p:cNvPr id="48" name="Freeform 48"/>
          <p:cNvSpPr/>
          <p:nvPr/>
        </p:nvSpPr>
        <p:spPr>
          <a:xfrm>
            <a:off x="7686160" y="1661127"/>
            <a:ext cx="3109735" cy="3450469"/>
          </a:xfrm>
          <a:custGeom>
            <a:avLst/>
            <a:gdLst/>
            <a:ahLst/>
            <a:cxnLst/>
            <a:rect l="l" t="t" r="r" b="b"/>
            <a:pathLst>
              <a:path w="3109735" h="3450469">
                <a:moveTo>
                  <a:pt x="0" y="0"/>
                </a:moveTo>
                <a:lnTo>
                  <a:pt x="3109736" y="0"/>
                </a:lnTo>
                <a:lnTo>
                  <a:pt x="3109736" y="3450469"/>
                </a:lnTo>
                <a:lnTo>
                  <a:pt x="0" y="3450469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49" name="Freeform 49"/>
          <p:cNvSpPr/>
          <p:nvPr/>
        </p:nvSpPr>
        <p:spPr>
          <a:xfrm>
            <a:off x="10846653" y="3279176"/>
            <a:ext cx="1537690" cy="1706175"/>
          </a:xfrm>
          <a:custGeom>
            <a:avLst/>
            <a:gdLst/>
            <a:ahLst/>
            <a:cxnLst/>
            <a:rect l="l" t="t" r="r" b="b"/>
            <a:pathLst>
              <a:path w="1537690" h="1706175">
                <a:moveTo>
                  <a:pt x="0" y="0"/>
                </a:moveTo>
                <a:lnTo>
                  <a:pt x="1537690" y="0"/>
                </a:lnTo>
                <a:lnTo>
                  <a:pt x="1537690" y="1706175"/>
                </a:lnTo>
                <a:lnTo>
                  <a:pt x="0" y="170617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126655" y="-390104"/>
            <a:ext cx="19385955" cy="9648404"/>
            <a:chOff x="0" y="0"/>
            <a:chExt cx="25847940" cy="12864539"/>
          </a:xfrm>
        </p:grpSpPr>
        <p:sp>
          <p:nvSpPr>
            <p:cNvPr id="3" name="Freeform 3"/>
            <p:cNvSpPr/>
            <p:nvPr/>
          </p:nvSpPr>
          <p:spPr>
            <a:xfrm rot="-10800000" flipV="1">
              <a:off x="16600024" y="0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flipV="1">
              <a:off x="21053931" y="1891739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5400000" flipV="1">
              <a:off x="21728089" y="8744687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23075961" y="6315914"/>
              <a:ext cx="3996724" cy="1547235"/>
            </a:xfrm>
            <a:custGeom>
              <a:avLst/>
              <a:gdLst/>
              <a:ahLst/>
              <a:cxnLst/>
              <a:rect l="l" t="t" r="r" b="b"/>
              <a:pathLst>
                <a:path w="3996724" h="1547235">
                  <a:moveTo>
                    <a:pt x="0" y="0"/>
                  </a:moveTo>
                  <a:lnTo>
                    <a:pt x="3996724" y="0"/>
                  </a:lnTo>
                  <a:lnTo>
                    <a:pt x="3996724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83254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8824432" y="6036651"/>
              <a:ext cx="5985920" cy="1546342"/>
            </a:xfrm>
            <a:custGeom>
              <a:avLst/>
              <a:gdLst/>
              <a:ahLst/>
              <a:cxnLst/>
              <a:rect l="l" t="t" r="r" b="b"/>
              <a:pathLst>
                <a:path w="5985920" h="1546342">
                  <a:moveTo>
                    <a:pt x="0" y="0"/>
                  </a:moveTo>
                  <a:lnTo>
                    <a:pt x="5985921" y="0"/>
                  </a:lnTo>
                  <a:lnTo>
                    <a:pt x="5985921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22286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10800000" flipV="1">
              <a:off x="17659037" y="9418845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flipV="1">
              <a:off x="14403807" y="603665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0800000" flipH="1" flipV="1">
              <a:off x="3984024" y="9418845"/>
              <a:ext cx="3178577" cy="3445694"/>
            </a:xfrm>
            <a:custGeom>
              <a:avLst/>
              <a:gdLst/>
              <a:ahLst/>
              <a:cxnLst/>
              <a:rect l="l" t="t" r="r" b="b"/>
              <a:pathLst>
                <a:path w="3178577" h="3445694">
                  <a:moveTo>
                    <a:pt x="3178578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3178578" y="0"/>
                  </a:lnTo>
                  <a:lnTo>
                    <a:pt x="3178578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 l="-50822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 rot="-5400000" flipV="1">
              <a:off x="5509605" y="6138459"/>
              <a:ext cx="3649311" cy="3445694"/>
            </a:xfrm>
            <a:custGeom>
              <a:avLst/>
              <a:gdLst/>
              <a:ahLst/>
              <a:cxnLst/>
              <a:rect l="l" t="t" r="r" b="b"/>
              <a:pathLst>
                <a:path w="3649311" h="3445694">
                  <a:moveTo>
                    <a:pt x="0" y="3445694"/>
                  </a:moveTo>
                  <a:lnTo>
                    <a:pt x="3649310" y="3445694"/>
                  </a:lnTo>
                  <a:lnTo>
                    <a:pt x="3649310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 l="-31367"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 rot="-10800000">
              <a:off x="0" y="11304604"/>
              <a:ext cx="3996724" cy="1547235"/>
            </a:xfrm>
            <a:custGeom>
              <a:avLst/>
              <a:gdLst/>
              <a:ahLst/>
              <a:cxnLst/>
              <a:rect l="l" t="t" r="r" b="b"/>
              <a:pathLst>
                <a:path w="3996724" h="1547235">
                  <a:moveTo>
                    <a:pt x="0" y="0"/>
                  </a:moveTo>
                  <a:lnTo>
                    <a:pt x="3996724" y="0"/>
                  </a:lnTo>
                  <a:lnTo>
                    <a:pt x="3996724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83254"/>
              </a:stretch>
            </a:blipFill>
          </p:spPr>
        </p:sp>
      </p:grpSp>
      <p:sp>
        <p:nvSpPr>
          <p:cNvPr id="13" name="Freeform 13"/>
          <p:cNvSpPr/>
          <p:nvPr/>
        </p:nvSpPr>
        <p:spPr>
          <a:xfrm>
            <a:off x="15311290" y="4416177"/>
            <a:ext cx="2231112" cy="1876923"/>
          </a:xfrm>
          <a:custGeom>
            <a:avLst/>
            <a:gdLst/>
            <a:ahLst/>
            <a:cxnLst/>
            <a:rect l="l" t="t" r="r" b="b"/>
            <a:pathLst>
              <a:path w="2231112" h="1876923">
                <a:moveTo>
                  <a:pt x="0" y="0"/>
                </a:moveTo>
                <a:lnTo>
                  <a:pt x="2231112" y="0"/>
                </a:lnTo>
                <a:lnTo>
                  <a:pt x="2231112" y="1876923"/>
                </a:lnTo>
                <a:lnTo>
                  <a:pt x="0" y="18769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685077" y="662139"/>
            <a:ext cx="10399168" cy="3258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84"/>
              </a:lnSpc>
            </a:pPr>
            <a:r>
              <a:rPr lang="en-US" sz="37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Дайте відповіді на запитання одним словом:</a:t>
            </a:r>
          </a:p>
          <a:p>
            <a:pPr algn="l">
              <a:lnSpc>
                <a:spcPts val="5184"/>
              </a:lnSpc>
            </a:pPr>
            <a:r>
              <a:rPr lang="en-US" sz="37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В якій країні ми живемо?</a:t>
            </a:r>
          </a:p>
          <a:p>
            <a:pPr algn="l">
              <a:lnSpc>
                <a:spcPts val="5184"/>
              </a:lnSpc>
            </a:pPr>
            <a:r>
              <a:rPr lang="en-US" sz="37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Хто ми?</a:t>
            </a:r>
          </a:p>
          <a:p>
            <a:pPr algn="l">
              <a:lnSpc>
                <a:spcPts val="5184"/>
              </a:lnSpc>
            </a:pPr>
            <a:r>
              <a:rPr lang="en-US" sz="37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Якою мовою ми розмовляємо?</a:t>
            </a:r>
          </a:p>
          <a:p>
            <a:pPr marL="0" lvl="0" indent="0" algn="l">
              <a:lnSpc>
                <a:spcPts val="5184"/>
              </a:lnSpc>
            </a:pPr>
            <a:r>
              <a:rPr lang="en-US" sz="37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У відповідях, який перший звук промовляємо?</a:t>
            </a:r>
          </a:p>
        </p:txBody>
      </p:sp>
      <p:sp>
        <p:nvSpPr>
          <p:cNvPr id="15" name="Freeform 15"/>
          <p:cNvSpPr/>
          <p:nvPr/>
        </p:nvSpPr>
        <p:spPr>
          <a:xfrm>
            <a:off x="6296735" y="9472740"/>
            <a:ext cx="1269587" cy="987970"/>
          </a:xfrm>
          <a:custGeom>
            <a:avLst/>
            <a:gdLst/>
            <a:ahLst/>
            <a:cxnLst/>
            <a:rect l="l" t="t" r="r" b="b"/>
            <a:pathLst>
              <a:path w="1269587" h="987970">
                <a:moveTo>
                  <a:pt x="0" y="0"/>
                </a:moveTo>
                <a:lnTo>
                  <a:pt x="1269587" y="0"/>
                </a:lnTo>
                <a:lnTo>
                  <a:pt x="1269587" y="987970"/>
                </a:lnTo>
                <a:lnTo>
                  <a:pt x="0" y="9879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7566322" y="9246883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6836142" y="8372635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6" y="0"/>
                </a:lnTo>
                <a:lnTo>
                  <a:pt x="846316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2827659" y="4346455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6" y="0"/>
                </a:lnTo>
                <a:lnTo>
                  <a:pt x="846316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4375636" y="6061253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7" y="0"/>
                </a:lnTo>
                <a:lnTo>
                  <a:pt x="846317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9919768" y="8427917"/>
            <a:ext cx="4123149" cy="2541359"/>
          </a:xfrm>
          <a:custGeom>
            <a:avLst/>
            <a:gdLst/>
            <a:ahLst/>
            <a:cxnLst/>
            <a:rect l="l" t="t" r="r" b="b"/>
            <a:pathLst>
              <a:path w="4123149" h="2541359">
                <a:moveTo>
                  <a:pt x="0" y="0"/>
                </a:moveTo>
                <a:lnTo>
                  <a:pt x="4123148" y="0"/>
                </a:lnTo>
                <a:lnTo>
                  <a:pt x="4123148" y="2541359"/>
                </a:lnTo>
                <a:lnTo>
                  <a:pt x="0" y="254135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6836142" y="6858298"/>
            <a:ext cx="589110" cy="1109626"/>
          </a:xfrm>
          <a:custGeom>
            <a:avLst/>
            <a:gdLst/>
            <a:ahLst/>
            <a:cxnLst/>
            <a:rect l="l" t="t" r="r" b="b"/>
            <a:pathLst>
              <a:path w="589110" h="1109626">
                <a:moveTo>
                  <a:pt x="0" y="0"/>
                </a:moveTo>
                <a:lnTo>
                  <a:pt x="589110" y="0"/>
                </a:lnTo>
                <a:lnTo>
                  <a:pt x="589110" y="1109626"/>
                </a:lnTo>
                <a:lnTo>
                  <a:pt x="0" y="110962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65887" y="8978755"/>
            <a:ext cx="1269587" cy="987970"/>
          </a:xfrm>
          <a:custGeom>
            <a:avLst/>
            <a:gdLst/>
            <a:ahLst/>
            <a:cxnLst/>
            <a:rect l="l" t="t" r="r" b="b"/>
            <a:pathLst>
              <a:path w="1269587" h="987970">
                <a:moveTo>
                  <a:pt x="0" y="0"/>
                </a:moveTo>
                <a:lnTo>
                  <a:pt x="1269587" y="0"/>
                </a:lnTo>
                <a:lnTo>
                  <a:pt x="1269587" y="987970"/>
                </a:lnTo>
                <a:lnTo>
                  <a:pt x="0" y="9879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1902628" y="3837087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6074922" y="6737590"/>
            <a:ext cx="3069078" cy="2176255"/>
          </a:xfrm>
          <a:custGeom>
            <a:avLst/>
            <a:gdLst/>
            <a:ahLst/>
            <a:cxnLst/>
            <a:rect l="l" t="t" r="r" b="b"/>
            <a:pathLst>
              <a:path w="3069078" h="2176255">
                <a:moveTo>
                  <a:pt x="0" y="0"/>
                </a:moveTo>
                <a:lnTo>
                  <a:pt x="3069078" y="0"/>
                </a:lnTo>
                <a:lnTo>
                  <a:pt x="3069078" y="2176255"/>
                </a:lnTo>
                <a:lnTo>
                  <a:pt x="0" y="217625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4129347" y="441617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961818" y="441617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2077935" y="122532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5400000">
            <a:off x="16056048" y="34168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5400000">
            <a:off x="16056048" y="631134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0" y="835019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3448089" y="5940545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9646895" y="4915636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0" y="0"/>
                </a:lnTo>
                <a:lnTo>
                  <a:pt x="925030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0109410" y="5741009"/>
            <a:ext cx="512826" cy="399072"/>
          </a:xfrm>
          <a:custGeom>
            <a:avLst/>
            <a:gdLst/>
            <a:ahLst/>
            <a:cxnLst/>
            <a:rect l="l" t="t" r="r" b="b"/>
            <a:pathLst>
              <a:path w="512826" h="399072">
                <a:moveTo>
                  <a:pt x="0" y="0"/>
                </a:moveTo>
                <a:lnTo>
                  <a:pt x="512826" y="0"/>
                </a:lnTo>
                <a:lnTo>
                  <a:pt x="512826" y="399072"/>
                </a:lnTo>
                <a:lnTo>
                  <a:pt x="0" y="3990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7333826" y="2394103"/>
            <a:ext cx="697265" cy="1313342"/>
          </a:xfrm>
          <a:custGeom>
            <a:avLst/>
            <a:gdLst/>
            <a:ahLst/>
            <a:cxnLst/>
            <a:rect l="l" t="t" r="r" b="b"/>
            <a:pathLst>
              <a:path w="697265" h="1313342">
                <a:moveTo>
                  <a:pt x="0" y="0"/>
                </a:moveTo>
                <a:lnTo>
                  <a:pt x="697265" y="0"/>
                </a:lnTo>
                <a:lnTo>
                  <a:pt x="697265" y="1313342"/>
                </a:lnTo>
                <a:lnTo>
                  <a:pt x="0" y="13133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7193770" y="372029"/>
            <a:ext cx="697265" cy="1313342"/>
          </a:xfrm>
          <a:custGeom>
            <a:avLst/>
            <a:gdLst/>
            <a:ahLst/>
            <a:cxnLst/>
            <a:rect l="l" t="t" r="r" b="b"/>
            <a:pathLst>
              <a:path w="697265" h="1313342">
                <a:moveTo>
                  <a:pt x="0" y="0"/>
                </a:moveTo>
                <a:lnTo>
                  <a:pt x="697265" y="0"/>
                </a:lnTo>
                <a:lnTo>
                  <a:pt x="697265" y="1313342"/>
                </a:lnTo>
                <a:lnTo>
                  <a:pt x="0" y="13133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3250817" y="1768178"/>
            <a:ext cx="3095954" cy="3147458"/>
          </a:xfrm>
          <a:custGeom>
            <a:avLst/>
            <a:gdLst/>
            <a:ahLst/>
            <a:cxnLst/>
            <a:rect l="l" t="t" r="r" b="b"/>
            <a:pathLst>
              <a:path w="3095954" h="3147458">
                <a:moveTo>
                  <a:pt x="0" y="0"/>
                </a:moveTo>
                <a:lnTo>
                  <a:pt x="3095954" y="0"/>
                </a:lnTo>
                <a:lnTo>
                  <a:pt x="3095954" y="3147458"/>
                </a:lnTo>
                <a:lnTo>
                  <a:pt x="0" y="31474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flipH="1">
            <a:off x="187658" y="5722577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3"/>
                </a:lnTo>
                <a:lnTo>
                  <a:pt x="4388591" y="3176243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-378705" y="43649"/>
            <a:ext cx="107445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гусей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126655" y="-390104"/>
            <a:ext cx="19385955" cy="9648404"/>
            <a:chOff x="0" y="0"/>
            <a:chExt cx="25847940" cy="12864539"/>
          </a:xfrm>
        </p:grpSpPr>
        <p:sp>
          <p:nvSpPr>
            <p:cNvPr id="3" name="Freeform 3"/>
            <p:cNvSpPr/>
            <p:nvPr/>
          </p:nvSpPr>
          <p:spPr>
            <a:xfrm rot="-10800000" flipV="1">
              <a:off x="16600024" y="0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flipV="1">
              <a:off x="21053931" y="1891739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5400000" flipV="1">
              <a:off x="21728089" y="8744687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23075961" y="6315914"/>
              <a:ext cx="3996724" cy="1547235"/>
            </a:xfrm>
            <a:custGeom>
              <a:avLst/>
              <a:gdLst/>
              <a:ahLst/>
              <a:cxnLst/>
              <a:rect l="l" t="t" r="r" b="b"/>
              <a:pathLst>
                <a:path w="3996724" h="1547235">
                  <a:moveTo>
                    <a:pt x="0" y="0"/>
                  </a:moveTo>
                  <a:lnTo>
                    <a:pt x="3996724" y="0"/>
                  </a:lnTo>
                  <a:lnTo>
                    <a:pt x="3996724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83254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8824432" y="6036651"/>
              <a:ext cx="5985920" cy="1546342"/>
            </a:xfrm>
            <a:custGeom>
              <a:avLst/>
              <a:gdLst/>
              <a:ahLst/>
              <a:cxnLst/>
              <a:rect l="l" t="t" r="r" b="b"/>
              <a:pathLst>
                <a:path w="5985920" h="1546342">
                  <a:moveTo>
                    <a:pt x="0" y="0"/>
                  </a:moveTo>
                  <a:lnTo>
                    <a:pt x="5985921" y="0"/>
                  </a:lnTo>
                  <a:lnTo>
                    <a:pt x="5985921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22286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10800000" flipV="1">
              <a:off x="17659037" y="9418845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flipV="1">
              <a:off x="14403807" y="603665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0800000" flipH="1" flipV="1">
              <a:off x="3984024" y="9418845"/>
              <a:ext cx="3178577" cy="3445694"/>
            </a:xfrm>
            <a:custGeom>
              <a:avLst/>
              <a:gdLst/>
              <a:ahLst/>
              <a:cxnLst/>
              <a:rect l="l" t="t" r="r" b="b"/>
              <a:pathLst>
                <a:path w="3178577" h="3445694">
                  <a:moveTo>
                    <a:pt x="3178578" y="3445694"/>
                  </a:moveTo>
                  <a:lnTo>
                    <a:pt x="0" y="3445694"/>
                  </a:lnTo>
                  <a:lnTo>
                    <a:pt x="0" y="0"/>
                  </a:lnTo>
                  <a:lnTo>
                    <a:pt x="3178578" y="0"/>
                  </a:lnTo>
                  <a:lnTo>
                    <a:pt x="3178578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 l="-50822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 rot="-5400000" flipV="1">
              <a:off x="5509605" y="6138459"/>
              <a:ext cx="3649311" cy="3445694"/>
            </a:xfrm>
            <a:custGeom>
              <a:avLst/>
              <a:gdLst/>
              <a:ahLst/>
              <a:cxnLst/>
              <a:rect l="l" t="t" r="r" b="b"/>
              <a:pathLst>
                <a:path w="3649311" h="3445694">
                  <a:moveTo>
                    <a:pt x="0" y="3445694"/>
                  </a:moveTo>
                  <a:lnTo>
                    <a:pt x="3649310" y="3445694"/>
                  </a:lnTo>
                  <a:lnTo>
                    <a:pt x="3649310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 l="-31367"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 rot="-10800000">
              <a:off x="0" y="11304604"/>
              <a:ext cx="3996724" cy="1547235"/>
            </a:xfrm>
            <a:custGeom>
              <a:avLst/>
              <a:gdLst/>
              <a:ahLst/>
              <a:cxnLst/>
              <a:rect l="l" t="t" r="r" b="b"/>
              <a:pathLst>
                <a:path w="3996724" h="1547235">
                  <a:moveTo>
                    <a:pt x="0" y="0"/>
                  </a:moveTo>
                  <a:lnTo>
                    <a:pt x="3996724" y="0"/>
                  </a:lnTo>
                  <a:lnTo>
                    <a:pt x="3996724" y="1547235"/>
                  </a:lnTo>
                  <a:lnTo>
                    <a:pt x="0" y="1547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83254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6296735" y="9472740"/>
            <a:ext cx="1269587" cy="987970"/>
          </a:xfrm>
          <a:custGeom>
            <a:avLst/>
            <a:gdLst/>
            <a:ahLst/>
            <a:cxnLst/>
            <a:rect l="l" t="t" r="r" b="b"/>
            <a:pathLst>
              <a:path w="1269587" h="987970">
                <a:moveTo>
                  <a:pt x="0" y="0"/>
                </a:moveTo>
                <a:lnTo>
                  <a:pt x="1269587" y="0"/>
                </a:lnTo>
                <a:lnTo>
                  <a:pt x="1269587" y="987970"/>
                </a:lnTo>
                <a:lnTo>
                  <a:pt x="0" y="9879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566322" y="9246883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6836142" y="8372635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6" y="0"/>
                </a:lnTo>
                <a:lnTo>
                  <a:pt x="846316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919768" y="8427917"/>
            <a:ext cx="4123149" cy="2541359"/>
          </a:xfrm>
          <a:custGeom>
            <a:avLst/>
            <a:gdLst/>
            <a:ahLst/>
            <a:cxnLst/>
            <a:rect l="l" t="t" r="r" b="b"/>
            <a:pathLst>
              <a:path w="4123149" h="2541359">
                <a:moveTo>
                  <a:pt x="0" y="0"/>
                </a:moveTo>
                <a:lnTo>
                  <a:pt x="4123148" y="0"/>
                </a:lnTo>
                <a:lnTo>
                  <a:pt x="4123148" y="2541359"/>
                </a:lnTo>
                <a:lnTo>
                  <a:pt x="0" y="25413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6836142" y="6858298"/>
            <a:ext cx="589110" cy="1109626"/>
          </a:xfrm>
          <a:custGeom>
            <a:avLst/>
            <a:gdLst/>
            <a:ahLst/>
            <a:cxnLst/>
            <a:rect l="l" t="t" r="r" b="b"/>
            <a:pathLst>
              <a:path w="589110" h="1109626">
                <a:moveTo>
                  <a:pt x="0" y="0"/>
                </a:moveTo>
                <a:lnTo>
                  <a:pt x="589110" y="0"/>
                </a:lnTo>
                <a:lnTo>
                  <a:pt x="589110" y="1109626"/>
                </a:lnTo>
                <a:lnTo>
                  <a:pt x="0" y="110962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665887" y="8978755"/>
            <a:ext cx="1269587" cy="987970"/>
          </a:xfrm>
          <a:custGeom>
            <a:avLst/>
            <a:gdLst/>
            <a:ahLst/>
            <a:cxnLst/>
            <a:rect l="l" t="t" r="r" b="b"/>
            <a:pathLst>
              <a:path w="1269587" h="987970">
                <a:moveTo>
                  <a:pt x="0" y="0"/>
                </a:moveTo>
                <a:lnTo>
                  <a:pt x="1269587" y="0"/>
                </a:lnTo>
                <a:lnTo>
                  <a:pt x="1269587" y="987970"/>
                </a:lnTo>
                <a:lnTo>
                  <a:pt x="0" y="9879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074922" y="6737590"/>
            <a:ext cx="3069078" cy="2176255"/>
          </a:xfrm>
          <a:custGeom>
            <a:avLst/>
            <a:gdLst/>
            <a:ahLst/>
            <a:cxnLst/>
            <a:rect l="l" t="t" r="r" b="b"/>
            <a:pathLst>
              <a:path w="3069078" h="2176255">
                <a:moveTo>
                  <a:pt x="0" y="0"/>
                </a:moveTo>
                <a:lnTo>
                  <a:pt x="3069078" y="0"/>
                </a:lnTo>
                <a:lnTo>
                  <a:pt x="3069078" y="2176255"/>
                </a:lnTo>
                <a:lnTo>
                  <a:pt x="0" y="21762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129347" y="441617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8961818" y="441617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2077935" y="122532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-5400000">
            <a:off x="16056048" y="34168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-5400000">
            <a:off x="16056048" y="631134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0" y="835019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9646895" y="4915636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0" y="0"/>
                </a:lnTo>
                <a:lnTo>
                  <a:pt x="925030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0109410" y="5741009"/>
            <a:ext cx="512826" cy="399072"/>
          </a:xfrm>
          <a:custGeom>
            <a:avLst/>
            <a:gdLst/>
            <a:ahLst/>
            <a:cxnLst/>
            <a:rect l="l" t="t" r="r" b="b"/>
            <a:pathLst>
              <a:path w="512826" h="399072">
                <a:moveTo>
                  <a:pt x="0" y="0"/>
                </a:moveTo>
                <a:lnTo>
                  <a:pt x="512826" y="0"/>
                </a:lnTo>
                <a:lnTo>
                  <a:pt x="512826" y="399072"/>
                </a:lnTo>
                <a:lnTo>
                  <a:pt x="0" y="3990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7333826" y="2394103"/>
            <a:ext cx="697265" cy="1313342"/>
          </a:xfrm>
          <a:custGeom>
            <a:avLst/>
            <a:gdLst/>
            <a:ahLst/>
            <a:cxnLst/>
            <a:rect l="l" t="t" r="r" b="b"/>
            <a:pathLst>
              <a:path w="697265" h="1313342">
                <a:moveTo>
                  <a:pt x="0" y="0"/>
                </a:moveTo>
                <a:lnTo>
                  <a:pt x="697265" y="0"/>
                </a:lnTo>
                <a:lnTo>
                  <a:pt x="697265" y="1313342"/>
                </a:lnTo>
                <a:lnTo>
                  <a:pt x="0" y="13133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7193770" y="372029"/>
            <a:ext cx="697265" cy="1313342"/>
          </a:xfrm>
          <a:custGeom>
            <a:avLst/>
            <a:gdLst/>
            <a:ahLst/>
            <a:cxnLst/>
            <a:rect l="l" t="t" r="r" b="b"/>
            <a:pathLst>
              <a:path w="697265" h="1313342">
                <a:moveTo>
                  <a:pt x="0" y="0"/>
                </a:moveTo>
                <a:lnTo>
                  <a:pt x="697265" y="0"/>
                </a:lnTo>
                <a:lnTo>
                  <a:pt x="697265" y="1313342"/>
                </a:lnTo>
                <a:lnTo>
                  <a:pt x="0" y="13133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3200781" y="6459346"/>
            <a:ext cx="3095954" cy="3147458"/>
          </a:xfrm>
          <a:custGeom>
            <a:avLst/>
            <a:gdLst/>
            <a:ahLst/>
            <a:cxnLst/>
            <a:rect l="l" t="t" r="r" b="b"/>
            <a:pathLst>
              <a:path w="3095954" h="3147458">
                <a:moveTo>
                  <a:pt x="0" y="0"/>
                </a:moveTo>
                <a:lnTo>
                  <a:pt x="3095954" y="0"/>
                </a:lnTo>
                <a:lnTo>
                  <a:pt x="3095954" y="3147458"/>
                </a:lnTo>
                <a:lnTo>
                  <a:pt x="0" y="314745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2178824" y="180057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0" y="0"/>
                </a:moveTo>
                <a:lnTo>
                  <a:pt x="4388591" y="0"/>
                </a:lnTo>
                <a:lnTo>
                  <a:pt x="4388591" y="3176243"/>
                </a:lnTo>
                <a:lnTo>
                  <a:pt x="0" y="3176243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-378705" y="43649"/>
            <a:ext cx="107445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гусей</a:t>
            </a:r>
          </a:p>
        </p:txBody>
      </p:sp>
      <p:sp>
        <p:nvSpPr>
          <p:cNvPr id="34" name="Freeform 34"/>
          <p:cNvSpPr/>
          <p:nvPr/>
        </p:nvSpPr>
        <p:spPr>
          <a:xfrm>
            <a:off x="11589070" y="2987335"/>
            <a:ext cx="3281553" cy="4114800"/>
          </a:xfrm>
          <a:custGeom>
            <a:avLst/>
            <a:gdLst/>
            <a:ahLst/>
            <a:cxnLst/>
            <a:rect l="l" t="t" r="r" b="b"/>
            <a:pathLst>
              <a:path w="3281553" h="4114800">
                <a:moveTo>
                  <a:pt x="0" y="0"/>
                </a:moveTo>
                <a:lnTo>
                  <a:pt x="3281553" y="0"/>
                </a:lnTo>
                <a:lnTo>
                  <a:pt x="32815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4551801" y="4730456"/>
            <a:ext cx="1624099" cy="2036488"/>
          </a:xfrm>
          <a:custGeom>
            <a:avLst/>
            <a:gdLst/>
            <a:ahLst/>
            <a:cxnLst/>
            <a:rect l="l" t="t" r="r" b="b"/>
            <a:pathLst>
              <a:path w="1624099" h="2036488">
                <a:moveTo>
                  <a:pt x="0" y="0"/>
                </a:moveTo>
                <a:lnTo>
                  <a:pt x="1624099" y="0"/>
                </a:lnTo>
                <a:lnTo>
                  <a:pt x="1624099" y="2036488"/>
                </a:lnTo>
                <a:lnTo>
                  <a:pt x="0" y="2036488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CE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5760528" y="8088349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4" y="0"/>
                </a:lnTo>
                <a:lnTo>
                  <a:pt x="2997544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299874" y="872328"/>
            <a:ext cx="4766027" cy="8385972"/>
          </a:xfrm>
          <a:custGeom>
            <a:avLst/>
            <a:gdLst/>
            <a:ahLst/>
            <a:cxnLst/>
            <a:rect l="l" t="t" r="r" b="b"/>
            <a:pathLst>
              <a:path w="4766027" h="8385972">
                <a:moveTo>
                  <a:pt x="0" y="0"/>
                </a:moveTo>
                <a:lnTo>
                  <a:pt x="4766028" y="0"/>
                </a:lnTo>
                <a:lnTo>
                  <a:pt x="4766028" y="8385972"/>
                </a:lnTo>
                <a:lnTo>
                  <a:pt x="0" y="83859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8540331" y="872328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3" y="0"/>
                </a:lnTo>
                <a:lnTo>
                  <a:pt x="2997543" y="1160427"/>
                </a:lnTo>
                <a:lnTo>
                  <a:pt x="0" y="1160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5" name="Freeform 5"/>
          <p:cNvSpPr/>
          <p:nvPr/>
        </p:nvSpPr>
        <p:spPr>
          <a:xfrm rot="-5400000" flipV="1">
            <a:off x="5602842" y="1377947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86278">
            <a:off x="1616303" y="3870629"/>
            <a:ext cx="5479587" cy="4486412"/>
          </a:xfrm>
          <a:custGeom>
            <a:avLst/>
            <a:gdLst/>
            <a:ahLst/>
            <a:cxnLst/>
            <a:rect l="l" t="t" r="r" b="b"/>
            <a:pathLst>
              <a:path w="5479587" h="4486412">
                <a:moveTo>
                  <a:pt x="0" y="0"/>
                </a:moveTo>
                <a:lnTo>
                  <a:pt x="5479587" y="0"/>
                </a:lnTo>
                <a:lnTo>
                  <a:pt x="5479587" y="4486412"/>
                </a:lnTo>
                <a:lnTo>
                  <a:pt x="0" y="44864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V="1">
            <a:off x="1225872" y="7771077"/>
            <a:ext cx="5479587" cy="4486412"/>
          </a:xfrm>
          <a:custGeom>
            <a:avLst/>
            <a:gdLst/>
            <a:ahLst/>
            <a:cxnLst/>
            <a:rect l="l" t="t" r="r" b="b"/>
            <a:pathLst>
              <a:path w="5479587" h="4486412">
                <a:moveTo>
                  <a:pt x="0" y="4486411"/>
                </a:moveTo>
                <a:lnTo>
                  <a:pt x="5479587" y="4486411"/>
                </a:lnTo>
                <a:lnTo>
                  <a:pt x="5479587" y="0"/>
                </a:lnTo>
                <a:lnTo>
                  <a:pt x="0" y="0"/>
                </a:lnTo>
                <a:lnTo>
                  <a:pt x="0" y="4486411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0800000">
            <a:off x="10801103" y="872328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3" y="0"/>
                </a:lnTo>
                <a:lnTo>
                  <a:pt x="2997543" y="1160427"/>
                </a:lnTo>
                <a:lnTo>
                  <a:pt x="0" y="1160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423907" y="4052601"/>
            <a:ext cx="1300702" cy="2469687"/>
          </a:xfrm>
          <a:custGeom>
            <a:avLst/>
            <a:gdLst/>
            <a:ahLst/>
            <a:cxnLst/>
            <a:rect l="l" t="t" r="r" b="b"/>
            <a:pathLst>
              <a:path w="1300702" h="2469687">
                <a:moveTo>
                  <a:pt x="0" y="0"/>
                </a:moveTo>
                <a:lnTo>
                  <a:pt x="1300702" y="0"/>
                </a:lnTo>
                <a:lnTo>
                  <a:pt x="1300702" y="2469687"/>
                </a:lnTo>
                <a:lnTo>
                  <a:pt x="0" y="24696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369741" y="495583"/>
            <a:ext cx="4461638" cy="1679198"/>
          </a:xfrm>
          <a:custGeom>
            <a:avLst/>
            <a:gdLst/>
            <a:ahLst/>
            <a:cxnLst/>
            <a:rect l="l" t="t" r="r" b="b"/>
            <a:pathLst>
              <a:path w="4461638" h="1679198">
                <a:moveTo>
                  <a:pt x="0" y="0"/>
                </a:moveTo>
                <a:lnTo>
                  <a:pt x="4461638" y="0"/>
                </a:lnTo>
                <a:lnTo>
                  <a:pt x="4461638" y="1679199"/>
                </a:lnTo>
                <a:lnTo>
                  <a:pt x="0" y="16791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448742" y="6844862"/>
            <a:ext cx="5950330" cy="2044750"/>
          </a:xfrm>
          <a:custGeom>
            <a:avLst/>
            <a:gdLst/>
            <a:ahLst/>
            <a:cxnLst/>
            <a:rect l="l" t="t" r="r" b="b"/>
            <a:pathLst>
              <a:path w="5950330" h="2044750">
                <a:moveTo>
                  <a:pt x="0" y="0"/>
                </a:moveTo>
                <a:lnTo>
                  <a:pt x="5950330" y="0"/>
                </a:lnTo>
                <a:lnTo>
                  <a:pt x="5950330" y="2044750"/>
                </a:lnTo>
                <a:lnTo>
                  <a:pt x="0" y="20447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886412" y="425948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15731842" y="559977"/>
            <a:ext cx="692065" cy="871890"/>
          </a:xfrm>
          <a:custGeom>
            <a:avLst/>
            <a:gdLst/>
            <a:ahLst/>
            <a:cxnLst/>
            <a:rect l="l" t="t" r="r" b="b"/>
            <a:pathLst>
              <a:path w="692065" h="871890">
                <a:moveTo>
                  <a:pt x="692065" y="0"/>
                </a:moveTo>
                <a:lnTo>
                  <a:pt x="0" y="0"/>
                </a:lnTo>
                <a:lnTo>
                  <a:pt x="0" y="871890"/>
                </a:lnTo>
                <a:lnTo>
                  <a:pt x="692065" y="871890"/>
                </a:lnTo>
                <a:lnTo>
                  <a:pt x="692065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858591" y="5451041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2872109" y="5082111"/>
            <a:ext cx="692065" cy="871890"/>
          </a:xfrm>
          <a:custGeom>
            <a:avLst/>
            <a:gdLst/>
            <a:ahLst/>
            <a:cxnLst/>
            <a:rect l="l" t="t" r="r" b="b"/>
            <a:pathLst>
              <a:path w="692065" h="871890">
                <a:moveTo>
                  <a:pt x="692066" y="0"/>
                </a:moveTo>
                <a:lnTo>
                  <a:pt x="0" y="0"/>
                </a:lnTo>
                <a:lnTo>
                  <a:pt x="0" y="871889"/>
                </a:lnTo>
                <a:lnTo>
                  <a:pt x="692066" y="871889"/>
                </a:lnTo>
                <a:lnTo>
                  <a:pt x="69206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6077875" y="2816166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4600560" y="846103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3915483" y="465888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9675760" y="113826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4054633" y="582840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2657042" y="9419056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296730" y="4375175"/>
            <a:ext cx="685430" cy="536920"/>
          </a:xfrm>
          <a:custGeom>
            <a:avLst/>
            <a:gdLst/>
            <a:ahLst/>
            <a:cxnLst/>
            <a:rect l="l" t="t" r="r" b="b"/>
            <a:pathLst>
              <a:path w="685430" h="536920">
                <a:moveTo>
                  <a:pt x="0" y="0"/>
                </a:moveTo>
                <a:lnTo>
                  <a:pt x="685430" y="0"/>
                </a:lnTo>
                <a:lnTo>
                  <a:pt x="685430" y="536920"/>
                </a:lnTo>
                <a:lnTo>
                  <a:pt x="0" y="53692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23" name="Freeform 23"/>
          <p:cNvSpPr/>
          <p:nvPr/>
        </p:nvSpPr>
        <p:spPr>
          <a:xfrm flipH="1">
            <a:off x="16619287" y="8851693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1280026" y="0"/>
                </a:moveTo>
                <a:lnTo>
                  <a:pt x="0" y="0"/>
                </a:lnTo>
                <a:lnTo>
                  <a:pt x="0" y="984457"/>
                </a:lnTo>
                <a:lnTo>
                  <a:pt x="1280026" y="984457"/>
                </a:lnTo>
                <a:lnTo>
                  <a:pt x="1280026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1466644" y="7867237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7" y="0"/>
                </a:lnTo>
                <a:lnTo>
                  <a:pt x="1280027" y="984456"/>
                </a:lnTo>
                <a:lnTo>
                  <a:pt x="0" y="98445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1045914" y="8461033"/>
            <a:ext cx="822742" cy="632764"/>
          </a:xfrm>
          <a:custGeom>
            <a:avLst/>
            <a:gdLst/>
            <a:ahLst/>
            <a:cxnLst/>
            <a:rect l="l" t="t" r="r" b="b"/>
            <a:pathLst>
              <a:path w="822742" h="632764">
                <a:moveTo>
                  <a:pt x="0" y="0"/>
                </a:moveTo>
                <a:lnTo>
                  <a:pt x="822742" y="0"/>
                </a:lnTo>
                <a:lnTo>
                  <a:pt x="822742" y="632763"/>
                </a:lnTo>
                <a:lnTo>
                  <a:pt x="0" y="63276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1307191" y="4912095"/>
            <a:ext cx="1598933" cy="1569862"/>
          </a:xfrm>
          <a:custGeom>
            <a:avLst/>
            <a:gdLst/>
            <a:ahLst/>
            <a:cxnLst/>
            <a:rect l="l" t="t" r="r" b="b"/>
            <a:pathLst>
              <a:path w="1598933" h="1569862">
                <a:moveTo>
                  <a:pt x="0" y="0"/>
                </a:moveTo>
                <a:lnTo>
                  <a:pt x="1598933" y="0"/>
                </a:lnTo>
                <a:lnTo>
                  <a:pt x="1598933" y="1569862"/>
                </a:lnTo>
                <a:lnTo>
                  <a:pt x="0" y="156986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-464654" y="5281854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70" y="0"/>
                </a:lnTo>
                <a:lnTo>
                  <a:pt x="2104170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59246" y="7189010"/>
            <a:ext cx="1380269" cy="1144369"/>
          </a:xfrm>
          <a:custGeom>
            <a:avLst/>
            <a:gdLst/>
            <a:ahLst/>
            <a:cxnLst/>
            <a:rect l="l" t="t" r="r" b="b"/>
            <a:pathLst>
              <a:path w="1380269" h="1144369">
                <a:moveTo>
                  <a:pt x="0" y="0"/>
                </a:moveTo>
                <a:lnTo>
                  <a:pt x="1380270" y="0"/>
                </a:lnTo>
                <a:lnTo>
                  <a:pt x="1380270" y="1144368"/>
                </a:lnTo>
                <a:lnTo>
                  <a:pt x="0" y="114436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6562959" y="7393098"/>
            <a:ext cx="2110467" cy="1496513"/>
          </a:xfrm>
          <a:custGeom>
            <a:avLst/>
            <a:gdLst/>
            <a:ahLst/>
            <a:cxnLst/>
            <a:rect l="l" t="t" r="r" b="b"/>
            <a:pathLst>
              <a:path w="2110467" h="1496513">
                <a:moveTo>
                  <a:pt x="0" y="0"/>
                </a:moveTo>
                <a:lnTo>
                  <a:pt x="2110467" y="0"/>
                </a:lnTo>
                <a:lnTo>
                  <a:pt x="2110467" y="1496514"/>
                </a:lnTo>
                <a:lnTo>
                  <a:pt x="0" y="14965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8522524" y="8461033"/>
            <a:ext cx="2110467" cy="1496513"/>
          </a:xfrm>
          <a:custGeom>
            <a:avLst/>
            <a:gdLst/>
            <a:ahLst/>
            <a:cxnLst/>
            <a:rect l="l" t="t" r="r" b="b"/>
            <a:pathLst>
              <a:path w="2110467" h="1496513">
                <a:moveTo>
                  <a:pt x="0" y="0"/>
                </a:moveTo>
                <a:lnTo>
                  <a:pt x="2110467" y="0"/>
                </a:lnTo>
                <a:lnTo>
                  <a:pt x="2110467" y="1496513"/>
                </a:lnTo>
                <a:lnTo>
                  <a:pt x="0" y="149651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3503356" y="2560593"/>
            <a:ext cx="1435298" cy="1409202"/>
          </a:xfrm>
          <a:custGeom>
            <a:avLst/>
            <a:gdLst/>
            <a:ahLst/>
            <a:cxnLst/>
            <a:rect l="l" t="t" r="r" b="b"/>
            <a:pathLst>
              <a:path w="1435298" h="1409202">
                <a:moveTo>
                  <a:pt x="0" y="0"/>
                </a:moveTo>
                <a:lnTo>
                  <a:pt x="1435298" y="0"/>
                </a:lnTo>
                <a:lnTo>
                  <a:pt x="1435298" y="1409202"/>
                </a:lnTo>
                <a:lnTo>
                  <a:pt x="0" y="140920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3124870" y="-250422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7"/>
                </a:lnTo>
                <a:lnTo>
                  <a:pt x="0" y="984457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3184541" y="22556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2055664" y="-250422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4" y="0"/>
                </a:lnTo>
                <a:lnTo>
                  <a:pt x="1376084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5888441" y="9343922"/>
            <a:ext cx="1225180" cy="715060"/>
          </a:xfrm>
          <a:custGeom>
            <a:avLst/>
            <a:gdLst/>
            <a:ahLst/>
            <a:cxnLst/>
            <a:rect l="l" t="t" r="r" b="b"/>
            <a:pathLst>
              <a:path w="1225180" h="715060">
                <a:moveTo>
                  <a:pt x="0" y="0"/>
                </a:moveTo>
                <a:lnTo>
                  <a:pt x="1225180" y="0"/>
                </a:lnTo>
                <a:lnTo>
                  <a:pt x="1225180" y="715059"/>
                </a:lnTo>
                <a:lnTo>
                  <a:pt x="0" y="715059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8505126" y="5736542"/>
            <a:ext cx="1072631" cy="785746"/>
          </a:xfrm>
          <a:custGeom>
            <a:avLst/>
            <a:gdLst/>
            <a:ahLst/>
            <a:cxnLst/>
            <a:rect l="l" t="t" r="r" b="b"/>
            <a:pathLst>
              <a:path w="1072631" h="785746">
                <a:moveTo>
                  <a:pt x="0" y="0"/>
                </a:moveTo>
                <a:lnTo>
                  <a:pt x="1072631" y="0"/>
                </a:lnTo>
                <a:lnTo>
                  <a:pt x="1072631" y="785746"/>
                </a:lnTo>
                <a:lnTo>
                  <a:pt x="0" y="785746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r="-192821" b="-306854"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8577997" y="3718154"/>
            <a:ext cx="2013621" cy="1425346"/>
          </a:xfrm>
          <a:custGeom>
            <a:avLst/>
            <a:gdLst/>
            <a:ahLst/>
            <a:cxnLst/>
            <a:rect l="l" t="t" r="r" b="b"/>
            <a:pathLst>
              <a:path w="2013621" h="1425346">
                <a:moveTo>
                  <a:pt x="0" y="0"/>
                </a:moveTo>
                <a:lnTo>
                  <a:pt x="2013621" y="0"/>
                </a:lnTo>
                <a:lnTo>
                  <a:pt x="2013621" y="1425346"/>
                </a:lnTo>
                <a:lnTo>
                  <a:pt x="0" y="1425346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l="-49123" b="-114422"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9837654" y="5480255"/>
            <a:ext cx="1046366" cy="2290822"/>
          </a:xfrm>
          <a:custGeom>
            <a:avLst/>
            <a:gdLst/>
            <a:ahLst/>
            <a:cxnLst/>
            <a:rect l="l" t="t" r="r" b="b"/>
            <a:pathLst>
              <a:path w="1046366" h="2290822">
                <a:moveTo>
                  <a:pt x="0" y="0"/>
                </a:moveTo>
                <a:lnTo>
                  <a:pt x="1046366" y="0"/>
                </a:lnTo>
                <a:lnTo>
                  <a:pt x="1046366" y="2290822"/>
                </a:lnTo>
                <a:lnTo>
                  <a:pt x="0" y="2290822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t="-32188" r="-184338"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0740491" y="3565351"/>
            <a:ext cx="2006179" cy="1578149"/>
          </a:xfrm>
          <a:custGeom>
            <a:avLst/>
            <a:gdLst/>
            <a:ahLst/>
            <a:cxnLst/>
            <a:rect l="l" t="t" r="r" b="b"/>
            <a:pathLst>
              <a:path w="2006179" h="1578149">
                <a:moveTo>
                  <a:pt x="0" y="0"/>
                </a:moveTo>
                <a:lnTo>
                  <a:pt x="2006180" y="0"/>
                </a:lnTo>
                <a:lnTo>
                  <a:pt x="2006180" y="1578149"/>
                </a:lnTo>
                <a:lnTo>
                  <a:pt x="0" y="1578149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l="-48653" t="-92337"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5424786" y="-62199"/>
            <a:ext cx="4130289" cy="4114800"/>
          </a:xfrm>
          <a:custGeom>
            <a:avLst/>
            <a:gdLst/>
            <a:ahLst/>
            <a:cxnLst/>
            <a:rect l="l" t="t" r="r" b="b"/>
            <a:pathLst>
              <a:path w="4130289" h="4114800">
                <a:moveTo>
                  <a:pt x="0" y="0"/>
                </a:moveTo>
                <a:lnTo>
                  <a:pt x="4130289" y="0"/>
                </a:lnTo>
                <a:lnTo>
                  <a:pt x="413028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41" name="TextBox 41"/>
          <p:cNvSpPr txBox="1"/>
          <p:nvPr/>
        </p:nvSpPr>
        <p:spPr>
          <a:xfrm>
            <a:off x="9328591" y="2582526"/>
            <a:ext cx="6113423" cy="10064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133"/>
              </a:lnSpc>
            </a:pPr>
            <a:r>
              <a:rPr lang="en-US" sz="5809">
                <a:solidFill>
                  <a:srgbClr val="4B4B4B"/>
                </a:solidFill>
                <a:latin typeface="Balmy"/>
                <a:ea typeface="Balmy"/>
                <a:cs typeface="Balmy"/>
                <a:sym typeface="Balmy"/>
              </a:rPr>
              <a:t>Скласти пазл</a:t>
            </a:r>
          </a:p>
        </p:txBody>
      </p:sp>
      <p:sp>
        <p:nvSpPr>
          <p:cNvPr id="42" name="Freeform 42"/>
          <p:cNvSpPr/>
          <p:nvPr/>
        </p:nvSpPr>
        <p:spPr>
          <a:xfrm>
            <a:off x="1860337" y="7505675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0" y="0"/>
                </a:moveTo>
                <a:lnTo>
                  <a:pt x="4388591" y="0"/>
                </a:lnTo>
                <a:lnTo>
                  <a:pt x="4388591" y="3176243"/>
                </a:lnTo>
                <a:lnTo>
                  <a:pt x="0" y="3176243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43" name="TextBox 43"/>
          <p:cNvSpPr txBox="1"/>
          <p:nvPr/>
        </p:nvSpPr>
        <p:spPr>
          <a:xfrm>
            <a:off x="949381" y="851477"/>
            <a:ext cx="57558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щуки</a:t>
            </a: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CE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5760528" y="8088349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4" y="0"/>
                </a:lnTo>
                <a:lnTo>
                  <a:pt x="2997544" y="1160426"/>
                </a:lnTo>
                <a:lnTo>
                  <a:pt x="0" y="11604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299874" y="872328"/>
            <a:ext cx="4766027" cy="8385972"/>
          </a:xfrm>
          <a:custGeom>
            <a:avLst/>
            <a:gdLst/>
            <a:ahLst/>
            <a:cxnLst/>
            <a:rect l="l" t="t" r="r" b="b"/>
            <a:pathLst>
              <a:path w="4766027" h="8385972">
                <a:moveTo>
                  <a:pt x="0" y="0"/>
                </a:moveTo>
                <a:lnTo>
                  <a:pt x="4766028" y="0"/>
                </a:lnTo>
                <a:lnTo>
                  <a:pt x="4766028" y="8385972"/>
                </a:lnTo>
                <a:lnTo>
                  <a:pt x="0" y="83859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8540331" y="872328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3" y="0"/>
                </a:lnTo>
                <a:lnTo>
                  <a:pt x="2997543" y="1160427"/>
                </a:lnTo>
                <a:lnTo>
                  <a:pt x="0" y="1160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5" name="Freeform 5"/>
          <p:cNvSpPr/>
          <p:nvPr/>
        </p:nvSpPr>
        <p:spPr>
          <a:xfrm rot="-5400000" flipV="1">
            <a:off x="5602842" y="1377947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86278">
            <a:off x="1616303" y="3870629"/>
            <a:ext cx="5479587" cy="4486412"/>
          </a:xfrm>
          <a:custGeom>
            <a:avLst/>
            <a:gdLst/>
            <a:ahLst/>
            <a:cxnLst/>
            <a:rect l="l" t="t" r="r" b="b"/>
            <a:pathLst>
              <a:path w="5479587" h="4486412">
                <a:moveTo>
                  <a:pt x="0" y="0"/>
                </a:moveTo>
                <a:lnTo>
                  <a:pt x="5479587" y="0"/>
                </a:lnTo>
                <a:lnTo>
                  <a:pt x="5479587" y="4486412"/>
                </a:lnTo>
                <a:lnTo>
                  <a:pt x="0" y="44864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V="1">
            <a:off x="1225872" y="7771077"/>
            <a:ext cx="5479587" cy="4486412"/>
          </a:xfrm>
          <a:custGeom>
            <a:avLst/>
            <a:gdLst/>
            <a:ahLst/>
            <a:cxnLst/>
            <a:rect l="l" t="t" r="r" b="b"/>
            <a:pathLst>
              <a:path w="5479587" h="4486412">
                <a:moveTo>
                  <a:pt x="0" y="4486411"/>
                </a:moveTo>
                <a:lnTo>
                  <a:pt x="5479587" y="4486411"/>
                </a:lnTo>
                <a:lnTo>
                  <a:pt x="5479587" y="0"/>
                </a:lnTo>
                <a:lnTo>
                  <a:pt x="0" y="0"/>
                </a:lnTo>
                <a:lnTo>
                  <a:pt x="0" y="4486411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0800000">
            <a:off x="10801103" y="872328"/>
            <a:ext cx="2997543" cy="1160426"/>
          </a:xfrm>
          <a:custGeom>
            <a:avLst/>
            <a:gdLst/>
            <a:ahLst/>
            <a:cxnLst/>
            <a:rect l="l" t="t" r="r" b="b"/>
            <a:pathLst>
              <a:path w="2997543" h="1160426">
                <a:moveTo>
                  <a:pt x="0" y="0"/>
                </a:moveTo>
                <a:lnTo>
                  <a:pt x="2997543" y="0"/>
                </a:lnTo>
                <a:lnTo>
                  <a:pt x="2997543" y="1160427"/>
                </a:lnTo>
                <a:lnTo>
                  <a:pt x="0" y="1160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83254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423907" y="4052601"/>
            <a:ext cx="1300702" cy="2469687"/>
          </a:xfrm>
          <a:custGeom>
            <a:avLst/>
            <a:gdLst/>
            <a:ahLst/>
            <a:cxnLst/>
            <a:rect l="l" t="t" r="r" b="b"/>
            <a:pathLst>
              <a:path w="1300702" h="2469687">
                <a:moveTo>
                  <a:pt x="0" y="0"/>
                </a:moveTo>
                <a:lnTo>
                  <a:pt x="1300702" y="0"/>
                </a:lnTo>
                <a:lnTo>
                  <a:pt x="1300702" y="2469687"/>
                </a:lnTo>
                <a:lnTo>
                  <a:pt x="0" y="24696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369741" y="495583"/>
            <a:ext cx="4461638" cy="1679198"/>
          </a:xfrm>
          <a:custGeom>
            <a:avLst/>
            <a:gdLst/>
            <a:ahLst/>
            <a:cxnLst/>
            <a:rect l="l" t="t" r="r" b="b"/>
            <a:pathLst>
              <a:path w="4461638" h="1679198">
                <a:moveTo>
                  <a:pt x="0" y="0"/>
                </a:moveTo>
                <a:lnTo>
                  <a:pt x="4461638" y="0"/>
                </a:lnTo>
                <a:lnTo>
                  <a:pt x="4461638" y="1679199"/>
                </a:lnTo>
                <a:lnTo>
                  <a:pt x="0" y="16791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448742" y="6844862"/>
            <a:ext cx="5950330" cy="2044750"/>
          </a:xfrm>
          <a:custGeom>
            <a:avLst/>
            <a:gdLst/>
            <a:ahLst/>
            <a:cxnLst/>
            <a:rect l="l" t="t" r="r" b="b"/>
            <a:pathLst>
              <a:path w="5950330" h="2044750">
                <a:moveTo>
                  <a:pt x="0" y="0"/>
                </a:moveTo>
                <a:lnTo>
                  <a:pt x="5950330" y="0"/>
                </a:lnTo>
                <a:lnTo>
                  <a:pt x="5950330" y="2044750"/>
                </a:lnTo>
                <a:lnTo>
                  <a:pt x="0" y="20447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886412" y="425948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3" name="Freeform 13"/>
          <p:cNvSpPr/>
          <p:nvPr/>
        </p:nvSpPr>
        <p:spPr>
          <a:xfrm flipH="1">
            <a:off x="15731842" y="559977"/>
            <a:ext cx="692065" cy="871890"/>
          </a:xfrm>
          <a:custGeom>
            <a:avLst/>
            <a:gdLst/>
            <a:ahLst/>
            <a:cxnLst/>
            <a:rect l="l" t="t" r="r" b="b"/>
            <a:pathLst>
              <a:path w="692065" h="871890">
                <a:moveTo>
                  <a:pt x="692065" y="0"/>
                </a:moveTo>
                <a:lnTo>
                  <a:pt x="0" y="0"/>
                </a:lnTo>
                <a:lnTo>
                  <a:pt x="0" y="871890"/>
                </a:lnTo>
                <a:lnTo>
                  <a:pt x="692065" y="871890"/>
                </a:lnTo>
                <a:lnTo>
                  <a:pt x="692065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858591" y="5451041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2872109" y="5082111"/>
            <a:ext cx="692065" cy="871890"/>
          </a:xfrm>
          <a:custGeom>
            <a:avLst/>
            <a:gdLst/>
            <a:ahLst/>
            <a:cxnLst/>
            <a:rect l="l" t="t" r="r" b="b"/>
            <a:pathLst>
              <a:path w="692065" h="871890">
                <a:moveTo>
                  <a:pt x="692066" y="0"/>
                </a:moveTo>
                <a:lnTo>
                  <a:pt x="0" y="0"/>
                </a:lnTo>
                <a:lnTo>
                  <a:pt x="0" y="871889"/>
                </a:lnTo>
                <a:lnTo>
                  <a:pt x="692066" y="871889"/>
                </a:lnTo>
                <a:lnTo>
                  <a:pt x="69206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6077875" y="2816166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4600560" y="8461033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3915483" y="465888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9675760" y="113826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4054633" y="582840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2657042" y="9419056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4" y="0"/>
                </a:lnTo>
                <a:lnTo>
                  <a:pt x="846314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296730" y="4375175"/>
            <a:ext cx="685430" cy="536920"/>
          </a:xfrm>
          <a:custGeom>
            <a:avLst/>
            <a:gdLst/>
            <a:ahLst/>
            <a:cxnLst/>
            <a:rect l="l" t="t" r="r" b="b"/>
            <a:pathLst>
              <a:path w="685430" h="536920">
                <a:moveTo>
                  <a:pt x="0" y="0"/>
                </a:moveTo>
                <a:lnTo>
                  <a:pt x="685430" y="0"/>
                </a:lnTo>
                <a:lnTo>
                  <a:pt x="685430" y="536920"/>
                </a:lnTo>
                <a:lnTo>
                  <a:pt x="0" y="53692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23" name="Freeform 23"/>
          <p:cNvSpPr/>
          <p:nvPr/>
        </p:nvSpPr>
        <p:spPr>
          <a:xfrm flipH="1">
            <a:off x="16619287" y="8851693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1280026" y="0"/>
                </a:moveTo>
                <a:lnTo>
                  <a:pt x="0" y="0"/>
                </a:lnTo>
                <a:lnTo>
                  <a:pt x="0" y="984457"/>
                </a:lnTo>
                <a:lnTo>
                  <a:pt x="1280026" y="984457"/>
                </a:lnTo>
                <a:lnTo>
                  <a:pt x="1280026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1466644" y="7867237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7" y="0"/>
                </a:lnTo>
                <a:lnTo>
                  <a:pt x="1280027" y="984456"/>
                </a:lnTo>
                <a:lnTo>
                  <a:pt x="0" y="98445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1045914" y="8461033"/>
            <a:ext cx="822742" cy="632764"/>
          </a:xfrm>
          <a:custGeom>
            <a:avLst/>
            <a:gdLst/>
            <a:ahLst/>
            <a:cxnLst/>
            <a:rect l="l" t="t" r="r" b="b"/>
            <a:pathLst>
              <a:path w="822742" h="632764">
                <a:moveTo>
                  <a:pt x="0" y="0"/>
                </a:moveTo>
                <a:lnTo>
                  <a:pt x="822742" y="0"/>
                </a:lnTo>
                <a:lnTo>
                  <a:pt x="822742" y="632763"/>
                </a:lnTo>
                <a:lnTo>
                  <a:pt x="0" y="63276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1307191" y="4912095"/>
            <a:ext cx="1598933" cy="1569862"/>
          </a:xfrm>
          <a:custGeom>
            <a:avLst/>
            <a:gdLst/>
            <a:ahLst/>
            <a:cxnLst/>
            <a:rect l="l" t="t" r="r" b="b"/>
            <a:pathLst>
              <a:path w="1598933" h="1569862">
                <a:moveTo>
                  <a:pt x="0" y="0"/>
                </a:moveTo>
                <a:lnTo>
                  <a:pt x="1598933" y="0"/>
                </a:lnTo>
                <a:lnTo>
                  <a:pt x="1598933" y="1569862"/>
                </a:lnTo>
                <a:lnTo>
                  <a:pt x="0" y="156986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-464654" y="5281854"/>
            <a:ext cx="2104169" cy="1744548"/>
          </a:xfrm>
          <a:custGeom>
            <a:avLst/>
            <a:gdLst/>
            <a:ahLst/>
            <a:cxnLst/>
            <a:rect l="l" t="t" r="r" b="b"/>
            <a:pathLst>
              <a:path w="2104169" h="1744548">
                <a:moveTo>
                  <a:pt x="0" y="0"/>
                </a:moveTo>
                <a:lnTo>
                  <a:pt x="2104170" y="0"/>
                </a:lnTo>
                <a:lnTo>
                  <a:pt x="2104170" y="1744548"/>
                </a:lnTo>
                <a:lnTo>
                  <a:pt x="0" y="174454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59246" y="7189010"/>
            <a:ext cx="1380269" cy="1144369"/>
          </a:xfrm>
          <a:custGeom>
            <a:avLst/>
            <a:gdLst/>
            <a:ahLst/>
            <a:cxnLst/>
            <a:rect l="l" t="t" r="r" b="b"/>
            <a:pathLst>
              <a:path w="1380269" h="1144369">
                <a:moveTo>
                  <a:pt x="0" y="0"/>
                </a:moveTo>
                <a:lnTo>
                  <a:pt x="1380270" y="0"/>
                </a:lnTo>
                <a:lnTo>
                  <a:pt x="1380270" y="1144368"/>
                </a:lnTo>
                <a:lnTo>
                  <a:pt x="0" y="114436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6562959" y="7393098"/>
            <a:ext cx="2110467" cy="1496513"/>
          </a:xfrm>
          <a:custGeom>
            <a:avLst/>
            <a:gdLst/>
            <a:ahLst/>
            <a:cxnLst/>
            <a:rect l="l" t="t" r="r" b="b"/>
            <a:pathLst>
              <a:path w="2110467" h="1496513">
                <a:moveTo>
                  <a:pt x="0" y="0"/>
                </a:moveTo>
                <a:lnTo>
                  <a:pt x="2110467" y="0"/>
                </a:lnTo>
                <a:lnTo>
                  <a:pt x="2110467" y="1496514"/>
                </a:lnTo>
                <a:lnTo>
                  <a:pt x="0" y="14965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8522524" y="8461033"/>
            <a:ext cx="2110467" cy="1496513"/>
          </a:xfrm>
          <a:custGeom>
            <a:avLst/>
            <a:gdLst/>
            <a:ahLst/>
            <a:cxnLst/>
            <a:rect l="l" t="t" r="r" b="b"/>
            <a:pathLst>
              <a:path w="2110467" h="1496513">
                <a:moveTo>
                  <a:pt x="0" y="0"/>
                </a:moveTo>
                <a:lnTo>
                  <a:pt x="2110467" y="0"/>
                </a:lnTo>
                <a:lnTo>
                  <a:pt x="2110467" y="1496513"/>
                </a:lnTo>
                <a:lnTo>
                  <a:pt x="0" y="149651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3503356" y="2560593"/>
            <a:ext cx="1435298" cy="1409202"/>
          </a:xfrm>
          <a:custGeom>
            <a:avLst/>
            <a:gdLst/>
            <a:ahLst/>
            <a:cxnLst/>
            <a:rect l="l" t="t" r="r" b="b"/>
            <a:pathLst>
              <a:path w="1435298" h="1409202">
                <a:moveTo>
                  <a:pt x="0" y="0"/>
                </a:moveTo>
                <a:lnTo>
                  <a:pt x="1435298" y="0"/>
                </a:lnTo>
                <a:lnTo>
                  <a:pt x="1435298" y="1409202"/>
                </a:lnTo>
                <a:lnTo>
                  <a:pt x="0" y="140920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3124870" y="-250422"/>
            <a:ext cx="1280026" cy="984457"/>
          </a:xfrm>
          <a:custGeom>
            <a:avLst/>
            <a:gdLst/>
            <a:ahLst/>
            <a:cxnLst/>
            <a:rect l="l" t="t" r="r" b="b"/>
            <a:pathLst>
              <a:path w="1280026" h="984457">
                <a:moveTo>
                  <a:pt x="0" y="0"/>
                </a:moveTo>
                <a:lnTo>
                  <a:pt x="1280026" y="0"/>
                </a:lnTo>
                <a:lnTo>
                  <a:pt x="1280026" y="984457"/>
                </a:lnTo>
                <a:lnTo>
                  <a:pt x="0" y="984457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3184541" y="225568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2055664" y="-250422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4" y="0"/>
                </a:lnTo>
                <a:lnTo>
                  <a:pt x="1376084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5888441" y="9343922"/>
            <a:ext cx="1225180" cy="715060"/>
          </a:xfrm>
          <a:custGeom>
            <a:avLst/>
            <a:gdLst/>
            <a:ahLst/>
            <a:cxnLst/>
            <a:rect l="l" t="t" r="r" b="b"/>
            <a:pathLst>
              <a:path w="1225180" h="715060">
                <a:moveTo>
                  <a:pt x="0" y="0"/>
                </a:moveTo>
                <a:lnTo>
                  <a:pt x="1225180" y="0"/>
                </a:lnTo>
                <a:lnTo>
                  <a:pt x="1225180" y="715059"/>
                </a:lnTo>
                <a:lnTo>
                  <a:pt x="0" y="715059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9793135" y="2303810"/>
            <a:ext cx="972878" cy="712673"/>
          </a:xfrm>
          <a:custGeom>
            <a:avLst/>
            <a:gdLst/>
            <a:ahLst/>
            <a:cxnLst/>
            <a:rect l="l" t="t" r="r" b="b"/>
            <a:pathLst>
              <a:path w="972878" h="712673">
                <a:moveTo>
                  <a:pt x="0" y="0"/>
                </a:moveTo>
                <a:lnTo>
                  <a:pt x="972878" y="0"/>
                </a:lnTo>
                <a:lnTo>
                  <a:pt x="972878" y="712673"/>
                </a:lnTo>
                <a:lnTo>
                  <a:pt x="0" y="712673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r="-192821" b="-306854"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0730085" y="2303810"/>
            <a:ext cx="2013621" cy="1425346"/>
          </a:xfrm>
          <a:custGeom>
            <a:avLst/>
            <a:gdLst/>
            <a:ahLst/>
            <a:cxnLst/>
            <a:rect l="l" t="t" r="r" b="b"/>
            <a:pathLst>
              <a:path w="2013621" h="1425346">
                <a:moveTo>
                  <a:pt x="0" y="0"/>
                </a:moveTo>
                <a:lnTo>
                  <a:pt x="2013621" y="0"/>
                </a:lnTo>
                <a:lnTo>
                  <a:pt x="2013621" y="1425346"/>
                </a:lnTo>
                <a:lnTo>
                  <a:pt x="0" y="1425346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l="-49123" b="-114422"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9774424" y="3016483"/>
            <a:ext cx="966067" cy="2115022"/>
          </a:xfrm>
          <a:custGeom>
            <a:avLst/>
            <a:gdLst/>
            <a:ahLst/>
            <a:cxnLst/>
            <a:rect l="l" t="t" r="r" b="b"/>
            <a:pathLst>
              <a:path w="966067" h="2115022">
                <a:moveTo>
                  <a:pt x="0" y="0"/>
                </a:moveTo>
                <a:lnTo>
                  <a:pt x="966067" y="0"/>
                </a:lnTo>
                <a:lnTo>
                  <a:pt x="966067" y="2115021"/>
                </a:lnTo>
                <a:lnTo>
                  <a:pt x="0" y="2115021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t="-32188" r="-184338"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0740491" y="3565351"/>
            <a:ext cx="2006179" cy="1578149"/>
          </a:xfrm>
          <a:custGeom>
            <a:avLst/>
            <a:gdLst/>
            <a:ahLst/>
            <a:cxnLst/>
            <a:rect l="l" t="t" r="r" b="b"/>
            <a:pathLst>
              <a:path w="2006179" h="1578149">
                <a:moveTo>
                  <a:pt x="0" y="0"/>
                </a:moveTo>
                <a:lnTo>
                  <a:pt x="2006180" y="0"/>
                </a:lnTo>
                <a:lnTo>
                  <a:pt x="2006180" y="1578149"/>
                </a:lnTo>
                <a:lnTo>
                  <a:pt x="0" y="1578149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l="-48653" t="-92337"/>
            </a:stretch>
          </a:blipFill>
        </p:spPr>
      </p:sp>
      <p:sp>
        <p:nvSpPr>
          <p:cNvPr id="40" name="Freeform 40"/>
          <p:cNvSpPr/>
          <p:nvPr/>
        </p:nvSpPr>
        <p:spPr>
          <a:xfrm flipH="1">
            <a:off x="2657042" y="3074104"/>
            <a:ext cx="4130289" cy="4114800"/>
          </a:xfrm>
          <a:custGeom>
            <a:avLst/>
            <a:gdLst/>
            <a:ahLst/>
            <a:cxnLst/>
            <a:rect l="l" t="t" r="r" b="b"/>
            <a:pathLst>
              <a:path w="4130289" h="4114800">
                <a:moveTo>
                  <a:pt x="4130289" y="0"/>
                </a:moveTo>
                <a:lnTo>
                  <a:pt x="0" y="0"/>
                </a:lnTo>
                <a:lnTo>
                  <a:pt x="0" y="4114800"/>
                </a:lnTo>
                <a:lnTo>
                  <a:pt x="4130289" y="4114800"/>
                </a:lnTo>
                <a:lnTo>
                  <a:pt x="4130289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=""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 flipH="1">
            <a:off x="12906124" y="6522288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3"/>
                </a:lnTo>
                <a:lnTo>
                  <a:pt x="4388591" y="3176243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42" name="TextBox 42"/>
          <p:cNvSpPr txBox="1"/>
          <p:nvPr/>
        </p:nvSpPr>
        <p:spPr>
          <a:xfrm>
            <a:off x="949381" y="851477"/>
            <a:ext cx="57558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щуки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6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321" y="-2502848"/>
            <a:ext cx="18880898" cy="12227306"/>
            <a:chOff x="0" y="0"/>
            <a:chExt cx="25174531" cy="16303075"/>
          </a:xfrm>
        </p:grpSpPr>
        <p:sp>
          <p:nvSpPr>
            <p:cNvPr id="3" name="Freeform 3"/>
            <p:cNvSpPr/>
            <p:nvPr/>
          </p:nvSpPr>
          <p:spPr>
            <a:xfrm flipV="1">
              <a:off x="1487400" y="0"/>
              <a:ext cx="7306116" cy="5981883"/>
            </a:xfrm>
            <a:custGeom>
              <a:avLst/>
              <a:gdLst/>
              <a:ahLst/>
              <a:cxnLst/>
              <a:rect l="l" t="t" r="r" b="b"/>
              <a:pathLst>
                <a:path w="7306116" h="5981883">
                  <a:moveTo>
                    <a:pt x="0" y="5981883"/>
                  </a:moveTo>
                  <a:lnTo>
                    <a:pt x="7306116" y="5981883"/>
                  </a:lnTo>
                  <a:lnTo>
                    <a:pt x="7306116" y="0"/>
                  </a:lnTo>
                  <a:lnTo>
                    <a:pt x="0" y="0"/>
                  </a:lnTo>
                  <a:lnTo>
                    <a:pt x="0" y="5981883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533181">
              <a:off x="6839504" y="4347510"/>
              <a:ext cx="11616847" cy="5169497"/>
            </a:xfrm>
            <a:custGeom>
              <a:avLst/>
              <a:gdLst/>
              <a:ahLst/>
              <a:cxnLst/>
              <a:rect l="l" t="t" r="r" b="b"/>
              <a:pathLst>
                <a:path w="11616847" h="5169497">
                  <a:moveTo>
                    <a:pt x="0" y="0"/>
                  </a:moveTo>
                  <a:lnTo>
                    <a:pt x="11616847" y="0"/>
                  </a:lnTo>
                  <a:lnTo>
                    <a:pt x="11616847" y="5169497"/>
                  </a:lnTo>
                  <a:lnTo>
                    <a:pt x="0" y="51694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604021" flipH="1">
              <a:off x="15842052" y="5738699"/>
              <a:ext cx="5887715" cy="3439407"/>
            </a:xfrm>
            <a:custGeom>
              <a:avLst/>
              <a:gdLst/>
              <a:ahLst/>
              <a:cxnLst/>
              <a:rect l="l" t="t" r="r" b="b"/>
              <a:pathLst>
                <a:path w="5887715" h="3439407">
                  <a:moveTo>
                    <a:pt x="5887716" y="0"/>
                  </a:moveTo>
                  <a:lnTo>
                    <a:pt x="0" y="0"/>
                  </a:lnTo>
                  <a:lnTo>
                    <a:pt x="0" y="3439407"/>
                  </a:lnTo>
                  <a:lnTo>
                    <a:pt x="5887716" y="3439407"/>
                  </a:lnTo>
                  <a:lnTo>
                    <a:pt x="5887716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5400000" flipV="1">
              <a:off x="16388905" y="7606416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10" y="3445694"/>
                  </a:lnTo>
                  <a:lnTo>
                    <a:pt x="4794010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9920901" y="10195131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2" y="0"/>
                  </a:lnTo>
                  <a:lnTo>
                    <a:pt x="7319962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6816200" flipV="1">
              <a:off x="141475" y="8766442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7008276">
              <a:off x="2856887" y="6743350"/>
              <a:ext cx="7306116" cy="5981883"/>
            </a:xfrm>
            <a:custGeom>
              <a:avLst/>
              <a:gdLst/>
              <a:ahLst/>
              <a:cxnLst/>
              <a:rect l="l" t="t" r="r" b="b"/>
              <a:pathLst>
                <a:path w="7306116" h="5981883">
                  <a:moveTo>
                    <a:pt x="0" y="0"/>
                  </a:moveTo>
                  <a:lnTo>
                    <a:pt x="7306116" y="0"/>
                  </a:lnTo>
                  <a:lnTo>
                    <a:pt x="7306116" y="5981882"/>
                  </a:lnTo>
                  <a:lnTo>
                    <a:pt x="0" y="5981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0800000" flipV="1">
              <a:off x="1715936" y="1285738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5821104" y="14756733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2" y="0"/>
                  </a:lnTo>
                  <a:lnTo>
                    <a:pt x="7319962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12647928" y="14756733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1" y="0"/>
                  </a:lnTo>
                  <a:lnTo>
                    <a:pt x="7319961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rot="5400000" flipV="1">
              <a:off x="19154032" y="12183223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rot="-5400000" flipV="1">
              <a:off x="21054679" y="684845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 rot="-5400000">
              <a:off x="21146696" y="10517435"/>
              <a:ext cx="2710623" cy="1546342"/>
            </a:xfrm>
            <a:custGeom>
              <a:avLst/>
              <a:gdLst/>
              <a:ahLst/>
              <a:cxnLst/>
              <a:rect l="l" t="t" r="r" b="b"/>
              <a:pathLst>
                <a:path w="2710623" h="1546342">
                  <a:moveTo>
                    <a:pt x="0" y="0"/>
                  </a:moveTo>
                  <a:lnTo>
                    <a:pt x="2710623" y="0"/>
                  </a:lnTo>
                  <a:lnTo>
                    <a:pt x="2710623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 l="-170047"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13679496" y="172323"/>
            <a:ext cx="1701193" cy="1670263"/>
          </a:xfrm>
          <a:custGeom>
            <a:avLst/>
            <a:gdLst/>
            <a:ahLst/>
            <a:cxnLst/>
            <a:rect l="l" t="t" r="r" b="b"/>
            <a:pathLst>
              <a:path w="1701193" h="1670263">
                <a:moveTo>
                  <a:pt x="0" y="0"/>
                </a:moveTo>
                <a:lnTo>
                  <a:pt x="1701193" y="0"/>
                </a:lnTo>
                <a:lnTo>
                  <a:pt x="1701193" y="1670262"/>
                </a:lnTo>
                <a:lnTo>
                  <a:pt x="0" y="1670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853385" y="455517"/>
            <a:ext cx="2687575" cy="1592999"/>
          </a:xfrm>
          <a:custGeom>
            <a:avLst/>
            <a:gdLst/>
            <a:ahLst/>
            <a:cxnLst/>
            <a:rect l="l" t="t" r="r" b="b"/>
            <a:pathLst>
              <a:path w="2687575" h="1592999">
                <a:moveTo>
                  <a:pt x="0" y="0"/>
                </a:moveTo>
                <a:lnTo>
                  <a:pt x="2687575" y="0"/>
                </a:lnTo>
                <a:lnTo>
                  <a:pt x="2687575" y="1592999"/>
                </a:lnTo>
                <a:lnTo>
                  <a:pt x="0" y="15929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960009" y="4494099"/>
            <a:ext cx="1181977" cy="909048"/>
          </a:xfrm>
          <a:custGeom>
            <a:avLst/>
            <a:gdLst/>
            <a:ahLst/>
            <a:cxnLst/>
            <a:rect l="l" t="t" r="r" b="b"/>
            <a:pathLst>
              <a:path w="1181977" h="909048">
                <a:moveTo>
                  <a:pt x="0" y="0"/>
                </a:moveTo>
                <a:lnTo>
                  <a:pt x="1181977" y="0"/>
                </a:lnTo>
                <a:lnTo>
                  <a:pt x="1181977" y="909048"/>
                </a:lnTo>
                <a:lnTo>
                  <a:pt x="0" y="90904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4981464" y="4120719"/>
            <a:ext cx="1156054" cy="1655807"/>
          </a:xfrm>
          <a:custGeom>
            <a:avLst/>
            <a:gdLst/>
            <a:ahLst/>
            <a:cxnLst/>
            <a:rect l="l" t="t" r="r" b="b"/>
            <a:pathLst>
              <a:path w="1156054" h="1655807">
                <a:moveTo>
                  <a:pt x="0" y="0"/>
                </a:moveTo>
                <a:lnTo>
                  <a:pt x="1156054" y="0"/>
                </a:lnTo>
                <a:lnTo>
                  <a:pt x="1156054" y="1655807"/>
                </a:lnTo>
                <a:lnTo>
                  <a:pt x="0" y="165580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4981464" y="1635816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099" y="0"/>
                </a:lnTo>
                <a:lnTo>
                  <a:pt x="1755099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7613975" y="5892826"/>
            <a:ext cx="7465611" cy="2527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4"/>
              </a:lnSpc>
            </a:pPr>
            <a:r>
              <a:rPr lang="en-US" sz="36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"Птах я гордий, пір'я маю,</a:t>
            </a:r>
          </a:p>
          <a:p>
            <a:pPr algn="l">
              <a:lnSpc>
                <a:spcPts val="5044"/>
              </a:lnSpc>
            </a:pPr>
            <a:r>
              <a:rPr lang="en-US" sz="36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 Хвіст розкішний розгортаю.</a:t>
            </a:r>
          </a:p>
          <a:p>
            <a:pPr algn="l">
              <a:lnSpc>
                <a:spcPts val="5044"/>
              </a:lnSpc>
            </a:pPr>
            <a:r>
              <a:rPr lang="en-US" sz="36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 Всі впізнали – хто такий?</a:t>
            </a:r>
          </a:p>
          <a:p>
            <a:pPr marL="0" lvl="0" indent="0" algn="l">
              <a:lnSpc>
                <a:spcPts val="5044"/>
              </a:lnSpc>
            </a:pPr>
            <a:r>
              <a:rPr lang="en-US" sz="3603">
                <a:solidFill>
                  <a:srgbClr val="B31E06"/>
                </a:solidFill>
                <a:latin typeface="Sensei"/>
                <a:ea typeface="Sensei"/>
                <a:cs typeface="Sensei"/>
                <a:sym typeface="Sensei"/>
              </a:rPr>
              <a:t> Я, звичайно ж, …</a:t>
            </a:r>
          </a:p>
        </p:txBody>
      </p:sp>
      <p:sp>
        <p:nvSpPr>
          <p:cNvPr id="22" name="Freeform 22"/>
          <p:cNvSpPr/>
          <p:nvPr/>
        </p:nvSpPr>
        <p:spPr>
          <a:xfrm>
            <a:off x="2107025" y="6039147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100" y="0"/>
                </a:lnTo>
                <a:lnTo>
                  <a:pt x="1755100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4582238" y="7777942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2309342" y="533094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3864181" y="880291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6243821" y="89440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0622165" y="862974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4189337" y="89440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5280181" y="7782482"/>
            <a:ext cx="672515" cy="847260"/>
          </a:xfrm>
          <a:custGeom>
            <a:avLst/>
            <a:gdLst/>
            <a:ahLst/>
            <a:cxnLst/>
            <a:rect l="l" t="t" r="r" b="b"/>
            <a:pathLst>
              <a:path w="672515" h="847260">
                <a:moveTo>
                  <a:pt x="0" y="0"/>
                </a:moveTo>
                <a:lnTo>
                  <a:pt x="672515" y="0"/>
                </a:lnTo>
                <a:lnTo>
                  <a:pt x="672515" y="847260"/>
                </a:lnTo>
                <a:lnTo>
                  <a:pt x="0" y="84726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30" name="Freeform 30"/>
          <p:cNvSpPr/>
          <p:nvPr/>
        </p:nvSpPr>
        <p:spPr>
          <a:xfrm rot="668814">
            <a:off x="6774221" y="2722847"/>
            <a:ext cx="2127575" cy="545433"/>
          </a:xfrm>
          <a:custGeom>
            <a:avLst/>
            <a:gdLst/>
            <a:ahLst/>
            <a:cxnLst/>
            <a:rect l="l" t="t" r="r" b="b"/>
            <a:pathLst>
              <a:path w="2127575" h="545433">
                <a:moveTo>
                  <a:pt x="0" y="0"/>
                </a:moveTo>
                <a:lnTo>
                  <a:pt x="2127575" y="0"/>
                </a:lnTo>
                <a:lnTo>
                  <a:pt x="2127575" y="545433"/>
                </a:lnTo>
                <a:lnTo>
                  <a:pt x="0" y="54543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3289368" y="8084309"/>
            <a:ext cx="2127575" cy="545433"/>
          </a:xfrm>
          <a:custGeom>
            <a:avLst/>
            <a:gdLst/>
            <a:ahLst/>
            <a:cxnLst/>
            <a:rect l="l" t="t" r="r" b="b"/>
            <a:pathLst>
              <a:path w="2127575" h="545433">
                <a:moveTo>
                  <a:pt x="0" y="0"/>
                </a:moveTo>
                <a:lnTo>
                  <a:pt x="2127574" y="0"/>
                </a:lnTo>
                <a:lnTo>
                  <a:pt x="2127574" y="545433"/>
                </a:lnTo>
                <a:lnTo>
                  <a:pt x="0" y="54543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4343551" y="5502493"/>
            <a:ext cx="936630" cy="1341528"/>
          </a:xfrm>
          <a:custGeom>
            <a:avLst/>
            <a:gdLst/>
            <a:ahLst/>
            <a:cxnLst/>
            <a:rect l="l" t="t" r="r" b="b"/>
            <a:pathLst>
              <a:path w="936630" h="1341528">
                <a:moveTo>
                  <a:pt x="0" y="0"/>
                </a:moveTo>
                <a:lnTo>
                  <a:pt x="936630" y="0"/>
                </a:lnTo>
                <a:lnTo>
                  <a:pt x="936630" y="1341527"/>
                </a:lnTo>
                <a:lnTo>
                  <a:pt x="0" y="134152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6381750" y="455517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100" y="0"/>
                </a:lnTo>
                <a:lnTo>
                  <a:pt x="1755100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-947122" y="8358292"/>
            <a:ext cx="3543013" cy="2428574"/>
          </a:xfrm>
          <a:custGeom>
            <a:avLst/>
            <a:gdLst/>
            <a:ahLst/>
            <a:cxnLst/>
            <a:rect l="l" t="t" r="r" b="b"/>
            <a:pathLst>
              <a:path w="3543013" h="2428574">
                <a:moveTo>
                  <a:pt x="0" y="0"/>
                </a:moveTo>
                <a:lnTo>
                  <a:pt x="3543013" y="0"/>
                </a:lnTo>
                <a:lnTo>
                  <a:pt x="3543013" y="2428574"/>
                </a:lnTo>
                <a:lnTo>
                  <a:pt x="0" y="24285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2604291" y="32965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2577074" y="173423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rot="-5400000">
            <a:off x="16172448" y="67831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rot="-5400000">
            <a:off x="16365765" y="417982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128897" y="4667997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5381692" y="365754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8297687" y="8757152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2678119" y="8986517"/>
            <a:ext cx="693913" cy="543566"/>
          </a:xfrm>
          <a:custGeom>
            <a:avLst/>
            <a:gdLst/>
            <a:ahLst/>
            <a:cxnLst/>
            <a:rect l="l" t="t" r="r" b="b"/>
            <a:pathLst>
              <a:path w="693913" h="543566">
                <a:moveTo>
                  <a:pt x="0" y="0"/>
                </a:moveTo>
                <a:lnTo>
                  <a:pt x="693913" y="0"/>
                </a:lnTo>
                <a:lnTo>
                  <a:pt x="693913" y="543566"/>
                </a:lnTo>
                <a:lnTo>
                  <a:pt x="0" y="54356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-205040" y="1028700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=""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921778" y="2570102"/>
            <a:ext cx="4312557" cy="2164120"/>
          </a:xfrm>
          <a:custGeom>
            <a:avLst/>
            <a:gdLst/>
            <a:ahLst/>
            <a:cxnLst/>
            <a:rect l="l" t="t" r="r" b="b"/>
            <a:pathLst>
              <a:path w="4312557" h="2164120">
                <a:moveTo>
                  <a:pt x="0" y="0"/>
                </a:moveTo>
                <a:lnTo>
                  <a:pt x="4312557" y="0"/>
                </a:lnTo>
                <a:lnTo>
                  <a:pt x="4312557" y="2164120"/>
                </a:lnTo>
                <a:lnTo>
                  <a:pt x="0" y="216412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=""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13206717" y="2853537"/>
            <a:ext cx="3210298" cy="3105964"/>
          </a:xfrm>
          <a:custGeom>
            <a:avLst/>
            <a:gdLst/>
            <a:ahLst/>
            <a:cxnLst/>
            <a:rect l="l" t="t" r="r" b="b"/>
            <a:pathLst>
              <a:path w="3210298" h="3105964">
                <a:moveTo>
                  <a:pt x="0" y="0"/>
                </a:moveTo>
                <a:lnTo>
                  <a:pt x="3210298" y="0"/>
                </a:lnTo>
                <a:lnTo>
                  <a:pt x="3210298" y="3105964"/>
                </a:lnTo>
                <a:lnTo>
                  <a:pt x="0" y="3105964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=""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46" name="TextBox 46"/>
          <p:cNvSpPr txBox="1"/>
          <p:nvPr/>
        </p:nvSpPr>
        <p:spPr>
          <a:xfrm>
            <a:off x="7550997" y="299079"/>
            <a:ext cx="57558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індика</a:t>
            </a:r>
          </a:p>
        </p:txBody>
      </p:sp>
      <p:sp>
        <p:nvSpPr>
          <p:cNvPr id="47" name="Freeform 47"/>
          <p:cNvSpPr/>
          <p:nvPr/>
        </p:nvSpPr>
        <p:spPr>
          <a:xfrm flipH="1">
            <a:off x="6526548" y="1772380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3"/>
                </a:lnTo>
                <a:lnTo>
                  <a:pt x="4388591" y="3176243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8"/>
            <a:stretch>
              <a:fillRect/>
            </a:stretch>
          </a:blipFill>
        </p:spPr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6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321" y="-2502848"/>
            <a:ext cx="18880898" cy="12227306"/>
            <a:chOff x="0" y="0"/>
            <a:chExt cx="25174531" cy="16303075"/>
          </a:xfrm>
        </p:grpSpPr>
        <p:sp>
          <p:nvSpPr>
            <p:cNvPr id="3" name="Freeform 3"/>
            <p:cNvSpPr/>
            <p:nvPr/>
          </p:nvSpPr>
          <p:spPr>
            <a:xfrm flipV="1">
              <a:off x="1487400" y="0"/>
              <a:ext cx="7306116" cy="5981883"/>
            </a:xfrm>
            <a:custGeom>
              <a:avLst/>
              <a:gdLst/>
              <a:ahLst/>
              <a:cxnLst/>
              <a:rect l="l" t="t" r="r" b="b"/>
              <a:pathLst>
                <a:path w="7306116" h="5981883">
                  <a:moveTo>
                    <a:pt x="0" y="5981883"/>
                  </a:moveTo>
                  <a:lnTo>
                    <a:pt x="7306116" y="5981883"/>
                  </a:lnTo>
                  <a:lnTo>
                    <a:pt x="7306116" y="0"/>
                  </a:lnTo>
                  <a:lnTo>
                    <a:pt x="0" y="0"/>
                  </a:lnTo>
                  <a:lnTo>
                    <a:pt x="0" y="5981883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533181">
              <a:off x="6839504" y="4347510"/>
              <a:ext cx="11616847" cy="5169497"/>
            </a:xfrm>
            <a:custGeom>
              <a:avLst/>
              <a:gdLst/>
              <a:ahLst/>
              <a:cxnLst/>
              <a:rect l="l" t="t" r="r" b="b"/>
              <a:pathLst>
                <a:path w="11616847" h="5169497">
                  <a:moveTo>
                    <a:pt x="0" y="0"/>
                  </a:moveTo>
                  <a:lnTo>
                    <a:pt x="11616847" y="0"/>
                  </a:lnTo>
                  <a:lnTo>
                    <a:pt x="11616847" y="5169497"/>
                  </a:lnTo>
                  <a:lnTo>
                    <a:pt x="0" y="51694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604021" flipH="1">
              <a:off x="15842052" y="5738699"/>
              <a:ext cx="5887715" cy="3439407"/>
            </a:xfrm>
            <a:custGeom>
              <a:avLst/>
              <a:gdLst/>
              <a:ahLst/>
              <a:cxnLst/>
              <a:rect l="l" t="t" r="r" b="b"/>
              <a:pathLst>
                <a:path w="5887715" h="3439407">
                  <a:moveTo>
                    <a:pt x="5887716" y="0"/>
                  </a:moveTo>
                  <a:lnTo>
                    <a:pt x="0" y="0"/>
                  </a:lnTo>
                  <a:lnTo>
                    <a:pt x="0" y="3439407"/>
                  </a:lnTo>
                  <a:lnTo>
                    <a:pt x="5887716" y="3439407"/>
                  </a:lnTo>
                  <a:lnTo>
                    <a:pt x="5887716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5400000" flipV="1">
              <a:off x="16388905" y="7606416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10" y="3445694"/>
                  </a:lnTo>
                  <a:lnTo>
                    <a:pt x="4794010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9920901" y="10195131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2" y="0"/>
                  </a:lnTo>
                  <a:lnTo>
                    <a:pt x="7319962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6816200" flipV="1">
              <a:off x="141475" y="8766442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7008276">
              <a:off x="2856887" y="6743350"/>
              <a:ext cx="7306116" cy="5981883"/>
            </a:xfrm>
            <a:custGeom>
              <a:avLst/>
              <a:gdLst/>
              <a:ahLst/>
              <a:cxnLst/>
              <a:rect l="l" t="t" r="r" b="b"/>
              <a:pathLst>
                <a:path w="7306116" h="5981883">
                  <a:moveTo>
                    <a:pt x="0" y="0"/>
                  </a:moveTo>
                  <a:lnTo>
                    <a:pt x="7306116" y="0"/>
                  </a:lnTo>
                  <a:lnTo>
                    <a:pt x="7306116" y="5981882"/>
                  </a:lnTo>
                  <a:lnTo>
                    <a:pt x="0" y="5981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0800000" flipV="1">
              <a:off x="1715936" y="1285738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5821104" y="14756733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2" y="0"/>
                  </a:lnTo>
                  <a:lnTo>
                    <a:pt x="7319962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12647928" y="14756733"/>
              <a:ext cx="7319962" cy="1546342"/>
            </a:xfrm>
            <a:custGeom>
              <a:avLst/>
              <a:gdLst/>
              <a:ahLst/>
              <a:cxnLst/>
              <a:rect l="l" t="t" r="r" b="b"/>
              <a:pathLst>
                <a:path w="7319962" h="1546342">
                  <a:moveTo>
                    <a:pt x="0" y="0"/>
                  </a:moveTo>
                  <a:lnTo>
                    <a:pt x="7319961" y="0"/>
                  </a:lnTo>
                  <a:lnTo>
                    <a:pt x="7319961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rot="5400000" flipV="1">
              <a:off x="19154032" y="12183223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rot="-5400000" flipV="1">
              <a:off x="21054679" y="6848451"/>
              <a:ext cx="4794009" cy="3445694"/>
            </a:xfrm>
            <a:custGeom>
              <a:avLst/>
              <a:gdLst/>
              <a:ahLst/>
              <a:cxnLst/>
              <a:rect l="l" t="t" r="r" b="b"/>
              <a:pathLst>
                <a:path w="4794009" h="3445694">
                  <a:moveTo>
                    <a:pt x="0" y="3445694"/>
                  </a:moveTo>
                  <a:lnTo>
                    <a:pt x="4794009" y="3445694"/>
                  </a:lnTo>
                  <a:lnTo>
                    <a:pt x="4794009" y="0"/>
                  </a:lnTo>
                  <a:lnTo>
                    <a:pt x="0" y="0"/>
                  </a:lnTo>
                  <a:lnTo>
                    <a:pt x="0" y="3445694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 rot="-5400000">
              <a:off x="21146696" y="10517435"/>
              <a:ext cx="2710623" cy="1546342"/>
            </a:xfrm>
            <a:custGeom>
              <a:avLst/>
              <a:gdLst/>
              <a:ahLst/>
              <a:cxnLst/>
              <a:rect l="l" t="t" r="r" b="b"/>
              <a:pathLst>
                <a:path w="2710623" h="1546342">
                  <a:moveTo>
                    <a:pt x="0" y="0"/>
                  </a:moveTo>
                  <a:lnTo>
                    <a:pt x="2710623" y="0"/>
                  </a:lnTo>
                  <a:lnTo>
                    <a:pt x="2710623" y="1546342"/>
                  </a:lnTo>
                  <a:lnTo>
                    <a:pt x="0" y="154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tretch>
                <a:fillRect l="-170047"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13679496" y="172323"/>
            <a:ext cx="1701193" cy="1670263"/>
          </a:xfrm>
          <a:custGeom>
            <a:avLst/>
            <a:gdLst/>
            <a:ahLst/>
            <a:cxnLst/>
            <a:rect l="l" t="t" r="r" b="b"/>
            <a:pathLst>
              <a:path w="1701193" h="1670263">
                <a:moveTo>
                  <a:pt x="0" y="0"/>
                </a:moveTo>
                <a:lnTo>
                  <a:pt x="1701193" y="0"/>
                </a:lnTo>
                <a:lnTo>
                  <a:pt x="1701193" y="1670262"/>
                </a:lnTo>
                <a:lnTo>
                  <a:pt x="0" y="1670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853385" y="455517"/>
            <a:ext cx="2687575" cy="1592999"/>
          </a:xfrm>
          <a:custGeom>
            <a:avLst/>
            <a:gdLst/>
            <a:ahLst/>
            <a:cxnLst/>
            <a:rect l="l" t="t" r="r" b="b"/>
            <a:pathLst>
              <a:path w="2687575" h="1592999">
                <a:moveTo>
                  <a:pt x="0" y="0"/>
                </a:moveTo>
                <a:lnTo>
                  <a:pt x="2687575" y="0"/>
                </a:lnTo>
                <a:lnTo>
                  <a:pt x="2687575" y="1592999"/>
                </a:lnTo>
                <a:lnTo>
                  <a:pt x="0" y="15929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960009" y="4494099"/>
            <a:ext cx="1181977" cy="909048"/>
          </a:xfrm>
          <a:custGeom>
            <a:avLst/>
            <a:gdLst/>
            <a:ahLst/>
            <a:cxnLst/>
            <a:rect l="l" t="t" r="r" b="b"/>
            <a:pathLst>
              <a:path w="1181977" h="909048">
                <a:moveTo>
                  <a:pt x="0" y="0"/>
                </a:moveTo>
                <a:lnTo>
                  <a:pt x="1181977" y="0"/>
                </a:lnTo>
                <a:lnTo>
                  <a:pt x="1181977" y="909048"/>
                </a:lnTo>
                <a:lnTo>
                  <a:pt x="0" y="90904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4981464" y="4120719"/>
            <a:ext cx="1156054" cy="1655807"/>
          </a:xfrm>
          <a:custGeom>
            <a:avLst/>
            <a:gdLst/>
            <a:ahLst/>
            <a:cxnLst/>
            <a:rect l="l" t="t" r="r" b="b"/>
            <a:pathLst>
              <a:path w="1156054" h="1655807">
                <a:moveTo>
                  <a:pt x="0" y="0"/>
                </a:moveTo>
                <a:lnTo>
                  <a:pt x="1156054" y="0"/>
                </a:lnTo>
                <a:lnTo>
                  <a:pt x="1156054" y="1655807"/>
                </a:lnTo>
                <a:lnTo>
                  <a:pt x="0" y="165580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4981464" y="1635816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099" y="0"/>
                </a:lnTo>
                <a:lnTo>
                  <a:pt x="1755099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2107025" y="6039147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100" y="0"/>
                </a:lnTo>
                <a:lnTo>
                  <a:pt x="1755100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4582238" y="7777942"/>
            <a:ext cx="798451" cy="1005919"/>
          </a:xfrm>
          <a:custGeom>
            <a:avLst/>
            <a:gdLst/>
            <a:ahLst/>
            <a:cxnLst/>
            <a:rect l="l" t="t" r="r" b="b"/>
            <a:pathLst>
              <a:path w="798451" h="1005919">
                <a:moveTo>
                  <a:pt x="0" y="0"/>
                </a:moveTo>
                <a:lnTo>
                  <a:pt x="798451" y="0"/>
                </a:lnTo>
                <a:lnTo>
                  <a:pt x="798451" y="1005919"/>
                </a:lnTo>
                <a:lnTo>
                  <a:pt x="0" y="100591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2309342" y="533094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9"/>
                </a:lnTo>
                <a:lnTo>
                  <a:pt x="0" y="62855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3864181" y="880291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6243821" y="89440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622165" y="8629742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4189337" y="8944021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5280181" y="7782482"/>
            <a:ext cx="672515" cy="847260"/>
          </a:xfrm>
          <a:custGeom>
            <a:avLst/>
            <a:gdLst/>
            <a:ahLst/>
            <a:cxnLst/>
            <a:rect l="l" t="t" r="r" b="b"/>
            <a:pathLst>
              <a:path w="672515" h="847260">
                <a:moveTo>
                  <a:pt x="0" y="0"/>
                </a:moveTo>
                <a:lnTo>
                  <a:pt x="672515" y="0"/>
                </a:lnTo>
                <a:lnTo>
                  <a:pt x="672515" y="847260"/>
                </a:lnTo>
                <a:lnTo>
                  <a:pt x="0" y="84726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 r="-327258" b="-82517"/>
            </a:stretch>
          </a:blipFill>
        </p:spPr>
      </p:sp>
      <p:sp>
        <p:nvSpPr>
          <p:cNvPr id="29" name="Freeform 29"/>
          <p:cNvSpPr/>
          <p:nvPr/>
        </p:nvSpPr>
        <p:spPr>
          <a:xfrm rot="668814">
            <a:off x="6774221" y="2722847"/>
            <a:ext cx="2127575" cy="545433"/>
          </a:xfrm>
          <a:custGeom>
            <a:avLst/>
            <a:gdLst/>
            <a:ahLst/>
            <a:cxnLst/>
            <a:rect l="l" t="t" r="r" b="b"/>
            <a:pathLst>
              <a:path w="2127575" h="545433">
                <a:moveTo>
                  <a:pt x="0" y="0"/>
                </a:moveTo>
                <a:lnTo>
                  <a:pt x="2127575" y="0"/>
                </a:lnTo>
                <a:lnTo>
                  <a:pt x="2127575" y="545433"/>
                </a:lnTo>
                <a:lnTo>
                  <a:pt x="0" y="54543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3289368" y="8084309"/>
            <a:ext cx="2127575" cy="545433"/>
          </a:xfrm>
          <a:custGeom>
            <a:avLst/>
            <a:gdLst/>
            <a:ahLst/>
            <a:cxnLst/>
            <a:rect l="l" t="t" r="r" b="b"/>
            <a:pathLst>
              <a:path w="2127575" h="545433">
                <a:moveTo>
                  <a:pt x="0" y="0"/>
                </a:moveTo>
                <a:lnTo>
                  <a:pt x="2127574" y="0"/>
                </a:lnTo>
                <a:lnTo>
                  <a:pt x="2127574" y="545433"/>
                </a:lnTo>
                <a:lnTo>
                  <a:pt x="0" y="54543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4343551" y="5502493"/>
            <a:ext cx="936630" cy="1341528"/>
          </a:xfrm>
          <a:custGeom>
            <a:avLst/>
            <a:gdLst/>
            <a:ahLst/>
            <a:cxnLst/>
            <a:rect l="l" t="t" r="r" b="b"/>
            <a:pathLst>
              <a:path w="936630" h="1341528">
                <a:moveTo>
                  <a:pt x="0" y="0"/>
                </a:moveTo>
                <a:lnTo>
                  <a:pt x="936630" y="0"/>
                </a:lnTo>
                <a:lnTo>
                  <a:pt x="936630" y="1341527"/>
                </a:lnTo>
                <a:lnTo>
                  <a:pt x="0" y="134152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6381750" y="455517"/>
            <a:ext cx="1755100" cy="1455137"/>
          </a:xfrm>
          <a:custGeom>
            <a:avLst/>
            <a:gdLst/>
            <a:ahLst/>
            <a:cxnLst/>
            <a:rect l="l" t="t" r="r" b="b"/>
            <a:pathLst>
              <a:path w="1755100" h="1455137">
                <a:moveTo>
                  <a:pt x="0" y="0"/>
                </a:moveTo>
                <a:lnTo>
                  <a:pt x="1755100" y="0"/>
                </a:lnTo>
                <a:lnTo>
                  <a:pt x="1755100" y="1455137"/>
                </a:lnTo>
                <a:lnTo>
                  <a:pt x="0" y="145513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-947122" y="8358292"/>
            <a:ext cx="3543013" cy="2428574"/>
          </a:xfrm>
          <a:custGeom>
            <a:avLst/>
            <a:gdLst/>
            <a:ahLst/>
            <a:cxnLst/>
            <a:rect l="l" t="t" r="r" b="b"/>
            <a:pathLst>
              <a:path w="3543013" h="2428574">
                <a:moveTo>
                  <a:pt x="0" y="0"/>
                </a:moveTo>
                <a:lnTo>
                  <a:pt x="3543013" y="0"/>
                </a:lnTo>
                <a:lnTo>
                  <a:pt x="3543013" y="2428574"/>
                </a:lnTo>
                <a:lnTo>
                  <a:pt x="0" y="24285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2604291" y="32965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2577074" y="1734237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3" y="0"/>
                </a:lnTo>
                <a:lnTo>
                  <a:pt x="1370153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-5400000">
            <a:off x="16172448" y="67831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rot="-5400000">
            <a:off x="16365765" y="417982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128897" y="4667997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5381692" y="365754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6"/>
                </a:lnTo>
                <a:lnTo>
                  <a:pt x="0" y="66294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8297687" y="8757152"/>
            <a:ext cx="846313" cy="662946"/>
          </a:xfrm>
          <a:custGeom>
            <a:avLst/>
            <a:gdLst/>
            <a:ahLst/>
            <a:cxnLst/>
            <a:rect l="l" t="t" r="r" b="b"/>
            <a:pathLst>
              <a:path w="846313" h="662946">
                <a:moveTo>
                  <a:pt x="0" y="0"/>
                </a:moveTo>
                <a:lnTo>
                  <a:pt x="846313" y="0"/>
                </a:lnTo>
                <a:lnTo>
                  <a:pt x="846313" y="662945"/>
                </a:lnTo>
                <a:lnTo>
                  <a:pt x="0" y="66294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12678119" y="8986517"/>
            <a:ext cx="693913" cy="543566"/>
          </a:xfrm>
          <a:custGeom>
            <a:avLst/>
            <a:gdLst/>
            <a:ahLst/>
            <a:cxnLst/>
            <a:rect l="l" t="t" r="r" b="b"/>
            <a:pathLst>
              <a:path w="693913" h="543566">
                <a:moveTo>
                  <a:pt x="0" y="0"/>
                </a:moveTo>
                <a:lnTo>
                  <a:pt x="693913" y="0"/>
                </a:lnTo>
                <a:lnTo>
                  <a:pt x="693913" y="543566"/>
                </a:lnTo>
                <a:lnTo>
                  <a:pt x="0" y="54356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 l="-16817" t="-289379" r="-619722" b="-116653"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-205040" y="1028700"/>
            <a:ext cx="1376083" cy="803132"/>
          </a:xfrm>
          <a:custGeom>
            <a:avLst/>
            <a:gdLst/>
            <a:ahLst/>
            <a:cxnLst/>
            <a:rect l="l" t="t" r="r" b="b"/>
            <a:pathLst>
              <a:path w="1376083" h="803132">
                <a:moveTo>
                  <a:pt x="0" y="0"/>
                </a:moveTo>
                <a:lnTo>
                  <a:pt x="1376083" y="0"/>
                </a:lnTo>
                <a:lnTo>
                  <a:pt x="1376083" y="803132"/>
                </a:lnTo>
                <a:lnTo>
                  <a:pt x="0" y="8031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=""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554785" y="553756"/>
            <a:ext cx="4312557" cy="2164120"/>
          </a:xfrm>
          <a:custGeom>
            <a:avLst/>
            <a:gdLst/>
            <a:ahLst/>
            <a:cxnLst/>
            <a:rect l="l" t="t" r="r" b="b"/>
            <a:pathLst>
              <a:path w="4312557" h="2164120">
                <a:moveTo>
                  <a:pt x="0" y="0"/>
                </a:moveTo>
                <a:lnTo>
                  <a:pt x="4312557" y="0"/>
                </a:lnTo>
                <a:lnTo>
                  <a:pt x="4312557" y="2164120"/>
                </a:lnTo>
                <a:lnTo>
                  <a:pt x="0" y="216412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=""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 flipH="1">
            <a:off x="1684218" y="4676518"/>
            <a:ext cx="3210298" cy="3105964"/>
          </a:xfrm>
          <a:custGeom>
            <a:avLst/>
            <a:gdLst/>
            <a:ahLst/>
            <a:cxnLst/>
            <a:rect l="l" t="t" r="r" b="b"/>
            <a:pathLst>
              <a:path w="3210298" h="3105964">
                <a:moveTo>
                  <a:pt x="3210299" y="0"/>
                </a:moveTo>
                <a:lnTo>
                  <a:pt x="0" y="0"/>
                </a:lnTo>
                <a:lnTo>
                  <a:pt x="0" y="3105964"/>
                </a:lnTo>
                <a:lnTo>
                  <a:pt x="3210299" y="3105964"/>
                </a:lnTo>
                <a:lnTo>
                  <a:pt x="3210299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=""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7550997" y="299079"/>
            <a:ext cx="57558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індика</a:t>
            </a:r>
          </a:p>
        </p:txBody>
      </p:sp>
      <p:sp>
        <p:nvSpPr>
          <p:cNvPr id="46" name="Freeform 46"/>
          <p:cNvSpPr/>
          <p:nvPr/>
        </p:nvSpPr>
        <p:spPr>
          <a:xfrm flipH="1">
            <a:off x="8818126" y="7041621"/>
            <a:ext cx="4388591" cy="3176243"/>
          </a:xfrm>
          <a:custGeom>
            <a:avLst/>
            <a:gdLst/>
            <a:ahLst/>
            <a:cxnLst/>
            <a:rect l="l" t="t" r="r" b="b"/>
            <a:pathLst>
              <a:path w="4388591" h="3176243">
                <a:moveTo>
                  <a:pt x="4388591" y="0"/>
                </a:moveTo>
                <a:lnTo>
                  <a:pt x="0" y="0"/>
                </a:lnTo>
                <a:lnTo>
                  <a:pt x="0" y="3176242"/>
                </a:lnTo>
                <a:lnTo>
                  <a:pt x="4388591" y="3176242"/>
                </a:lnTo>
                <a:lnTo>
                  <a:pt x="4388591" y="0"/>
                </a:lnTo>
                <a:close/>
              </a:path>
            </a:pathLst>
          </a:custGeom>
          <a:blipFill>
            <a:blip r:embed="rId38"/>
            <a:stretch>
              <a:fillRect/>
            </a:stretch>
          </a:blipFill>
        </p:spPr>
      </p:sp>
      <p:sp>
        <p:nvSpPr>
          <p:cNvPr id="47" name="Freeform 47"/>
          <p:cNvSpPr/>
          <p:nvPr/>
        </p:nvSpPr>
        <p:spPr>
          <a:xfrm>
            <a:off x="9371660" y="2668698"/>
            <a:ext cx="1250505" cy="3290802"/>
          </a:xfrm>
          <a:custGeom>
            <a:avLst/>
            <a:gdLst/>
            <a:ahLst/>
            <a:cxnLst/>
            <a:rect l="l" t="t" r="r" b="b"/>
            <a:pathLst>
              <a:path w="1250505" h="3290802">
                <a:moveTo>
                  <a:pt x="0" y="0"/>
                </a:moveTo>
                <a:lnTo>
                  <a:pt x="1250505" y="0"/>
                </a:lnTo>
                <a:lnTo>
                  <a:pt x="1250505" y="3290803"/>
                </a:lnTo>
                <a:lnTo>
                  <a:pt x="0" y="3290803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=""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48" name="Freeform 48"/>
          <p:cNvSpPr/>
          <p:nvPr/>
        </p:nvSpPr>
        <p:spPr>
          <a:xfrm>
            <a:off x="11127385" y="3338336"/>
            <a:ext cx="676737" cy="2621165"/>
          </a:xfrm>
          <a:custGeom>
            <a:avLst/>
            <a:gdLst/>
            <a:ahLst/>
            <a:cxnLst/>
            <a:rect l="l" t="t" r="r" b="b"/>
            <a:pathLst>
              <a:path w="676737" h="2621165">
                <a:moveTo>
                  <a:pt x="0" y="0"/>
                </a:moveTo>
                <a:lnTo>
                  <a:pt x="676737" y="0"/>
                </a:lnTo>
                <a:lnTo>
                  <a:pt x="676737" y="2621165"/>
                </a:lnTo>
                <a:lnTo>
                  <a:pt x="0" y="2621165"/>
                </a:lnTo>
                <a:lnTo>
                  <a:pt x="0" y="0"/>
                </a:lnTo>
                <a:close/>
              </a:path>
            </a:pathLst>
          </a:custGeom>
          <a:blipFill>
            <a:blip r:embed="rId41">
              <a:extLst>
                <a:ext uri="{96DAC541-7B7A-43D3-8B79-37D633B846F1}">
                  <asvg:svgBlip xmlns="" xmlns:asvg="http://schemas.microsoft.com/office/drawing/2016/SVG/main" r:embed="rId4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CE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V="1">
            <a:off x="-2394270" y="2633490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244922" y="2118346"/>
            <a:ext cx="8712635" cy="3877123"/>
          </a:xfrm>
          <a:custGeom>
            <a:avLst/>
            <a:gdLst/>
            <a:ahLst/>
            <a:cxnLst/>
            <a:rect l="l" t="t" r="r" b="b"/>
            <a:pathLst>
              <a:path w="8712635" h="3877123">
                <a:moveTo>
                  <a:pt x="8712635" y="0"/>
                </a:moveTo>
                <a:lnTo>
                  <a:pt x="0" y="0"/>
                </a:lnTo>
                <a:lnTo>
                  <a:pt x="0" y="3877123"/>
                </a:lnTo>
                <a:lnTo>
                  <a:pt x="8712635" y="3877123"/>
                </a:lnTo>
                <a:lnTo>
                  <a:pt x="871263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 flipV="1">
            <a:off x="8282434" y="96701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5400000">
            <a:off x="10802752" y="96701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0"/>
                </a:moveTo>
                <a:lnTo>
                  <a:pt x="3595506" y="0"/>
                </a:lnTo>
                <a:lnTo>
                  <a:pt x="3595506" y="2584271"/>
                </a:lnTo>
                <a:lnTo>
                  <a:pt x="0" y="25842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9932325" y="3556673"/>
            <a:ext cx="4766027" cy="3154604"/>
          </a:xfrm>
          <a:custGeom>
            <a:avLst/>
            <a:gdLst/>
            <a:ahLst/>
            <a:cxnLst/>
            <a:rect l="l" t="t" r="r" b="b"/>
            <a:pathLst>
              <a:path w="4766027" h="3154604">
                <a:moveTo>
                  <a:pt x="0" y="0"/>
                </a:moveTo>
                <a:lnTo>
                  <a:pt x="4766027" y="0"/>
                </a:lnTo>
                <a:lnTo>
                  <a:pt x="4766027" y="3154604"/>
                </a:lnTo>
                <a:lnTo>
                  <a:pt x="0" y="31546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b="-165832"/>
            </a:stretch>
          </a:blipFill>
        </p:spPr>
      </p:sp>
      <p:sp>
        <p:nvSpPr>
          <p:cNvPr id="7" name="Freeform 7"/>
          <p:cNvSpPr/>
          <p:nvPr/>
        </p:nvSpPr>
        <p:spPr>
          <a:xfrm rot="5400000" flipV="1">
            <a:off x="14169411" y="6465457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400000">
            <a:off x="13934436" y="2948995"/>
            <a:ext cx="5489971" cy="1159756"/>
          </a:xfrm>
          <a:custGeom>
            <a:avLst/>
            <a:gdLst/>
            <a:ahLst/>
            <a:cxnLst/>
            <a:rect l="l" t="t" r="r" b="b"/>
            <a:pathLst>
              <a:path w="5489971" h="1159756">
                <a:moveTo>
                  <a:pt x="0" y="0"/>
                </a:moveTo>
                <a:lnTo>
                  <a:pt x="5489971" y="0"/>
                </a:lnTo>
                <a:lnTo>
                  <a:pt x="5489971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936206" y="8395589"/>
            <a:ext cx="1912869" cy="1159756"/>
          </a:xfrm>
          <a:custGeom>
            <a:avLst/>
            <a:gdLst/>
            <a:ahLst/>
            <a:cxnLst/>
            <a:rect l="l" t="t" r="r" b="b"/>
            <a:pathLst>
              <a:path w="1912869" h="1159756">
                <a:moveTo>
                  <a:pt x="0" y="0"/>
                </a:moveTo>
                <a:lnTo>
                  <a:pt x="1912869" y="0"/>
                </a:lnTo>
                <a:lnTo>
                  <a:pt x="1912869" y="1159756"/>
                </a:lnTo>
                <a:lnTo>
                  <a:pt x="0" y="11597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18700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92939" y="2127871"/>
            <a:ext cx="982275" cy="1159756"/>
          </a:xfrm>
          <a:custGeom>
            <a:avLst/>
            <a:gdLst/>
            <a:ahLst/>
            <a:cxnLst/>
            <a:rect l="l" t="t" r="r" b="b"/>
            <a:pathLst>
              <a:path w="982275" h="1159756">
                <a:moveTo>
                  <a:pt x="0" y="0"/>
                </a:moveTo>
                <a:lnTo>
                  <a:pt x="982274" y="0"/>
                </a:lnTo>
                <a:lnTo>
                  <a:pt x="982274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364165" r="-94738"/>
            </a:stretch>
          </a:blipFill>
        </p:spPr>
      </p:sp>
      <p:sp>
        <p:nvSpPr>
          <p:cNvPr id="11" name="Freeform 11"/>
          <p:cNvSpPr/>
          <p:nvPr/>
        </p:nvSpPr>
        <p:spPr>
          <a:xfrm rot="-5400000">
            <a:off x="15722987" y="204010"/>
            <a:ext cx="1912869" cy="1159756"/>
          </a:xfrm>
          <a:custGeom>
            <a:avLst/>
            <a:gdLst/>
            <a:ahLst/>
            <a:cxnLst/>
            <a:rect l="l" t="t" r="r" b="b"/>
            <a:pathLst>
              <a:path w="1912869" h="1159756">
                <a:moveTo>
                  <a:pt x="0" y="0"/>
                </a:moveTo>
                <a:lnTo>
                  <a:pt x="1912869" y="0"/>
                </a:lnTo>
                <a:lnTo>
                  <a:pt x="1912869" y="1159756"/>
                </a:lnTo>
                <a:lnTo>
                  <a:pt x="0" y="11597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187002"/>
            </a:stretch>
          </a:blipFill>
        </p:spPr>
      </p:sp>
      <p:sp>
        <p:nvSpPr>
          <p:cNvPr id="12" name="Freeform 12"/>
          <p:cNvSpPr/>
          <p:nvPr/>
        </p:nvSpPr>
        <p:spPr>
          <a:xfrm rot="-10800000">
            <a:off x="8356787" y="7653618"/>
            <a:ext cx="4764264" cy="1901728"/>
          </a:xfrm>
          <a:custGeom>
            <a:avLst/>
            <a:gdLst/>
            <a:ahLst/>
            <a:cxnLst/>
            <a:rect l="l" t="t" r="r" b="b"/>
            <a:pathLst>
              <a:path w="4764264" h="1901728">
                <a:moveTo>
                  <a:pt x="0" y="0"/>
                </a:moveTo>
                <a:lnTo>
                  <a:pt x="4764263" y="0"/>
                </a:lnTo>
                <a:lnTo>
                  <a:pt x="4764263" y="1901727"/>
                </a:lnTo>
                <a:lnTo>
                  <a:pt x="0" y="19017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r="-37" b="-340965"/>
            </a:stretch>
          </a:blipFill>
        </p:spPr>
      </p:sp>
      <p:sp>
        <p:nvSpPr>
          <p:cNvPr id="13" name="Freeform 13"/>
          <p:cNvSpPr/>
          <p:nvPr/>
        </p:nvSpPr>
        <p:spPr>
          <a:xfrm rot="-10800000" flipV="1">
            <a:off x="8355023" y="6335806"/>
            <a:ext cx="4231984" cy="1475254"/>
          </a:xfrm>
          <a:custGeom>
            <a:avLst/>
            <a:gdLst/>
            <a:ahLst/>
            <a:cxnLst/>
            <a:rect l="l" t="t" r="r" b="b"/>
            <a:pathLst>
              <a:path w="4231984" h="1475254">
                <a:moveTo>
                  <a:pt x="0" y="1475254"/>
                </a:moveTo>
                <a:lnTo>
                  <a:pt x="4231984" y="1475254"/>
                </a:lnTo>
                <a:lnTo>
                  <a:pt x="4231984" y="0"/>
                </a:lnTo>
                <a:lnTo>
                  <a:pt x="0" y="0"/>
                </a:lnTo>
                <a:lnTo>
                  <a:pt x="0" y="147525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l="-12619" b="-468442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614927" y="509482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0080187" y="657989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435973" y="8661188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5400000">
            <a:off x="15994345" y="568119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5400000">
            <a:off x="16061020" y="13760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2874337">
            <a:off x="8102975" y="469006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4554083" y="5339686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6" y="0"/>
                </a:lnTo>
                <a:lnTo>
                  <a:pt x="846316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174513" y="6933776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3724623" y="6216971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7" y="0"/>
                </a:lnTo>
                <a:lnTo>
                  <a:pt x="846317" y="1594089"/>
                </a:lnTo>
                <a:lnTo>
                  <a:pt x="0" y="159408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690922" y="3562453"/>
            <a:ext cx="2506354" cy="1777233"/>
          </a:xfrm>
          <a:custGeom>
            <a:avLst/>
            <a:gdLst/>
            <a:ahLst/>
            <a:cxnLst/>
            <a:rect l="l" t="t" r="r" b="b"/>
            <a:pathLst>
              <a:path w="2506354" h="1777233">
                <a:moveTo>
                  <a:pt x="0" y="0"/>
                </a:moveTo>
                <a:lnTo>
                  <a:pt x="2506354" y="0"/>
                </a:lnTo>
                <a:lnTo>
                  <a:pt x="2506354" y="1777233"/>
                </a:lnTo>
                <a:lnTo>
                  <a:pt x="0" y="177723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0574048" y="4346888"/>
            <a:ext cx="2109551" cy="1495863"/>
          </a:xfrm>
          <a:custGeom>
            <a:avLst/>
            <a:gdLst/>
            <a:ahLst/>
            <a:cxnLst/>
            <a:rect l="l" t="t" r="r" b="b"/>
            <a:pathLst>
              <a:path w="2109551" h="1495863">
                <a:moveTo>
                  <a:pt x="0" y="0"/>
                </a:moveTo>
                <a:lnTo>
                  <a:pt x="2109551" y="0"/>
                </a:lnTo>
                <a:lnTo>
                  <a:pt x="2109551" y="1495864"/>
                </a:lnTo>
                <a:lnTo>
                  <a:pt x="0" y="149586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5624646" y="8482293"/>
            <a:ext cx="2109551" cy="1495863"/>
          </a:xfrm>
          <a:custGeom>
            <a:avLst/>
            <a:gdLst/>
            <a:ahLst/>
            <a:cxnLst/>
            <a:rect l="l" t="t" r="r" b="b"/>
            <a:pathLst>
              <a:path w="2109551" h="1495863">
                <a:moveTo>
                  <a:pt x="0" y="0"/>
                </a:moveTo>
                <a:lnTo>
                  <a:pt x="2109551" y="0"/>
                </a:lnTo>
                <a:lnTo>
                  <a:pt x="2109551" y="1495863"/>
                </a:lnTo>
                <a:lnTo>
                  <a:pt x="0" y="14958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640425" y="9154085"/>
            <a:ext cx="2879523" cy="649202"/>
          </a:xfrm>
          <a:custGeom>
            <a:avLst/>
            <a:gdLst/>
            <a:ahLst/>
            <a:cxnLst/>
            <a:rect l="l" t="t" r="r" b="b"/>
            <a:pathLst>
              <a:path w="2879523" h="649202">
                <a:moveTo>
                  <a:pt x="0" y="0"/>
                </a:moveTo>
                <a:lnTo>
                  <a:pt x="2879524" y="0"/>
                </a:lnTo>
                <a:lnTo>
                  <a:pt x="2879524" y="649202"/>
                </a:lnTo>
                <a:lnTo>
                  <a:pt x="0" y="64920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1628823" y="9708039"/>
            <a:ext cx="2396196" cy="540233"/>
          </a:xfrm>
          <a:custGeom>
            <a:avLst/>
            <a:gdLst/>
            <a:ahLst/>
            <a:cxnLst/>
            <a:rect l="l" t="t" r="r" b="b"/>
            <a:pathLst>
              <a:path w="2396196" h="540233">
                <a:moveTo>
                  <a:pt x="0" y="0"/>
                </a:moveTo>
                <a:lnTo>
                  <a:pt x="2396196" y="0"/>
                </a:lnTo>
                <a:lnTo>
                  <a:pt x="2396196" y="540234"/>
                </a:lnTo>
                <a:lnTo>
                  <a:pt x="0" y="54023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5475500" y="5662473"/>
            <a:ext cx="2476675" cy="558378"/>
          </a:xfrm>
          <a:custGeom>
            <a:avLst/>
            <a:gdLst/>
            <a:ahLst/>
            <a:cxnLst/>
            <a:rect l="l" t="t" r="r" b="b"/>
            <a:pathLst>
              <a:path w="2476675" h="558378">
                <a:moveTo>
                  <a:pt x="0" y="0"/>
                </a:moveTo>
                <a:lnTo>
                  <a:pt x="2476675" y="0"/>
                </a:lnTo>
                <a:lnTo>
                  <a:pt x="2476675" y="558377"/>
                </a:lnTo>
                <a:lnTo>
                  <a:pt x="0" y="55837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3759191" y="2530948"/>
            <a:ext cx="855736" cy="1513360"/>
          </a:xfrm>
          <a:custGeom>
            <a:avLst/>
            <a:gdLst/>
            <a:ahLst/>
            <a:cxnLst/>
            <a:rect l="l" t="t" r="r" b="b"/>
            <a:pathLst>
              <a:path w="855736" h="1513360">
                <a:moveTo>
                  <a:pt x="0" y="0"/>
                </a:moveTo>
                <a:lnTo>
                  <a:pt x="855736" y="0"/>
                </a:lnTo>
                <a:lnTo>
                  <a:pt x="855736" y="1513360"/>
                </a:lnTo>
                <a:lnTo>
                  <a:pt x="0" y="151336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4347085" y="3204072"/>
            <a:ext cx="773023" cy="1367082"/>
          </a:xfrm>
          <a:custGeom>
            <a:avLst/>
            <a:gdLst/>
            <a:ahLst/>
            <a:cxnLst/>
            <a:rect l="l" t="t" r="r" b="b"/>
            <a:pathLst>
              <a:path w="773023" h="1367082">
                <a:moveTo>
                  <a:pt x="0" y="0"/>
                </a:moveTo>
                <a:lnTo>
                  <a:pt x="773023" y="0"/>
                </a:lnTo>
                <a:lnTo>
                  <a:pt x="773023" y="1367082"/>
                </a:lnTo>
                <a:lnTo>
                  <a:pt x="0" y="136708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4108425" y="7762451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0" y="0"/>
                </a:lnTo>
                <a:lnTo>
                  <a:pt x="925030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0956400" y="7144155"/>
            <a:ext cx="794540" cy="618296"/>
          </a:xfrm>
          <a:custGeom>
            <a:avLst/>
            <a:gdLst/>
            <a:ahLst/>
            <a:cxnLst/>
            <a:rect l="l" t="t" r="r" b="b"/>
            <a:pathLst>
              <a:path w="794540" h="618296">
                <a:moveTo>
                  <a:pt x="0" y="0"/>
                </a:moveTo>
                <a:lnTo>
                  <a:pt x="794540" y="0"/>
                </a:lnTo>
                <a:lnTo>
                  <a:pt x="794540" y="618296"/>
                </a:lnTo>
                <a:lnTo>
                  <a:pt x="0" y="61829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1805965" y="7516989"/>
            <a:ext cx="794540" cy="618296"/>
          </a:xfrm>
          <a:custGeom>
            <a:avLst/>
            <a:gdLst/>
            <a:ahLst/>
            <a:cxnLst/>
            <a:rect l="l" t="t" r="r" b="b"/>
            <a:pathLst>
              <a:path w="794540" h="618296">
                <a:moveTo>
                  <a:pt x="0" y="0"/>
                </a:moveTo>
                <a:lnTo>
                  <a:pt x="794540" y="0"/>
                </a:lnTo>
                <a:lnTo>
                  <a:pt x="794540" y="618296"/>
                </a:lnTo>
                <a:lnTo>
                  <a:pt x="0" y="61829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409854" y="200340"/>
            <a:ext cx="1371328" cy="1136956"/>
          </a:xfrm>
          <a:custGeom>
            <a:avLst/>
            <a:gdLst/>
            <a:ahLst/>
            <a:cxnLst/>
            <a:rect l="l" t="t" r="r" b="b"/>
            <a:pathLst>
              <a:path w="1371328" h="1136956">
                <a:moveTo>
                  <a:pt x="0" y="0"/>
                </a:moveTo>
                <a:lnTo>
                  <a:pt x="1371329" y="0"/>
                </a:lnTo>
                <a:lnTo>
                  <a:pt x="1371329" y="1136956"/>
                </a:lnTo>
                <a:lnTo>
                  <a:pt x="0" y="113695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221281" y="352157"/>
            <a:ext cx="1797107" cy="1489965"/>
          </a:xfrm>
          <a:custGeom>
            <a:avLst/>
            <a:gdLst/>
            <a:ahLst/>
            <a:cxnLst/>
            <a:rect l="l" t="t" r="r" b="b"/>
            <a:pathLst>
              <a:path w="1797107" h="1489965">
                <a:moveTo>
                  <a:pt x="0" y="0"/>
                </a:moveTo>
                <a:lnTo>
                  <a:pt x="1797106" y="0"/>
                </a:lnTo>
                <a:lnTo>
                  <a:pt x="1797106" y="1489964"/>
                </a:lnTo>
                <a:lnTo>
                  <a:pt x="0" y="1489964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flipH="1">
            <a:off x="386133" y="1265728"/>
            <a:ext cx="3115932" cy="2255156"/>
          </a:xfrm>
          <a:custGeom>
            <a:avLst/>
            <a:gdLst/>
            <a:ahLst/>
            <a:cxnLst/>
            <a:rect l="l" t="t" r="r" b="b"/>
            <a:pathLst>
              <a:path w="3115932" h="2255156">
                <a:moveTo>
                  <a:pt x="3115932" y="0"/>
                </a:moveTo>
                <a:lnTo>
                  <a:pt x="0" y="0"/>
                </a:lnTo>
                <a:lnTo>
                  <a:pt x="0" y="2255156"/>
                </a:lnTo>
                <a:lnTo>
                  <a:pt x="3115932" y="2255156"/>
                </a:lnTo>
                <a:lnTo>
                  <a:pt x="3115932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258495" y="6511306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258495" y="7757592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3562233" y="8818465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2347745" y="8818465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2347745" y="7757592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3502065" y="6493941"/>
            <a:ext cx="493606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2347745" y="6511306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258495" y="8849911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 flipH="1">
            <a:off x="7630489" y="3287628"/>
            <a:ext cx="2450323" cy="2670651"/>
          </a:xfrm>
          <a:custGeom>
            <a:avLst/>
            <a:gdLst/>
            <a:ahLst/>
            <a:cxnLst/>
            <a:rect l="l" t="t" r="r" b="b"/>
            <a:pathLst>
              <a:path w="2450323" h="2670651">
                <a:moveTo>
                  <a:pt x="2450323" y="0"/>
                </a:moveTo>
                <a:lnTo>
                  <a:pt x="0" y="0"/>
                </a:lnTo>
                <a:lnTo>
                  <a:pt x="0" y="2670651"/>
                </a:lnTo>
                <a:lnTo>
                  <a:pt x="2450323" y="2670651"/>
                </a:lnTo>
                <a:lnTo>
                  <a:pt x="2450323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46" name="TextBox 46"/>
          <p:cNvSpPr txBox="1"/>
          <p:nvPr/>
        </p:nvSpPr>
        <p:spPr>
          <a:xfrm>
            <a:off x="4733596" y="722219"/>
            <a:ext cx="8246002" cy="15810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304"/>
              </a:lnSpc>
            </a:pPr>
            <a:r>
              <a:rPr lang="en-US" sz="4503">
                <a:solidFill>
                  <a:srgbClr val="75421F"/>
                </a:solidFill>
                <a:latin typeface="Balmy"/>
                <a:ea typeface="Balmy"/>
                <a:cs typeface="Balmy"/>
                <a:sym typeface="Balmy"/>
              </a:rPr>
              <a:t>З’єднайте по черзі крапочки, яка буква утворилась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390227" y="5836617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1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2195501" y="831938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6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2095518" y="7120245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5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040891" y="7132254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4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040891" y="591926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3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2195501" y="5887793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2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106250" y="831938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5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3409988" y="8271424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7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4286845" y="79199"/>
            <a:ext cx="57558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Завдання від удава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CE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V="1">
            <a:off x="-2394270" y="2633490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244922" y="2118346"/>
            <a:ext cx="8712635" cy="3877123"/>
          </a:xfrm>
          <a:custGeom>
            <a:avLst/>
            <a:gdLst/>
            <a:ahLst/>
            <a:cxnLst/>
            <a:rect l="l" t="t" r="r" b="b"/>
            <a:pathLst>
              <a:path w="8712635" h="3877123">
                <a:moveTo>
                  <a:pt x="8712635" y="0"/>
                </a:moveTo>
                <a:lnTo>
                  <a:pt x="0" y="0"/>
                </a:lnTo>
                <a:lnTo>
                  <a:pt x="0" y="3877123"/>
                </a:lnTo>
                <a:lnTo>
                  <a:pt x="8712635" y="3877123"/>
                </a:lnTo>
                <a:lnTo>
                  <a:pt x="871263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 flipV="1">
            <a:off x="8282434" y="96701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1"/>
                </a:moveTo>
                <a:lnTo>
                  <a:pt x="3595507" y="2584271"/>
                </a:lnTo>
                <a:lnTo>
                  <a:pt x="3595507" y="0"/>
                </a:lnTo>
                <a:lnTo>
                  <a:pt x="0" y="0"/>
                </a:lnTo>
                <a:lnTo>
                  <a:pt x="0" y="258427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5400000">
            <a:off x="10802752" y="967019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0"/>
                </a:moveTo>
                <a:lnTo>
                  <a:pt x="3595506" y="0"/>
                </a:lnTo>
                <a:lnTo>
                  <a:pt x="3595506" y="2584271"/>
                </a:lnTo>
                <a:lnTo>
                  <a:pt x="0" y="25842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9932325" y="3556673"/>
            <a:ext cx="4766027" cy="3154604"/>
          </a:xfrm>
          <a:custGeom>
            <a:avLst/>
            <a:gdLst/>
            <a:ahLst/>
            <a:cxnLst/>
            <a:rect l="l" t="t" r="r" b="b"/>
            <a:pathLst>
              <a:path w="4766027" h="3154604">
                <a:moveTo>
                  <a:pt x="0" y="0"/>
                </a:moveTo>
                <a:lnTo>
                  <a:pt x="4766027" y="0"/>
                </a:lnTo>
                <a:lnTo>
                  <a:pt x="4766027" y="3154604"/>
                </a:lnTo>
                <a:lnTo>
                  <a:pt x="0" y="31546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b="-165832"/>
            </a:stretch>
          </a:blipFill>
        </p:spPr>
      </p:sp>
      <p:sp>
        <p:nvSpPr>
          <p:cNvPr id="7" name="Freeform 7"/>
          <p:cNvSpPr/>
          <p:nvPr/>
        </p:nvSpPr>
        <p:spPr>
          <a:xfrm rot="5400000" flipV="1">
            <a:off x="14169411" y="6465457"/>
            <a:ext cx="3595507" cy="2584271"/>
          </a:xfrm>
          <a:custGeom>
            <a:avLst/>
            <a:gdLst/>
            <a:ahLst/>
            <a:cxnLst/>
            <a:rect l="l" t="t" r="r" b="b"/>
            <a:pathLst>
              <a:path w="3595507" h="2584271">
                <a:moveTo>
                  <a:pt x="0" y="2584270"/>
                </a:moveTo>
                <a:lnTo>
                  <a:pt x="3595507" y="2584270"/>
                </a:lnTo>
                <a:lnTo>
                  <a:pt x="3595507" y="0"/>
                </a:lnTo>
                <a:lnTo>
                  <a:pt x="0" y="0"/>
                </a:lnTo>
                <a:lnTo>
                  <a:pt x="0" y="258427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400000">
            <a:off x="13934436" y="2948995"/>
            <a:ext cx="5489971" cy="1159756"/>
          </a:xfrm>
          <a:custGeom>
            <a:avLst/>
            <a:gdLst/>
            <a:ahLst/>
            <a:cxnLst/>
            <a:rect l="l" t="t" r="r" b="b"/>
            <a:pathLst>
              <a:path w="5489971" h="1159756">
                <a:moveTo>
                  <a:pt x="0" y="0"/>
                </a:moveTo>
                <a:lnTo>
                  <a:pt x="5489971" y="0"/>
                </a:lnTo>
                <a:lnTo>
                  <a:pt x="5489971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936206" y="8395589"/>
            <a:ext cx="1912869" cy="1159756"/>
          </a:xfrm>
          <a:custGeom>
            <a:avLst/>
            <a:gdLst/>
            <a:ahLst/>
            <a:cxnLst/>
            <a:rect l="l" t="t" r="r" b="b"/>
            <a:pathLst>
              <a:path w="1912869" h="1159756">
                <a:moveTo>
                  <a:pt x="0" y="0"/>
                </a:moveTo>
                <a:lnTo>
                  <a:pt x="1912869" y="0"/>
                </a:lnTo>
                <a:lnTo>
                  <a:pt x="1912869" y="1159756"/>
                </a:lnTo>
                <a:lnTo>
                  <a:pt x="0" y="11597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18700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92939" y="2127871"/>
            <a:ext cx="982275" cy="1159756"/>
          </a:xfrm>
          <a:custGeom>
            <a:avLst/>
            <a:gdLst/>
            <a:ahLst/>
            <a:cxnLst/>
            <a:rect l="l" t="t" r="r" b="b"/>
            <a:pathLst>
              <a:path w="982275" h="1159756">
                <a:moveTo>
                  <a:pt x="0" y="0"/>
                </a:moveTo>
                <a:lnTo>
                  <a:pt x="982274" y="0"/>
                </a:lnTo>
                <a:lnTo>
                  <a:pt x="982274" y="1159757"/>
                </a:lnTo>
                <a:lnTo>
                  <a:pt x="0" y="1159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364165" r="-94738"/>
            </a:stretch>
          </a:blipFill>
        </p:spPr>
      </p:sp>
      <p:sp>
        <p:nvSpPr>
          <p:cNvPr id="11" name="Freeform 11"/>
          <p:cNvSpPr/>
          <p:nvPr/>
        </p:nvSpPr>
        <p:spPr>
          <a:xfrm rot="-5400000">
            <a:off x="15722987" y="204010"/>
            <a:ext cx="1912869" cy="1159756"/>
          </a:xfrm>
          <a:custGeom>
            <a:avLst/>
            <a:gdLst/>
            <a:ahLst/>
            <a:cxnLst/>
            <a:rect l="l" t="t" r="r" b="b"/>
            <a:pathLst>
              <a:path w="1912869" h="1159756">
                <a:moveTo>
                  <a:pt x="0" y="0"/>
                </a:moveTo>
                <a:lnTo>
                  <a:pt x="1912869" y="0"/>
                </a:lnTo>
                <a:lnTo>
                  <a:pt x="1912869" y="1159756"/>
                </a:lnTo>
                <a:lnTo>
                  <a:pt x="0" y="11597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 l="-187002"/>
            </a:stretch>
          </a:blipFill>
        </p:spPr>
      </p:sp>
      <p:sp>
        <p:nvSpPr>
          <p:cNvPr id="12" name="Freeform 12"/>
          <p:cNvSpPr/>
          <p:nvPr/>
        </p:nvSpPr>
        <p:spPr>
          <a:xfrm rot="-10800000">
            <a:off x="8356787" y="7653618"/>
            <a:ext cx="4764264" cy="1901728"/>
          </a:xfrm>
          <a:custGeom>
            <a:avLst/>
            <a:gdLst/>
            <a:ahLst/>
            <a:cxnLst/>
            <a:rect l="l" t="t" r="r" b="b"/>
            <a:pathLst>
              <a:path w="4764264" h="1901728">
                <a:moveTo>
                  <a:pt x="0" y="0"/>
                </a:moveTo>
                <a:lnTo>
                  <a:pt x="4764263" y="0"/>
                </a:lnTo>
                <a:lnTo>
                  <a:pt x="4764263" y="1901727"/>
                </a:lnTo>
                <a:lnTo>
                  <a:pt x="0" y="19017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r="-37" b="-340965"/>
            </a:stretch>
          </a:blipFill>
        </p:spPr>
      </p:sp>
      <p:sp>
        <p:nvSpPr>
          <p:cNvPr id="13" name="Freeform 13"/>
          <p:cNvSpPr/>
          <p:nvPr/>
        </p:nvSpPr>
        <p:spPr>
          <a:xfrm rot="-10800000" flipV="1">
            <a:off x="8355023" y="6335806"/>
            <a:ext cx="4231984" cy="1475254"/>
          </a:xfrm>
          <a:custGeom>
            <a:avLst/>
            <a:gdLst/>
            <a:ahLst/>
            <a:cxnLst/>
            <a:rect l="l" t="t" r="r" b="b"/>
            <a:pathLst>
              <a:path w="4231984" h="1475254">
                <a:moveTo>
                  <a:pt x="0" y="1475254"/>
                </a:moveTo>
                <a:lnTo>
                  <a:pt x="4231984" y="1475254"/>
                </a:lnTo>
                <a:lnTo>
                  <a:pt x="4231984" y="0"/>
                </a:lnTo>
                <a:lnTo>
                  <a:pt x="0" y="0"/>
                </a:lnTo>
                <a:lnTo>
                  <a:pt x="0" y="147525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 l="-12619" b="-468442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614927" y="509482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0080187" y="657989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435973" y="8661188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5400000">
            <a:off x="15994345" y="5681190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5400000">
            <a:off x="16061020" y="1376026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2874337">
            <a:off x="8102975" y="4690065"/>
            <a:ext cx="1370154" cy="628558"/>
          </a:xfrm>
          <a:custGeom>
            <a:avLst/>
            <a:gdLst/>
            <a:ahLst/>
            <a:cxnLst/>
            <a:rect l="l" t="t" r="r" b="b"/>
            <a:pathLst>
              <a:path w="1370154" h="628558">
                <a:moveTo>
                  <a:pt x="0" y="0"/>
                </a:moveTo>
                <a:lnTo>
                  <a:pt x="1370154" y="0"/>
                </a:lnTo>
                <a:lnTo>
                  <a:pt x="1370154" y="628558"/>
                </a:lnTo>
                <a:lnTo>
                  <a:pt x="0" y="6285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4554083" y="5339686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6" y="0"/>
                </a:lnTo>
                <a:lnTo>
                  <a:pt x="846316" y="1594090"/>
                </a:lnTo>
                <a:lnTo>
                  <a:pt x="0" y="159409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174513" y="6933776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1" y="0"/>
                </a:lnTo>
                <a:lnTo>
                  <a:pt x="925031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3724623" y="6216971"/>
            <a:ext cx="846317" cy="1594090"/>
          </a:xfrm>
          <a:custGeom>
            <a:avLst/>
            <a:gdLst/>
            <a:ahLst/>
            <a:cxnLst/>
            <a:rect l="l" t="t" r="r" b="b"/>
            <a:pathLst>
              <a:path w="846317" h="1594090">
                <a:moveTo>
                  <a:pt x="0" y="0"/>
                </a:moveTo>
                <a:lnTo>
                  <a:pt x="846317" y="0"/>
                </a:lnTo>
                <a:lnTo>
                  <a:pt x="846317" y="1594089"/>
                </a:lnTo>
                <a:lnTo>
                  <a:pt x="0" y="159408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690922" y="3562453"/>
            <a:ext cx="2506354" cy="1777233"/>
          </a:xfrm>
          <a:custGeom>
            <a:avLst/>
            <a:gdLst/>
            <a:ahLst/>
            <a:cxnLst/>
            <a:rect l="l" t="t" r="r" b="b"/>
            <a:pathLst>
              <a:path w="2506354" h="1777233">
                <a:moveTo>
                  <a:pt x="0" y="0"/>
                </a:moveTo>
                <a:lnTo>
                  <a:pt x="2506354" y="0"/>
                </a:lnTo>
                <a:lnTo>
                  <a:pt x="2506354" y="1777233"/>
                </a:lnTo>
                <a:lnTo>
                  <a:pt x="0" y="177723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0574048" y="4346888"/>
            <a:ext cx="2109551" cy="1495863"/>
          </a:xfrm>
          <a:custGeom>
            <a:avLst/>
            <a:gdLst/>
            <a:ahLst/>
            <a:cxnLst/>
            <a:rect l="l" t="t" r="r" b="b"/>
            <a:pathLst>
              <a:path w="2109551" h="1495863">
                <a:moveTo>
                  <a:pt x="0" y="0"/>
                </a:moveTo>
                <a:lnTo>
                  <a:pt x="2109551" y="0"/>
                </a:lnTo>
                <a:lnTo>
                  <a:pt x="2109551" y="1495864"/>
                </a:lnTo>
                <a:lnTo>
                  <a:pt x="0" y="149586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5624646" y="8482293"/>
            <a:ext cx="2109551" cy="1495863"/>
          </a:xfrm>
          <a:custGeom>
            <a:avLst/>
            <a:gdLst/>
            <a:ahLst/>
            <a:cxnLst/>
            <a:rect l="l" t="t" r="r" b="b"/>
            <a:pathLst>
              <a:path w="2109551" h="1495863">
                <a:moveTo>
                  <a:pt x="0" y="0"/>
                </a:moveTo>
                <a:lnTo>
                  <a:pt x="2109551" y="0"/>
                </a:lnTo>
                <a:lnTo>
                  <a:pt x="2109551" y="1495863"/>
                </a:lnTo>
                <a:lnTo>
                  <a:pt x="0" y="14958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8640425" y="9154085"/>
            <a:ext cx="2879523" cy="649202"/>
          </a:xfrm>
          <a:custGeom>
            <a:avLst/>
            <a:gdLst/>
            <a:ahLst/>
            <a:cxnLst/>
            <a:rect l="l" t="t" r="r" b="b"/>
            <a:pathLst>
              <a:path w="2879523" h="649202">
                <a:moveTo>
                  <a:pt x="0" y="0"/>
                </a:moveTo>
                <a:lnTo>
                  <a:pt x="2879524" y="0"/>
                </a:lnTo>
                <a:lnTo>
                  <a:pt x="2879524" y="649202"/>
                </a:lnTo>
                <a:lnTo>
                  <a:pt x="0" y="64920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1628823" y="9708039"/>
            <a:ext cx="2396196" cy="540233"/>
          </a:xfrm>
          <a:custGeom>
            <a:avLst/>
            <a:gdLst/>
            <a:ahLst/>
            <a:cxnLst/>
            <a:rect l="l" t="t" r="r" b="b"/>
            <a:pathLst>
              <a:path w="2396196" h="540233">
                <a:moveTo>
                  <a:pt x="0" y="0"/>
                </a:moveTo>
                <a:lnTo>
                  <a:pt x="2396196" y="0"/>
                </a:lnTo>
                <a:lnTo>
                  <a:pt x="2396196" y="540234"/>
                </a:lnTo>
                <a:lnTo>
                  <a:pt x="0" y="54023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5475500" y="5662473"/>
            <a:ext cx="2476675" cy="558378"/>
          </a:xfrm>
          <a:custGeom>
            <a:avLst/>
            <a:gdLst/>
            <a:ahLst/>
            <a:cxnLst/>
            <a:rect l="l" t="t" r="r" b="b"/>
            <a:pathLst>
              <a:path w="2476675" h="558378">
                <a:moveTo>
                  <a:pt x="0" y="0"/>
                </a:moveTo>
                <a:lnTo>
                  <a:pt x="2476675" y="0"/>
                </a:lnTo>
                <a:lnTo>
                  <a:pt x="2476675" y="558377"/>
                </a:lnTo>
                <a:lnTo>
                  <a:pt x="0" y="55837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3759191" y="2530948"/>
            <a:ext cx="855736" cy="1513360"/>
          </a:xfrm>
          <a:custGeom>
            <a:avLst/>
            <a:gdLst/>
            <a:ahLst/>
            <a:cxnLst/>
            <a:rect l="l" t="t" r="r" b="b"/>
            <a:pathLst>
              <a:path w="855736" h="1513360">
                <a:moveTo>
                  <a:pt x="0" y="0"/>
                </a:moveTo>
                <a:lnTo>
                  <a:pt x="855736" y="0"/>
                </a:lnTo>
                <a:lnTo>
                  <a:pt x="855736" y="1513360"/>
                </a:lnTo>
                <a:lnTo>
                  <a:pt x="0" y="151336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4347085" y="3204072"/>
            <a:ext cx="773023" cy="1367082"/>
          </a:xfrm>
          <a:custGeom>
            <a:avLst/>
            <a:gdLst/>
            <a:ahLst/>
            <a:cxnLst/>
            <a:rect l="l" t="t" r="r" b="b"/>
            <a:pathLst>
              <a:path w="773023" h="1367082">
                <a:moveTo>
                  <a:pt x="0" y="0"/>
                </a:moveTo>
                <a:lnTo>
                  <a:pt x="773023" y="0"/>
                </a:lnTo>
                <a:lnTo>
                  <a:pt x="773023" y="1367082"/>
                </a:lnTo>
                <a:lnTo>
                  <a:pt x="0" y="136708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4108425" y="7762451"/>
            <a:ext cx="925030" cy="719842"/>
          </a:xfrm>
          <a:custGeom>
            <a:avLst/>
            <a:gdLst/>
            <a:ahLst/>
            <a:cxnLst/>
            <a:rect l="l" t="t" r="r" b="b"/>
            <a:pathLst>
              <a:path w="925030" h="719842">
                <a:moveTo>
                  <a:pt x="0" y="0"/>
                </a:moveTo>
                <a:lnTo>
                  <a:pt x="925030" y="0"/>
                </a:lnTo>
                <a:lnTo>
                  <a:pt x="925030" y="719842"/>
                </a:lnTo>
                <a:lnTo>
                  <a:pt x="0" y="71984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0956400" y="7144155"/>
            <a:ext cx="794540" cy="618296"/>
          </a:xfrm>
          <a:custGeom>
            <a:avLst/>
            <a:gdLst/>
            <a:ahLst/>
            <a:cxnLst/>
            <a:rect l="l" t="t" r="r" b="b"/>
            <a:pathLst>
              <a:path w="794540" h="618296">
                <a:moveTo>
                  <a:pt x="0" y="0"/>
                </a:moveTo>
                <a:lnTo>
                  <a:pt x="794540" y="0"/>
                </a:lnTo>
                <a:lnTo>
                  <a:pt x="794540" y="618296"/>
                </a:lnTo>
                <a:lnTo>
                  <a:pt x="0" y="61829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1805965" y="7516989"/>
            <a:ext cx="794540" cy="618296"/>
          </a:xfrm>
          <a:custGeom>
            <a:avLst/>
            <a:gdLst/>
            <a:ahLst/>
            <a:cxnLst/>
            <a:rect l="l" t="t" r="r" b="b"/>
            <a:pathLst>
              <a:path w="794540" h="618296">
                <a:moveTo>
                  <a:pt x="0" y="0"/>
                </a:moveTo>
                <a:lnTo>
                  <a:pt x="794540" y="0"/>
                </a:lnTo>
                <a:lnTo>
                  <a:pt x="794540" y="618296"/>
                </a:lnTo>
                <a:lnTo>
                  <a:pt x="0" y="61829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409854" y="200340"/>
            <a:ext cx="1371328" cy="1136956"/>
          </a:xfrm>
          <a:custGeom>
            <a:avLst/>
            <a:gdLst/>
            <a:ahLst/>
            <a:cxnLst/>
            <a:rect l="l" t="t" r="r" b="b"/>
            <a:pathLst>
              <a:path w="1371328" h="1136956">
                <a:moveTo>
                  <a:pt x="0" y="0"/>
                </a:moveTo>
                <a:lnTo>
                  <a:pt x="1371329" y="0"/>
                </a:lnTo>
                <a:lnTo>
                  <a:pt x="1371329" y="1136956"/>
                </a:lnTo>
                <a:lnTo>
                  <a:pt x="0" y="113695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221281" y="352157"/>
            <a:ext cx="1797107" cy="1489965"/>
          </a:xfrm>
          <a:custGeom>
            <a:avLst/>
            <a:gdLst/>
            <a:ahLst/>
            <a:cxnLst/>
            <a:rect l="l" t="t" r="r" b="b"/>
            <a:pathLst>
              <a:path w="1797107" h="1489965">
                <a:moveTo>
                  <a:pt x="0" y="0"/>
                </a:moveTo>
                <a:lnTo>
                  <a:pt x="1797106" y="0"/>
                </a:lnTo>
                <a:lnTo>
                  <a:pt x="1797106" y="1489964"/>
                </a:lnTo>
                <a:lnTo>
                  <a:pt x="0" y="1489964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flipH="1">
            <a:off x="12826921" y="7533610"/>
            <a:ext cx="3115932" cy="2255156"/>
          </a:xfrm>
          <a:custGeom>
            <a:avLst/>
            <a:gdLst/>
            <a:ahLst/>
            <a:cxnLst/>
            <a:rect l="l" t="t" r="r" b="b"/>
            <a:pathLst>
              <a:path w="3115932" h="2255156">
                <a:moveTo>
                  <a:pt x="3115932" y="0"/>
                </a:moveTo>
                <a:lnTo>
                  <a:pt x="0" y="0"/>
                </a:lnTo>
                <a:lnTo>
                  <a:pt x="0" y="2255156"/>
                </a:lnTo>
                <a:lnTo>
                  <a:pt x="3115932" y="2255156"/>
                </a:lnTo>
                <a:lnTo>
                  <a:pt x="3115932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258495" y="6511306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1258495" y="7757592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3562233" y="8818465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2347745" y="8818465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2347745" y="7757592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3562233" y="6493941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2347745" y="6511306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8" y="0"/>
                </a:lnTo>
                <a:lnTo>
                  <a:pt x="433438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258495" y="8849911"/>
            <a:ext cx="433438" cy="439835"/>
          </a:xfrm>
          <a:custGeom>
            <a:avLst/>
            <a:gdLst/>
            <a:ahLst/>
            <a:cxnLst/>
            <a:rect l="l" t="t" r="r" b="b"/>
            <a:pathLst>
              <a:path w="433438" h="439835">
                <a:moveTo>
                  <a:pt x="0" y="0"/>
                </a:moveTo>
                <a:lnTo>
                  <a:pt x="433437" y="0"/>
                </a:lnTo>
                <a:lnTo>
                  <a:pt x="433437" y="439835"/>
                </a:lnTo>
                <a:lnTo>
                  <a:pt x="0" y="4398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5475500" y="1195622"/>
            <a:ext cx="2450323" cy="2670651"/>
          </a:xfrm>
          <a:custGeom>
            <a:avLst/>
            <a:gdLst/>
            <a:ahLst/>
            <a:cxnLst/>
            <a:rect l="l" t="t" r="r" b="b"/>
            <a:pathLst>
              <a:path w="2450323" h="2670651">
                <a:moveTo>
                  <a:pt x="0" y="0"/>
                </a:moveTo>
                <a:lnTo>
                  <a:pt x="2450322" y="0"/>
                </a:lnTo>
                <a:lnTo>
                  <a:pt x="2450322" y="2670652"/>
                </a:lnTo>
                <a:lnTo>
                  <a:pt x="0" y="2670652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46" name="TextBox 46"/>
          <p:cNvSpPr txBox="1"/>
          <p:nvPr/>
        </p:nvSpPr>
        <p:spPr>
          <a:xfrm>
            <a:off x="3390227" y="5836617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1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2195501" y="831938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6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2095518" y="7120245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5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040891" y="7132254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4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040891" y="591926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3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195501" y="5887793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2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106250" y="8319389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5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409988" y="8271424"/>
            <a:ext cx="737926" cy="589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31E06"/>
                </a:solidFill>
                <a:latin typeface="Balmy"/>
                <a:ea typeface="Balmy"/>
                <a:cs typeface="Balmy"/>
                <a:sym typeface="Balmy"/>
              </a:rPr>
              <a:t>7</a:t>
            </a:r>
          </a:p>
        </p:txBody>
      </p:sp>
      <p:sp>
        <p:nvSpPr>
          <p:cNvPr id="54" name="Freeform 54"/>
          <p:cNvSpPr/>
          <p:nvPr/>
        </p:nvSpPr>
        <p:spPr>
          <a:xfrm>
            <a:off x="1040891" y="6078457"/>
            <a:ext cx="2972069" cy="3358270"/>
          </a:xfrm>
          <a:custGeom>
            <a:avLst/>
            <a:gdLst/>
            <a:ahLst/>
            <a:cxnLst/>
            <a:rect l="l" t="t" r="r" b="b"/>
            <a:pathLst>
              <a:path w="2972069" h="3358270">
                <a:moveTo>
                  <a:pt x="0" y="0"/>
                </a:moveTo>
                <a:lnTo>
                  <a:pt x="2972069" y="0"/>
                </a:lnTo>
                <a:lnTo>
                  <a:pt x="2972069" y="3358270"/>
                </a:lnTo>
                <a:lnTo>
                  <a:pt x="0" y="335827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=""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55" name="Freeform 55"/>
          <p:cNvSpPr/>
          <p:nvPr/>
        </p:nvSpPr>
        <p:spPr>
          <a:xfrm>
            <a:off x="4265372" y="7450335"/>
            <a:ext cx="1727451" cy="1890508"/>
          </a:xfrm>
          <a:custGeom>
            <a:avLst/>
            <a:gdLst/>
            <a:ahLst/>
            <a:cxnLst/>
            <a:rect l="l" t="t" r="r" b="b"/>
            <a:pathLst>
              <a:path w="1727451" h="1890508">
                <a:moveTo>
                  <a:pt x="0" y="0"/>
                </a:moveTo>
                <a:lnTo>
                  <a:pt x="1727451" y="0"/>
                </a:lnTo>
                <a:lnTo>
                  <a:pt x="1727451" y="1890508"/>
                </a:lnTo>
                <a:lnTo>
                  <a:pt x="0" y="1890508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=""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6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705175">
            <a:off x="1311874" y="5498689"/>
            <a:ext cx="4630069" cy="2281361"/>
          </a:xfrm>
          <a:custGeom>
            <a:avLst/>
            <a:gdLst/>
            <a:ahLst/>
            <a:cxnLst/>
            <a:rect l="l" t="t" r="r" b="b"/>
            <a:pathLst>
              <a:path w="4630069" h="2281361">
                <a:moveTo>
                  <a:pt x="0" y="0"/>
                </a:moveTo>
                <a:lnTo>
                  <a:pt x="4630070" y="0"/>
                </a:lnTo>
                <a:lnTo>
                  <a:pt x="4630070" y="2281361"/>
                </a:lnTo>
                <a:lnTo>
                  <a:pt x="0" y="22813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32862" y="1801515"/>
            <a:ext cx="2021098" cy="1433142"/>
          </a:xfrm>
          <a:custGeom>
            <a:avLst/>
            <a:gdLst/>
            <a:ahLst/>
            <a:cxnLst/>
            <a:rect l="l" t="t" r="r" b="b"/>
            <a:pathLst>
              <a:path w="2021098" h="1433142">
                <a:moveTo>
                  <a:pt x="0" y="0"/>
                </a:moveTo>
                <a:lnTo>
                  <a:pt x="2021098" y="0"/>
                </a:lnTo>
                <a:lnTo>
                  <a:pt x="2021098" y="1433142"/>
                </a:lnTo>
                <a:lnTo>
                  <a:pt x="0" y="14331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89797" y="4650626"/>
            <a:ext cx="4677031" cy="2882752"/>
          </a:xfrm>
          <a:custGeom>
            <a:avLst/>
            <a:gdLst/>
            <a:ahLst/>
            <a:cxnLst/>
            <a:rect l="l" t="t" r="r" b="b"/>
            <a:pathLst>
              <a:path w="4677031" h="2882752">
                <a:moveTo>
                  <a:pt x="0" y="0"/>
                </a:moveTo>
                <a:lnTo>
                  <a:pt x="4677031" y="0"/>
                </a:lnTo>
                <a:lnTo>
                  <a:pt x="4677031" y="2882752"/>
                </a:lnTo>
                <a:lnTo>
                  <a:pt x="0" y="28827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05572" y="3008299"/>
            <a:ext cx="1535841" cy="1089051"/>
          </a:xfrm>
          <a:custGeom>
            <a:avLst/>
            <a:gdLst/>
            <a:ahLst/>
            <a:cxnLst/>
            <a:rect l="l" t="t" r="r" b="b"/>
            <a:pathLst>
              <a:path w="1535841" h="1089051">
                <a:moveTo>
                  <a:pt x="0" y="0"/>
                </a:moveTo>
                <a:lnTo>
                  <a:pt x="1535841" y="0"/>
                </a:lnTo>
                <a:lnTo>
                  <a:pt x="1535841" y="1089052"/>
                </a:lnTo>
                <a:lnTo>
                  <a:pt x="0" y="10890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393564" y="4227396"/>
            <a:ext cx="1899136" cy="1864606"/>
          </a:xfrm>
          <a:custGeom>
            <a:avLst/>
            <a:gdLst/>
            <a:ahLst/>
            <a:cxnLst/>
            <a:rect l="l" t="t" r="r" b="b"/>
            <a:pathLst>
              <a:path w="1899136" h="1864606">
                <a:moveTo>
                  <a:pt x="0" y="0"/>
                </a:moveTo>
                <a:lnTo>
                  <a:pt x="1899136" y="0"/>
                </a:lnTo>
                <a:lnTo>
                  <a:pt x="1899136" y="1864606"/>
                </a:lnTo>
                <a:lnTo>
                  <a:pt x="0" y="1864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589797" y="2848335"/>
            <a:ext cx="2687575" cy="1592999"/>
          </a:xfrm>
          <a:custGeom>
            <a:avLst/>
            <a:gdLst/>
            <a:ahLst/>
            <a:cxnLst/>
            <a:rect l="l" t="t" r="r" b="b"/>
            <a:pathLst>
              <a:path w="2687575" h="1592999">
                <a:moveTo>
                  <a:pt x="0" y="0"/>
                </a:moveTo>
                <a:lnTo>
                  <a:pt x="2687575" y="0"/>
                </a:lnTo>
                <a:lnTo>
                  <a:pt x="2687575" y="1592999"/>
                </a:lnTo>
                <a:lnTo>
                  <a:pt x="0" y="159299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626909" y="5012354"/>
            <a:ext cx="1465329" cy="1454672"/>
          </a:xfrm>
          <a:custGeom>
            <a:avLst/>
            <a:gdLst/>
            <a:ahLst/>
            <a:cxnLst/>
            <a:rect l="l" t="t" r="r" b="b"/>
            <a:pathLst>
              <a:path w="1465329" h="1454672">
                <a:moveTo>
                  <a:pt x="0" y="0"/>
                </a:moveTo>
                <a:lnTo>
                  <a:pt x="1465329" y="0"/>
                </a:lnTo>
                <a:lnTo>
                  <a:pt x="1465329" y="1454672"/>
                </a:lnTo>
                <a:lnTo>
                  <a:pt x="0" y="14546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-1030599" y="8189865"/>
            <a:ext cx="16564973" cy="123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25"/>
              </a:lnSpc>
            </a:pPr>
            <a:r>
              <a:rPr lang="uk-UA" sz="7200" spc="-415" dirty="0" smtClean="0">
                <a:solidFill>
                  <a:schemeClr val="tx2"/>
                </a:solidFill>
                <a:latin typeface="Sensei"/>
                <a:ea typeface="Sensei"/>
                <a:cs typeface="Sensei"/>
                <a:sym typeface="Sensei"/>
              </a:rPr>
              <a:t>Назвіть голосні звуки</a:t>
            </a:r>
            <a:endParaRPr lang="en-US" sz="7200" spc="-415" dirty="0">
              <a:solidFill>
                <a:schemeClr val="tx2"/>
              </a:solidFill>
              <a:latin typeface="Sensei"/>
              <a:ea typeface="Sensei"/>
              <a:cs typeface="Sensei"/>
              <a:sym typeface="Sensei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-179887" y="9398501"/>
            <a:ext cx="18647774" cy="2050788"/>
            <a:chOff x="0" y="0"/>
            <a:chExt cx="4911348" cy="54012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1348" cy="540125"/>
            </a:xfrm>
            <a:custGeom>
              <a:avLst/>
              <a:gdLst/>
              <a:ahLst/>
              <a:cxnLst/>
              <a:rect l="l" t="t" r="r" b="b"/>
              <a:pathLst>
                <a:path w="4911348" h="540125">
                  <a:moveTo>
                    <a:pt x="0" y="0"/>
                  </a:moveTo>
                  <a:lnTo>
                    <a:pt x="4911348" y="0"/>
                  </a:lnTo>
                  <a:lnTo>
                    <a:pt x="4911348" y="540125"/>
                  </a:lnTo>
                  <a:lnTo>
                    <a:pt x="0" y="540125"/>
                  </a:lnTo>
                  <a:close/>
                </a:path>
              </a:pathLst>
            </a:custGeom>
            <a:solidFill>
              <a:srgbClr val="6FBEE4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04775"/>
              <a:ext cx="4911348" cy="644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4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5534374" y="241979"/>
            <a:ext cx="2178098" cy="2396806"/>
          </a:xfrm>
          <a:custGeom>
            <a:avLst/>
            <a:gdLst/>
            <a:ahLst/>
            <a:cxnLst/>
            <a:rect l="l" t="t" r="r" b="b"/>
            <a:pathLst>
              <a:path w="2178098" h="2396806">
                <a:moveTo>
                  <a:pt x="0" y="0"/>
                </a:moveTo>
                <a:lnTo>
                  <a:pt x="2178097" y="0"/>
                </a:lnTo>
                <a:lnTo>
                  <a:pt x="2178097" y="2396806"/>
                </a:lnTo>
                <a:lnTo>
                  <a:pt x="0" y="239680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056731" y="180561"/>
            <a:ext cx="1969364" cy="2337524"/>
          </a:xfrm>
          <a:custGeom>
            <a:avLst/>
            <a:gdLst/>
            <a:ahLst/>
            <a:cxnLst/>
            <a:rect l="l" t="t" r="r" b="b"/>
            <a:pathLst>
              <a:path w="1969364" h="2337524">
                <a:moveTo>
                  <a:pt x="0" y="0"/>
                </a:moveTo>
                <a:lnTo>
                  <a:pt x="1969364" y="0"/>
                </a:lnTo>
                <a:lnTo>
                  <a:pt x="1969364" y="2337525"/>
                </a:lnTo>
                <a:lnTo>
                  <a:pt x="0" y="233752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0504802" y="3643119"/>
            <a:ext cx="2557398" cy="2458299"/>
          </a:xfrm>
          <a:custGeom>
            <a:avLst/>
            <a:gdLst/>
            <a:ahLst/>
            <a:cxnLst/>
            <a:rect l="l" t="t" r="r" b="b"/>
            <a:pathLst>
              <a:path w="2557398" h="2458299">
                <a:moveTo>
                  <a:pt x="0" y="0"/>
                </a:moveTo>
                <a:lnTo>
                  <a:pt x="2557398" y="0"/>
                </a:lnTo>
                <a:lnTo>
                  <a:pt x="2557398" y="2458299"/>
                </a:lnTo>
                <a:lnTo>
                  <a:pt x="0" y="245829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707459" y="1130800"/>
            <a:ext cx="2811867" cy="2509591"/>
          </a:xfrm>
          <a:custGeom>
            <a:avLst/>
            <a:gdLst/>
            <a:ahLst/>
            <a:cxnLst/>
            <a:rect l="l" t="t" r="r" b="b"/>
            <a:pathLst>
              <a:path w="2811867" h="2509591">
                <a:moveTo>
                  <a:pt x="0" y="0"/>
                </a:moveTo>
                <a:lnTo>
                  <a:pt x="2811867" y="0"/>
                </a:lnTo>
                <a:lnTo>
                  <a:pt x="2811867" y="2509592"/>
                </a:lnTo>
                <a:lnTo>
                  <a:pt x="0" y="250959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1395525" y="1028700"/>
            <a:ext cx="2124860" cy="2143617"/>
          </a:xfrm>
          <a:custGeom>
            <a:avLst/>
            <a:gdLst/>
            <a:ahLst/>
            <a:cxnLst/>
            <a:rect l="l" t="t" r="r" b="b"/>
            <a:pathLst>
              <a:path w="2124860" h="2143617">
                <a:moveTo>
                  <a:pt x="0" y="0"/>
                </a:moveTo>
                <a:lnTo>
                  <a:pt x="2124860" y="0"/>
                </a:lnTo>
                <a:lnTo>
                  <a:pt x="2124860" y="2143617"/>
                </a:lnTo>
                <a:lnTo>
                  <a:pt x="0" y="2143617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918112" y="5518139"/>
            <a:ext cx="2643715" cy="2002614"/>
          </a:xfrm>
          <a:custGeom>
            <a:avLst/>
            <a:gdLst/>
            <a:ahLst/>
            <a:cxnLst/>
            <a:rect l="l" t="t" r="r" b="b"/>
            <a:pathLst>
              <a:path w="2643715" h="2002614">
                <a:moveTo>
                  <a:pt x="0" y="0"/>
                </a:moveTo>
                <a:lnTo>
                  <a:pt x="2643715" y="0"/>
                </a:lnTo>
                <a:lnTo>
                  <a:pt x="2643715" y="2002614"/>
                </a:lnTo>
                <a:lnTo>
                  <a:pt x="0" y="200261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7642846" y="3855818"/>
            <a:ext cx="876480" cy="1255375"/>
          </a:xfrm>
          <a:custGeom>
            <a:avLst/>
            <a:gdLst/>
            <a:ahLst/>
            <a:cxnLst/>
            <a:rect l="l" t="t" r="r" b="b"/>
            <a:pathLst>
              <a:path w="876480" h="1255375">
                <a:moveTo>
                  <a:pt x="0" y="0"/>
                </a:moveTo>
                <a:lnTo>
                  <a:pt x="876480" y="0"/>
                </a:lnTo>
                <a:lnTo>
                  <a:pt x="876480" y="1255375"/>
                </a:lnTo>
                <a:lnTo>
                  <a:pt x="0" y="125537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2185720" y="6960570"/>
            <a:ext cx="876480" cy="1255375"/>
          </a:xfrm>
          <a:custGeom>
            <a:avLst/>
            <a:gdLst/>
            <a:ahLst/>
            <a:cxnLst/>
            <a:rect l="l" t="t" r="r" b="b"/>
            <a:pathLst>
              <a:path w="876480" h="1255375">
                <a:moveTo>
                  <a:pt x="0" y="0"/>
                </a:moveTo>
                <a:lnTo>
                  <a:pt x="876480" y="0"/>
                </a:lnTo>
                <a:lnTo>
                  <a:pt x="876480" y="1255375"/>
                </a:lnTo>
                <a:lnTo>
                  <a:pt x="0" y="125537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928313" y="7843465"/>
            <a:ext cx="876480" cy="1255375"/>
          </a:xfrm>
          <a:custGeom>
            <a:avLst/>
            <a:gdLst/>
            <a:ahLst/>
            <a:cxnLst/>
            <a:rect l="l" t="t" r="r" b="b"/>
            <a:pathLst>
              <a:path w="876480" h="1255375">
                <a:moveTo>
                  <a:pt x="0" y="0"/>
                </a:moveTo>
                <a:lnTo>
                  <a:pt x="876480" y="0"/>
                </a:lnTo>
                <a:lnTo>
                  <a:pt x="876480" y="1255375"/>
                </a:lnTo>
                <a:lnTo>
                  <a:pt x="0" y="125537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323987" y="7470985"/>
            <a:ext cx="957308" cy="744960"/>
          </a:xfrm>
          <a:custGeom>
            <a:avLst/>
            <a:gdLst/>
            <a:ahLst/>
            <a:cxnLst/>
            <a:rect l="l" t="t" r="r" b="b"/>
            <a:pathLst>
              <a:path w="957308" h="744960">
                <a:moveTo>
                  <a:pt x="0" y="0"/>
                </a:moveTo>
                <a:lnTo>
                  <a:pt x="957308" y="0"/>
                </a:lnTo>
                <a:lnTo>
                  <a:pt x="957308" y="744960"/>
                </a:lnTo>
                <a:lnTo>
                  <a:pt x="0" y="74496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9144000" y="6930971"/>
            <a:ext cx="957308" cy="744960"/>
          </a:xfrm>
          <a:custGeom>
            <a:avLst/>
            <a:gdLst/>
            <a:ahLst/>
            <a:cxnLst/>
            <a:rect l="l" t="t" r="r" b="b"/>
            <a:pathLst>
              <a:path w="957308" h="744960">
                <a:moveTo>
                  <a:pt x="0" y="0"/>
                </a:moveTo>
                <a:lnTo>
                  <a:pt x="957308" y="0"/>
                </a:lnTo>
                <a:lnTo>
                  <a:pt x="957308" y="744960"/>
                </a:lnTo>
                <a:lnTo>
                  <a:pt x="0" y="74496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3381432" y="283740"/>
            <a:ext cx="957308" cy="744960"/>
          </a:xfrm>
          <a:custGeom>
            <a:avLst/>
            <a:gdLst/>
            <a:ahLst/>
            <a:cxnLst/>
            <a:rect l="l" t="t" r="r" b="b"/>
            <a:pathLst>
              <a:path w="957308" h="744960">
                <a:moveTo>
                  <a:pt x="0" y="0"/>
                </a:moveTo>
                <a:lnTo>
                  <a:pt x="957308" y="0"/>
                </a:lnTo>
                <a:lnTo>
                  <a:pt x="957308" y="744960"/>
                </a:lnTo>
                <a:lnTo>
                  <a:pt x="0" y="74496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6944122" y="2266305"/>
            <a:ext cx="957308" cy="744960"/>
          </a:xfrm>
          <a:custGeom>
            <a:avLst/>
            <a:gdLst/>
            <a:ahLst/>
            <a:cxnLst/>
            <a:rect l="l" t="t" r="r" b="b"/>
            <a:pathLst>
              <a:path w="957308" h="744960">
                <a:moveTo>
                  <a:pt x="0" y="0"/>
                </a:moveTo>
                <a:lnTo>
                  <a:pt x="957308" y="0"/>
                </a:lnTo>
                <a:lnTo>
                  <a:pt x="957308" y="744960"/>
                </a:lnTo>
                <a:lnTo>
                  <a:pt x="0" y="74496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3936370" y="246449"/>
            <a:ext cx="1332849" cy="1596227"/>
          </a:xfrm>
          <a:custGeom>
            <a:avLst/>
            <a:gdLst/>
            <a:ahLst/>
            <a:cxnLst/>
            <a:rect l="l" t="t" r="r" b="b"/>
            <a:pathLst>
              <a:path w="1332849" h="1596227">
                <a:moveTo>
                  <a:pt x="0" y="0"/>
                </a:moveTo>
                <a:lnTo>
                  <a:pt x="1332849" y="0"/>
                </a:lnTo>
                <a:lnTo>
                  <a:pt x="1332849" y="1596227"/>
                </a:lnTo>
                <a:lnTo>
                  <a:pt x="0" y="159622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4338740" y="1130800"/>
            <a:ext cx="1187769" cy="1342112"/>
          </a:xfrm>
          <a:custGeom>
            <a:avLst/>
            <a:gdLst/>
            <a:ahLst/>
            <a:cxnLst/>
            <a:rect l="l" t="t" r="r" b="b"/>
            <a:pathLst>
              <a:path w="1187769" h="1342112">
                <a:moveTo>
                  <a:pt x="0" y="0"/>
                </a:moveTo>
                <a:lnTo>
                  <a:pt x="1187769" y="0"/>
                </a:lnTo>
                <a:lnTo>
                  <a:pt x="1187769" y="1342112"/>
                </a:lnTo>
                <a:lnTo>
                  <a:pt x="0" y="13421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6221719" y="5738880"/>
            <a:ext cx="447198" cy="1732105"/>
          </a:xfrm>
          <a:custGeom>
            <a:avLst/>
            <a:gdLst/>
            <a:ahLst/>
            <a:cxnLst/>
            <a:rect l="l" t="t" r="r" b="b"/>
            <a:pathLst>
              <a:path w="447198" h="1732105">
                <a:moveTo>
                  <a:pt x="0" y="0"/>
                </a:moveTo>
                <a:lnTo>
                  <a:pt x="447198" y="0"/>
                </a:lnTo>
                <a:lnTo>
                  <a:pt x="447198" y="1732105"/>
                </a:lnTo>
                <a:lnTo>
                  <a:pt x="0" y="173210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9622654" y="4351502"/>
            <a:ext cx="1263237" cy="1583996"/>
          </a:xfrm>
          <a:custGeom>
            <a:avLst/>
            <a:gdLst/>
            <a:ahLst/>
            <a:cxnLst/>
            <a:rect l="l" t="t" r="r" b="b"/>
            <a:pathLst>
              <a:path w="1263237" h="1583996">
                <a:moveTo>
                  <a:pt x="0" y="0"/>
                </a:moveTo>
                <a:lnTo>
                  <a:pt x="1263236" y="0"/>
                </a:lnTo>
                <a:lnTo>
                  <a:pt x="1263236" y="1583996"/>
                </a:lnTo>
                <a:lnTo>
                  <a:pt x="0" y="158399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4501934" y="2986722"/>
            <a:ext cx="1470589" cy="1496783"/>
          </a:xfrm>
          <a:custGeom>
            <a:avLst/>
            <a:gdLst/>
            <a:ahLst/>
            <a:cxnLst/>
            <a:rect l="l" t="t" r="r" b="b"/>
            <a:pathLst>
              <a:path w="1470589" h="1496783">
                <a:moveTo>
                  <a:pt x="0" y="0"/>
                </a:moveTo>
                <a:lnTo>
                  <a:pt x="1470589" y="0"/>
                </a:lnTo>
                <a:lnTo>
                  <a:pt x="1470589" y="1496783"/>
                </a:lnTo>
                <a:lnTo>
                  <a:pt x="0" y="1496783"/>
                </a:lnTo>
                <a:lnTo>
                  <a:pt x="0" y="0"/>
                </a:lnTo>
                <a:close/>
              </a:path>
            </a:pathLst>
          </a:custGeom>
          <a:blipFill>
            <a:blip r:embed="rId33"/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9740969" y="777861"/>
            <a:ext cx="1527665" cy="1695051"/>
          </a:xfrm>
          <a:custGeom>
            <a:avLst/>
            <a:gdLst/>
            <a:ahLst/>
            <a:cxnLst/>
            <a:rect l="l" t="t" r="r" b="b"/>
            <a:pathLst>
              <a:path w="1527665" h="1695051">
                <a:moveTo>
                  <a:pt x="0" y="0"/>
                </a:moveTo>
                <a:lnTo>
                  <a:pt x="1527665" y="0"/>
                </a:lnTo>
                <a:lnTo>
                  <a:pt x="1527665" y="1695051"/>
                </a:lnTo>
                <a:lnTo>
                  <a:pt x="0" y="1695051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=""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32" name="TextBox 9"/>
          <p:cNvSpPr txBox="1"/>
          <p:nvPr/>
        </p:nvSpPr>
        <p:spPr>
          <a:xfrm>
            <a:off x="323987" y="9822441"/>
            <a:ext cx="16564973" cy="13731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25"/>
              </a:lnSpc>
            </a:pPr>
            <a:r>
              <a:rPr lang="en-US" sz="9656" spc="-415" dirty="0" err="1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Країна</a:t>
            </a:r>
            <a:r>
              <a:rPr lang="en-US" sz="9656" spc="-415" dirty="0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 </a:t>
            </a:r>
            <a:r>
              <a:rPr lang="en-US" sz="9656" spc="-415" dirty="0" err="1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Голосних</a:t>
            </a:r>
            <a:r>
              <a:rPr lang="en-US" sz="9656" spc="-415" dirty="0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 </a:t>
            </a:r>
            <a:r>
              <a:rPr lang="en-US" sz="9656" spc="-415" dirty="0" err="1">
                <a:solidFill>
                  <a:srgbClr val="845847"/>
                </a:solidFill>
                <a:latin typeface="Sensei"/>
                <a:ea typeface="Sensei"/>
                <a:cs typeface="Sensei"/>
                <a:sym typeface="Sensei"/>
              </a:rPr>
              <a:t>звуків</a:t>
            </a:r>
            <a:endParaRPr lang="en-US" sz="9656" spc="-415" dirty="0">
              <a:solidFill>
                <a:srgbClr val="845847"/>
              </a:solidFill>
              <a:latin typeface="Sensei"/>
              <a:ea typeface="Sensei"/>
              <a:cs typeface="Sensei"/>
              <a:sym typeface="Sensei"/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168</Words>
  <Application>Microsoft Office PowerPoint</Application>
  <PresentationFormat>Произвольный</PresentationFormat>
  <Paragraphs>49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Open Sans</vt:lpstr>
      <vt:lpstr>Sensei</vt:lpstr>
      <vt:lpstr>Calibri</vt:lpstr>
      <vt:lpstr>Arial</vt:lpstr>
      <vt:lpstr>Balmy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Roles of a River</dc:title>
  <cp:lastModifiedBy>Оксана</cp:lastModifiedBy>
  <cp:revision>4</cp:revision>
  <dcterms:created xsi:type="dcterms:W3CDTF">2006-08-16T00:00:00Z</dcterms:created>
  <dcterms:modified xsi:type="dcterms:W3CDTF">2025-03-29T12:59:45Z</dcterms:modified>
  <dc:identifier>DAGioDm3ZPI</dc:identifier>
</cp:coreProperties>
</file>