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79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83CDC71-9CBF-4799-8995-2CE891708A5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A166AF99-A23C-4B52-B74B-BC1A238D5A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5469F060-2FF9-498A-81FF-59E3021C61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0DE19D-5669-4ADC-B8B0-CA3750CF60BA}" type="datetimeFigureOut">
              <a:rPr lang="uk-UA" smtClean="0"/>
              <a:t>09.02.2025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B5C0E329-CDAE-43B0-9EEC-54822C8608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555B407D-7028-4E76-A7D3-7CC689382E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3E67F1-725B-4EBE-992B-C1EF0AA01C70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9755209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8B3CEE7-68DA-4DA7-86C7-F330671DE7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12303A6E-245F-4FCC-A975-4D1485C2087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0FCEB780-6D92-438B-9EB3-C03E4D44CA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0DE19D-5669-4ADC-B8B0-CA3750CF60BA}" type="datetimeFigureOut">
              <a:rPr lang="uk-UA" smtClean="0"/>
              <a:t>09.02.2025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14AAFE45-6003-424A-AF0E-BC1C0CFA1D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422784DA-CB66-492B-A3F1-39E9B7C095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3E67F1-725B-4EBE-992B-C1EF0AA01C70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182861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F6FAB8A-6524-4B2A-9CF0-19EA60F472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2325DE26-7AAB-4583-88DA-83CBEAF668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5BB97563-302B-4C62-B6B2-50AC0C9E53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0DE19D-5669-4ADC-B8B0-CA3750CF60BA}" type="datetimeFigureOut">
              <a:rPr lang="uk-UA" smtClean="0"/>
              <a:t>09.02.2025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3836E00E-0936-4495-AF51-BA55B20556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62004085-379D-4316-8CED-2AF4502394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3E67F1-725B-4EBE-992B-C1EF0AA01C70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448916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EB60F0D-4E98-496D-8D3A-20D4433EC2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F29D9A2B-FA53-427E-8355-21EE6E2AF15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D060890A-D3E6-41DB-966F-160F5201ACD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BE490890-D24C-4E07-9C44-85199CC51F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0DE19D-5669-4ADC-B8B0-CA3750CF60BA}" type="datetimeFigureOut">
              <a:rPr lang="uk-UA" smtClean="0"/>
              <a:t>09.02.2025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CAF1799A-0105-4BA7-8FB6-A4FB97A642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8AAE6A7B-BB9F-45C5-9524-9C6AB7C891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3E67F1-725B-4EBE-992B-C1EF0AA01C70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5810458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561ED21-89CF-45C9-BD0A-7609F2E349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F9726090-365B-4793-B6BA-F180B053E9C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2E8F5C74-0671-4A11-AA5C-5EEB4C51263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9DDA5533-3AF0-4ADE-A47F-5161A23E87D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455DD89A-4727-4B3A-934A-878E2AA40A1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8B2982DC-0F82-4A30-A282-517E442BE2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0DE19D-5669-4ADC-B8B0-CA3750CF60BA}" type="datetimeFigureOut">
              <a:rPr lang="uk-UA" smtClean="0"/>
              <a:t>09.02.2025</a:t>
            </a:fld>
            <a:endParaRPr lang="uk-UA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5C02E239-C46D-4A99-BD9A-307AF4EF4D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50D01C5A-D07B-4C49-A94E-1A9942DCB7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3E67F1-725B-4EBE-992B-C1EF0AA01C70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0208516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39F8FF2-B3F3-49A3-909C-6E8630DA09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CB0AC2CC-2BAA-4BF9-8E10-7411C23DD1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0DE19D-5669-4ADC-B8B0-CA3750CF60BA}" type="datetimeFigureOut">
              <a:rPr lang="uk-UA" smtClean="0"/>
              <a:t>09.02.2025</a:t>
            </a:fld>
            <a:endParaRPr lang="uk-UA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D26B5CE9-B1C3-4AE1-B4C5-2726531461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2AC13295-6D57-4C46-AF4E-6DFEAFAF41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3E67F1-725B-4EBE-992B-C1EF0AA01C70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729698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EFFAC35B-0217-4145-9E85-FAD584AA89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0DE19D-5669-4ADC-B8B0-CA3750CF60BA}" type="datetimeFigureOut">
              <a:rPr lang="uk-UA" smtClean="0"/>
              <a:t>09.02.2025</a:t>
            </a:fld>
            <a:endParaRPr lang="uk-UA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C6142C0B-100E-48A9-87FC-9E6E3EC8B9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CF84F607-89AB-424C-8F09-F206140C34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3E67F1-725B-4EBE-992B-C1EF0AA01C70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298595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2B45726-E5B7-46D7-B5D1-F30CAB43E2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E0A256DD-B680-4940-B6AE-79C3695C77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AF4FBD55-430C-43D2-B12B-014BBDE9885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8577D852-6B34-4A49-820D-13434B491C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0DE19D-5669-4ADC-B8B0-CA3750CF60BA}" type="datetimeFigureOut">
              <a:rPr lang="uk-UA" smtClean="0"/>
              <a:t>09.02.2025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CDE08E0C-5CC6-4C82-9B43-4902F8E9DE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94FD971A-AD0D-4A2B-8A7D-7290EF2FFE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3E67F1-725B-4EBE-992B-C1EF0AA01C70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8440168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B6883AC-9483-4129-B535-766A949531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5264BADF-78FC-4A28-82C5-FC7CF56F377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088D36D7-963A-4A15-AE4A-85D78755547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07735AD3-9292-4BCA-B687-2ABDEF6061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0DE19D-5669-4ADC-B8B0-CA3750CF60BA}" type="datetimeFigureOut">
              <a:rPr lang="uk-UA" smtClean="0"/>
              <a:t>09.02.2025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28520E09-FF3E-48E0-A6E4-BBD6A2778D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EA4B2052-FF76-4AE4-B80F-5F4A38AA99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3E67F1-725B-4EBE-992B-C1EF0AA01C70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1058438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0D08B1-81ED-45C3-AF9D-2D22036842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250A52EF-2499-4A79-A55D-FFD10E2185A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CA2EB855-9FE3-446D-9ABE-EAFE010EF9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0DE19D-5669-4ADC-B8B0-CA3750CF60BA}" type="datetimeFigureOut">
              <a:rPr lang="uk-UA" smtClean="0"/>
              <a:t>09.02.2025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7999E260-58F1-42B4-BE1F-FB05B8ADE0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298BB3E1-2AD3-4E5C-A923-BB03618CFB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3E67F1-725B-4EBE-992B-C1EF0AA01C70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532272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BCD66395-FA44-4360-8E7E-BF87B4889B2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CCE8D4BB-1B60-4192-AAAF-56C82903516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669F737F-49D9-4960-986E-D5EB714238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0DE19D-5669-4ADC-B8B0-CA3750CF60BA}" type="datetimeFigureOut">
              <a:rPr lang="uk-UA" smtClean="0"/>
              <a:t>09.02.2025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3C04FD31-DDC9-4AA5-A570-EAFA47FC7B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C8B8D559-AB05-4760-AC22-576B9BD29C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3E67F1-725B-4EBE-992B-C1EF0AA01C70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5259103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3592D247-354B-4AA4-9B32-39A75EED9B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EEE2EB9D-D407-40D4-A05B-0A88DA7C52C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73340318-B93D-4C2C-8AE6-FA931281BF3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0DE19D-5669-4ADC-B8B0-CA3750CF60BA}" type="datetimeFigureOut">
              <a:rPr lang="uk-UA" smtClean="0"/>
              <a:t>09.02.2025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445C05C7-F839-4D66-B27C-CBB83F3AC84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27370C36-6C37-4B6E-8808-77B99495D2C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3E67F1-725B-4EBE-992B-C1EF0AA01C70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5405537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7" Type="http://schemas.openxmlformats.org/officeDocument/2006/relationships/image" Target="../media/image8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2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7" Type="http://schemas.openxmlformats.org/officeDocument/2006/relationships/image" Target="../media/image5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6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2.gif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2.gif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g"/><Relationship Id="rId5" Type="http://schemas.openxmlformats.org/officeDocument/2006/relationships/image" Target="../media/image8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2.gif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g"/><Relationship Id="rId5" Type="http://schemas.openxmlformats.org/officeDocument/2006/relationships/image" Target="../media/image10.png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2.gif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g"/><Relationship Id="rId5" Type="http://schemas.openxmlformats.org/officeDocument/2006/relationships/image" Target="../media/image7.png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2.gif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g"/><Relationship Id="rId5" Type="http://schemas.openxmlformats.org/officeDocument/2006/relationships/image" Target="../media/image8.png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3.png"/><Relationship Id="rId7" Type="http://schemas.openxmlformats.org/officeDocument/2006/relationships/image" Target="../media/image2.gif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g"/><Relationship Id="rId5" Type="http://schemas.openxmlformats.org/officeDocument/2006/relationships/image" Target="../media/image6.png"/><Relationship Id="rId10" Type="http://schemas.openxmlformats.org/officeDocument/2006/relationships/image" Target="../media/image19.png"/><Relationship Id="rId4" Type="http://schemas.openxmlformats.org/officeDocument/2006/relationships/image" Target="../media/image10.png"/><Relationship Id="rId9" Type="http://schemas.openxmlformats.org/officeDocument/2006/relationships/image" Target="../media/image18.jp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g"/><Relationship Id="rId3" Type="http://schemas.openxmlformats.org/officeDocument/2006/relationships/image" Target="../media/image13.png"/><Relationship Id="rId7" Type="http://schemas.openxmlformats.org/officeDocument/2006/relationships/image" Target="../media/image2.gif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g"/><Relationship Id="rId5" Type="http://schemas.openxmlformats.org/officeDocument/2006/relationships/image" Target="../media/image7.png"/><Relationship Id="rId4" Type="http://schemas.openxmlformats.org/officeDocument/2006/relationships/image" Target="../media/image11.png"/><Relationship Id="rId9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g"/><Relationship Id="rId3" Type="http://schemas.openxmlformats.org/officeDocument/2006/relationships/image" Target="../media/image8.png"/><Relationship Id="rId7" Type="http://schemas.openxmlformats.org/officeDocument/2006/relationships/image" Target="../media/image2.gif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g"/><Relationship Id="rId5" Type="http://schemas.openxmlformats.org/officeDocument/2006/relationships/image" Target="../media/image11.png"/><Relationship Id="rId4" Type="http://schemas.openxmlformats.org/officeDocument/2006/relationships/image" Target="../media/image6.png"/><Relationship Id="rId9" Type="http://schemas.openxmlformats.org/officeDocument/2006/relationships/image" Target="../media/image19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istockphoto.com/uk/search/2/image?mediatype=illustration&amp;phrase=%D0%BF%D0%B0%D1%80%D0%B0%D1%81%D0%BE%D0%BB%D1%8C%D0%BA%D0%B0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0DCCF3F-DA8D-4772-AF5D-99A61F61062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 rot="655776">
            <a:off x="2008940" y="1022729"/>
            <a:ext cx="9144000" cy="2387600"/>
          </a:xfrm>
        </p:spPr>
        <p:txBody>
          <a:bodyPr/>
          <a:lstStyle/>
          <a:p>
            <a:r>
              <a:rPr lang="en-US" b="1" dirty="0">
                <a:solidFill>
                  <a:srgbClr val="CC0099"/>
                </a:solidFill>
              </a:rPr>
              <a:t>LEGO</a:t>
            </a:r>
            <a:r>
              <a:rPr lang="uk-UA" b="1" dirty="0">
                <a:solidFill>
                  <a:srgbClr val="CC0099"/>
                </a:solidFill>
              </a:rPr>
              <a:t>-гра «Якого кольору парасолька?»</a:t>
            </a:r>
            <a:endParaRPr lang="uk-UA" dirty="0">
              <a:solidFill>
                <a:srgbClr val="CC0099"/>
              </a:solidFill>
            </a:endParaRP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6054AFB7-8E36-484E-8088-4D9DD53B471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981157" y="5106572"/>
            <a:ext cx="7455876" cy="784274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uk-UA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Іменовані числа. 3 клас</a:t>
            </a:r>
          </a:p>
        </p:txBody>
      </p:sp>
      <p:pic>
        <p:nvPicPr>
          <p:cNvPr id="5" name="Місце для вмісту 4">
            <a:extLst>
              <a:ext uri="{FF2B5EF4-FFF2-40B4-BE49-F238E27FC236}">
                <a16:creationId xmlns:a16="http://schemas.microsoft.com/office/drawing/2014/main" id="{530DB2C2-7E7B-4780-BBBF-8ABD0E972D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949" y="1609740"/>
            <a:ext cx="3375150" cy="3510900"/>
          </a:xfrm>
          <a:prstGeom prst="rect">
            <a:avLst/>
          </a:prstGeom>
        </p:spPr>
      </p:pic>
      <p:sp>
        <p:nvSpPr>
          <p:cNvPr id="6" name="Подзаголовок 2">
            <a:extLst>
              <a:ext uri="{FF2B5EF4-FFF2-40B4-BE49-F238E27FC236}">
                <a16:creationId xmlns:a16="http://schemas.microsoft.com/office/drawing/2014/main" id="{41CF69FD-B1FD-446C-9ECB-321F094E92E0}"/>
              </a:ext>
            </a:extLst>
          </p:cNvPr>
          <p:cNvSpPr>
            <a:spLocks noGrp="1"/>
          </p:cNvSpPr>
          <p:nvPr/>
        </p:nvSpPr>
        <p:spPr>
          <a:xfrm>
            <a:off x="0" y="6429396"/>
            <a:ext cx="12192000" cy="42860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uk-UA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Підготувала вчитель початкових класів </a:t>
            </a:r>
            <a:r>
              <a:rPr lang="uk-UA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Берестянського</a:t>
            </a:r>
            <a:r>
              <a:rPr lang="uk-UA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ліцею  Шульська Л. А.</a:t>
            </a:r>
          </a:p>
        </p:txBody>
      </p:sp>
    </p:spTree>
    <p:extLst>
      <p:ext uri="{BB962C8B-B14F-4D97-AF65-F5344CB8AC3E}">
        <p14:creationId xmlns:p14="http://schemas.microsoft.com/office/powerpoint/2010/main" val="5130031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9BDB2AE-8D89-4A59-B1CB-64DB8FC2F9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k-UA" sz="48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Правила гри:</a:t>
            </a:r>
            <a:endParaRPr lang="uk-UA" sz="4800" dirty="0">
              <a:solidFill>
                <a:srgbClr val="002060"/>
              </a:solidFill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866DEAF6-3A9F-4812-9BB8-7821604C41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78463" y="1871155"/>
            <a:ext cx="2813537" cy="4151063"/>
          </a:xfrm>
          <a:prstGeom prst="rect">
            <a:avLst/>
          </a:prstGeom>
        </p:spPr>
      </p:pic>
      <p:sp>
        <p:nvSpPr>
          <p:cNvPr id="5" name="Місце для вмісту 4">
            <a:extLst>
              <a:ext uri="{FF2B5EF4-FFF2-40B4-BE49-F238E27FC236}">
                <a16:creationId xmlns:a16="http://schemas.microsoft.com/office/drawing/2014/main" id="{CB3038B2-2A2C-4B87-8461-747A0E5AA0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44266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uk-UA" dirty="0"/>
              <a:t>  </a:t>
            </a:r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виконай дії з іменованими числами;</a:t>
            </a:r>
          </a:p>
          <a:p>
            <a:pPr marL="0" indent="0">
              <a:buNone/>
            </a:pPr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- </a:t>
            </a:r>
            <a:r>
              <a:rPr lang="uk-UA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підніми</a:t>
            </a:r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цеглинку з правильною відповіддю;</a:t>
            </a:r>
          </a:p>
          <a:p>
            <a:pPr marL="0" indent="0">
              <a:buNone/>
            </a:pPr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- дізнайся, якого кольору парасолька.</a:t>
            </a:r>
          </a:p>
          <a:p>
            <a:pPr marL="0" indent="0">
              <a:buNone/>
            </a:pPr>
            <a:endParaRPr lang="uk-UA" dirty="0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9B628721-C841-474B-A6D0-B40914A8E34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3549" y="3946686"/>
            <a:ext cx="3119732" cy="2076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22963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FD780034-C486-473F-8BCD-9BDF4584C1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1266" y="1231680"/>
            <a:ext cx="3594460" cy="5026423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40FE7E4-B089-4D85-BA6A-B8396AE483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uk-UA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Виконай дії з іменованими числами</a:t>
            </a:r>
            <a:br>
              <a:rPr lang="uk-UA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6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1дм 2см + 8см =</a:t>
            </a:r>
          </a:p>
        </p:txBody>
      </p:sp>
      <p:pic>
        <p:nvPicPr>
          <p:cNvPr id="6" name="Місце для вмісту 5">
            <a:extLst>
              <a:ext uri="{FF2B5EF4-FFF2-40B4-BE49-F238E27FC236}">
                <a16:creationId xmlns:a16="http://schemas.microsoft.com/office/drawing/2014/main" id="{D704EDF3-C586-4472-B5F3-5E1CB70F615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49068" y="2047370"/>
            <a:ext cx="3271502" cy="4210734"/>
          </a:xfr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1D5076BC-FDB7-4F0D-A4C1-45E251B8C7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595" y="1581510"/>
            <a:ext cx="3106350" cy="4873696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FBA9865B-A3FC-4F1C-8C57-86D3F1835086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528" t="4974" r="1161" b="3541"/>
          <a:stretch/>
        </p:blipFill>
        <p:spPr>
          <a:xfrm>
            <a:off x="4730669" y="2516128"/>
            <a:ext cx="2965269" cy="1502230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5F6B2103-05F3-461F-89B0-A3532A12F715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0497" t="7655" r="66043" b="69573"/>
          <a:stretch/>
        </p:blipFill>
        <p:spPr>
          <a:xfrm>
            <a:off x="3462403" y="4810631"/>
            <a:ext cx="2902697" cy="1476230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DF5779AF-03B4-42F5-8A5C-1A0BF10BEC6E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1839" t="6538" r="3060" b="4750"/>
          <a:stretch/>
        </p:blipFill>
        <p:spPr>
          <a:xfrm>
            <a:off x="6588224" y="4810631"/>
            <a:ext cx="2939144" cy="1489166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02022ED-50BF-4556-8F78-246D2BF75F07}"/>
              </a:ext>
            </a:extLst>
          </p:cNvPr>
          <p:cNvSpPr txBox="1"/>
          <p:nvPr/>
        </p:nvSpPr>
        <p:spPr>
          <a:xfrm>
            <a:off x="5548685" y="3267243"/>
            <a:ext cx="1233121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18 см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5C417D3-1BF3-4EBD-BEFF-1C5F5F6B1638}"/>
              </a:ext>
            </a:extLst>
          </p:cNvPr>
          <p:cNvSpPr txBox="1"/>
          <p:nvPr/>
        </p:nvSpPr>
        <p:spPr>
          <a:xfrm>
            <a:off x="7441235" y="5520601"/>
            <a:ext cx="1233121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11 см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68C92D7-21D1-4F14-8D0A-61A9CE8F5380}"/>
              </a:ext>
            </a:extLst>
          </p:cNvPr>
          <p:cNvSpPr txBox="1"/>
          <p:nvPr/>
        </p:nvSpPr>
        <p:spPr>
          <a:xfrm>
            <a:off x="4274681" y="5520602"/>
            <a:ext cx="1233121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 </a:t>
            </a:r>
            <a:r>
              <a:rPr lang="uk-UA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дм</a:t>
            </a:r>
            <a:endParaRPr lang="uk-UA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58850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62FB985-7221-4D26-9E54-BC26C4C3BF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k-UA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30 см + 2 </a:t>
            </a:r>
            <a:r>
              <a:rPr lang="uk-UA" sz="5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дм</a:t>
            </a:r>
            <a:r>
              <a:rPr lang="uk-UA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</a:t>
            </a:r>
          </a:p>
        </p:txBody>
      </p:sp>
      <p:pic>
        <p:nvPicPr>
          <p:cNvPr id="13" name="Місце для вмісту 12">
            <a:extLst>
              <a:ext uri="{FF2B5EF4-FFF2-40B4-BE49-F238E27FC236}">
                <a16:creationId xmlns:a16="http://schemas.microsoft.com/office/drawing/2014/main" id="{09236A69-236C-4C43-AE72-3CD1DDA61F9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467" y="1181686"/>
            <a:ext cx="3492317" cy="4206240"/>
          </a:xfr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885BA7D1-EB0E-438D-BE9A-8F060AA4F82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658" y="963263"/>
            <a:ext cx="3143176" cy="4931473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ECFE00F-FD2D-465D-B8C0-FABD20DF64E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71449" y="2517615"/>
            <a:ext cx="2883700" cy="1471733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11AB2963-BC89-4364-B10F-8588B61EB73E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528" t="4974" r="1161" b="3541"/>
          <a:stretch/>
        </p:blipFill>
        <p:spPr>
          <a:xfrm>
            <a:off x="3074461" y="4537438"/>
            <a:ext cx="2965269" cy="1502230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5BA8760D-1A60-4385-830C-8DB07C6422D1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t="5588" r="5346"/>
          <a:stretch/>
        </p:blipFill>
        <p:spPr>
          <a:xfrm>
            <a:off x="5922115" y="4537438"/>
            <a:ext cx="2826953" cy="1427457"/>
          </a:xfrm>
          <a:prstGeom prst="rect">
            <a:avLst/>
          </a:prstGeom>
        </p:spPr>
      </p:pic>
      <p:pic>
        <p:nvPicPr>
          <p:cNvPr id="8" name="Місце для вмісту 5">
            <a:extLst>
              <a:ext uri="{FF2B5EF4-FFF2-40B4-BE49-F238E27FC236}">
                <a16:creationId xmlns:a16="http://schemas.microsoft.com/office/drawing/2014/main" id="{E56C619D-86E8-4342-AE68-86BAA74432B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49068" y="2047370"/>
            <a:ext cx="3271502" cy="4210734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484C7F8B-3344-4ACB-B656-4989B43C943B}"/>
              </a:ext>
            </a:extLst>
          </p:cNvPr>
          <p:cNvSpPr txBox="1"/>
          <p:nvPr/>
        </p:nvSpPr>
        <p:spPr>
          <a:xfrm>
            <a:off x="5551871" y="3125736"/>
            <a:ext cx="1233121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32 см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09FB76A-85FD-447B-8132-D0D2CE81ED21}"/>
              </a:ext>
            </a:extLst>
          </p:cNvPr>
          <p:cNvSpPr txBox="1"/>
          <p:nvPr/>
        </p:nvSpPr>
        <p:spPr>
          <a:xfrm>
            <a:off x="6650629" y="5125119"/>
            <a:ext cx="1233121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50 см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36BBE49-9D25-48CD-88C5-9458E547BE05}"/>
              </a:ext>
            </a:extLst>
          </p:cNvPr>
          <p:cNvSpPr txBox="1"/>
          <p:nvPr/>
        </p:nvSpPr>
        <p:spPr>
          <a:xfrm>
            <a:off x="3579470" y="5203076"/>
            <a:ext cx="1704918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2дм3см</a:t>
            </a:r>
          </a:p>
        </p:txBody>
      </p:sp>
    </p:spTree>
    <p:extLst>
      <p:ext uri="{BB962C8B-B14F-4D97-AF65-F5344CB8AC3E}">
        <p14:creationId xmlns:p14="http://schemas.microsoft.com/office/powerpoint/2010/main" val="25327119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Місце для вмісту 4">
            <a:extLst>
              <a:ext uri="{FF2B5EF4-FFF2-40B4-BE49-F238E27FC236}">
                <a16:creationId xmlns:a16="http://schemas.microsoft.com/office/drawing/2014/main" id="{2FA62B6C-AFB6-444A-8D1B-95FC88D104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84948"/>
            <a:ext cx="3350106" cy="4351338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5A1D823-DA4C-4FF4-BE19-9A629D9863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k-UA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14 см – 1 </a:t>
            </a:r>
            <a:r>
              <a:rPr lang="uk-UA" sz="5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дм</a:t>
            </a:r>
            <a:r>
              <a:rPr lang="uk-UA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4ABB3E2A-9100-4805-8FF7-7AF03327F2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B7AAEAD0-3683-4F23-9989-9BEA1651384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167" t="5369" r="3378" b="7188"/>
          <a:stretch/>
        </p:blipFill>
        <p:spPr>
          <a:xfrm>
            <a:off x="5882381" y="2047370"/>
            <a:ext cx="2913018" cy="1489166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82A3C579-3A13-4AAD-A8E8-6BDD2E037D0E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0497" t="7655" r="66043" b="69573"/>
          <a:stretch/>
        </p:blipFill>
        <p:spPr>
          <a:xfrm>
            <a:off x="3198329" y="3429000"/>
            <a:ext cx="2902697" cy="147623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714F443C-7A70-421C-AED4-02484606D6E9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839" t="6538" r="3060" b="4750"/>
          <a:stretch/>
        </p:blipFill>
        <p:spPr>
          <a:xfrm>
            <a:off x="5882381" y="4564300"/>
            <a:ext cx="2939144" cy="1489166"/>
          </a:xfrm>
          <a:prstGeom prst="rect">
            <a:avLst/>
          </a:prstGeom>
        </p:spPr>
      </p:pic>
      <p:pic>
        <p:nvPicPr>
          <p:cNvPr id="7" name="Місце для вмісту 5">
            <a:extLst>
              <a:ext uri="{FF2B5EF4-FFF2-40B4-BE49-F238E27FC236}">
                <a16:creationId xmlns:a16="http://schemas.microsoft.com/office/drawing/2014/main" id="{EE569703-6E59-4880-8A0D-E838946722B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81422" y="2047370"/>
            <a:ext cx="3271502" cy="4210734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866FE920-784C-49ED-B3CE-7F7102F82BC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039" y="1245490"/>
            <a:ext cx="3143176" cy="493147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65698934-6FA0-4888-AB09-2E2E7178CFAD}"/>
              </a:ext>
            </a:extLst>
          </p:cNvPr>
          <p:cNvSpPr txBox="1"/>
          <p:nvPr/>
        </p:nvSpPr>
        <p:spPr>
          <a:xfrm>
            <a:off x="6581505" y="2756877"/>
            <a:ext cx="1233121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 см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DF6964E-9B9E-45C9-8093-9155028EFC0B}"/>
              </a:ext>
            </a:extLst>
          </p:cNvPr>
          <p:cNvSpPr txBox="1"/>
          <p:nvPr/>
        </p:nvSpPr>
        <p:spPr>
          <a:xfrm>
            <a:off x="3934613" y="4149377"/>
            <a:ext cx="1233121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13 см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DF60EB9-DDDA-4976-9D94-3E66BE60675B}"/>
              </a:ext>
            </a:extLst>
          </p:cNvPr>
          <p:cNvSpPr txBox="1"/>
          <p:nvPr/>
        </p:nvSpPr>
        <p:spPr>
          <a:xfrm>
            <a:off x="6372665" y="5273685"/>
            <a:ext cx="1709633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1дм3см</a:t>
            </a:r>
          </a:p>
        </p:txBody>
      </p:sp>
    </p:spTree>
    <p:extLst>
      <p:ext uri="{BB962C8B-B14F-4D97-AF65-F5344CB8AC3E}">
        <p14:creationId xmlns:p14="http://schemas.microsoft.com/office/powerpoint/2010/main" val="41724416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00AD2593-513C-4197-A9DA-FEF226E964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84725">
            <a:off x="92502" y="1956670"/>
            <a:ext cx="3123571" cy="4015569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380C5A8-465D-42A0-8CCE-DC07D1C63A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k-UA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12 см + 3 </a:t>
            </a:r>
            <a:r>
              <a:rPr lang="uk-UA" sz="5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дм</a:t>
            </a:r>
            <a:r>
              <a:rPr lang="uk-UA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774E62EE-026F-45BD-B4D9-3F2FAA509E4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879B186D-B59E-4FAC-B489-EE138E0C312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167" t="5369" r="3378" b="7188"/>
          <a:stretch/>
        </p:blipFill>
        <p:spPr>
          <a:xfrm>
            <a:off x="4790249" y="2529186"/>
            <a:ext cx="2913018" cy="1489166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9B2A0782-E943-4E53-A022-578EFA303BE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5588" r="5346"/>
          <a:stretch/>
        </p:blipFill>
        <p:spPr>
          <a:xfrm>
            <a:off x="6073629" y="4613991"/>
            <a:ext cx="2826953" cy="1427457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0540D95-C67A-4BCF-AE0F-A5E840049907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839" t="6538" r="3060" b="4750"/>
          <a:stretch/>
        </p:blipFill>
        <p:spPr>
          <a:xfrm>
            <a:off x="3134485" y="4687797"/>
            <a:ext cx="2939144" cy="1489166"/>
          </a:xfrm>
          <a:prstGeom prst="rect">
            <a:avLst/>
          </a:prstGeom>
        </p:spPr>
      </p:pic>
      <p:pic>
        <p:nvPicPr>
          <p:cNvPr id="7" name="Місце для вмісту 5">
            <a:extLst>
              <a:ext uri="{FF2B5EF4-FFF2-40B4-BE49-F238E27FC236}">
                <a16:creationId xmlns:a16="http://schemas.microsoft.com/office/drawing/2014/main" id="{54228302-27D6-44D4-8EA3-7039FEFBF91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49068" y="2047370"/>
            <a:ext cx="3271502" cy="4210734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D2686D2C-C6E1-41F2-8D7B-198E4647C1B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043" y="1473995"/>
            <a:ext cx="3020332" cy="501888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44E7A0-0988-4656-9121-26CE0D0BF195}"/>
              </a:ext>
            </a:extLst>
          </p:cNvPr>
          <p:cNvSpPr txBox="1"/>
          <p:nvPr/>
        </p:nvSpPr>
        <p:spPr>
          <a:xfrm>
            <a:off x="6849177" y="5204856"/>
            <a:ext cx="1233121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15 </a:t>
            </a:r>
            <a:r>
              <a:rPr lang="uk-UA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дм</a:t>
            </a:r>
            <a:endParaRPr lang="uk-UA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998A49A-C651-4E9C-8DB0-33127EE88072}"/>
              </a:ext>
            </a:extLst>
          </p:cNvPr>
          <p:cNvSpPr txBox="1"/>
          <p:nvPr/>
        </p:nvSpPr>
        <p:spPr>
          <a:xfrm>
            <a:off x="3738974" y="5387464"/>
            <a:ext cx="1642306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4дм2см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84E830C-0C9F-4ED8-AA4F-D338CF0A29F4}"/>
              </a:ext>
            </a:extLst>
          </p:cNvPr>
          <p:cNvSpPr txBox="1"/>
          <p:nvPr/>
        </p:nvSpPr>
        <p:spPr>
          <a:xfrm>
            <a:off x="5529331" y="3259829"/>
            <a:ext cx="1233121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14 см</a:t>
            </a:r>
          </a:p>
        </p:txBody>
      </p:sp>
    </p:spTree>
    <p:extLst>
      <p:ext uri="{BB962C8B-B14F-4D97-AF65-F5344CB8AC3E}">
        <p14:creationId xmlns:p14="http://schemas.microsoft.com/office/powerpoint/2010/main" val="29822422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09354EF2-975F-44EF-B123-6E0C357B14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528" y="796783"/>
            <a:ext cx="3271502" cy="3703049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2CF478F-A449-421F-8DED-C43D5ACF9A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uk-UA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Перетвори</a:t>
            </a:r>
            <a:br>
              <a:rPr lang="uk-UA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3см 4мм =     мм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DB2CFB21-30F9-4574-8F0B-A4B30DC194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B1C4D77-4D19-4FC8-8B8D-09B7CF0CF6F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167" t="5369" r="3378" b="7188"/>
          <a:stretch/>
        </p:blipFill>
        <p:spPr>
          <a:xfrm>
            <a:off x="4433489" y="2709640"/>
            <a:ext cx="2913018" cy="1489166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19504180-72DD-4D3F-BD29-B79B329FCD3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528" t="4974" r="1161" b="3541"/>
          <a:stretch/>
        </p:blipFill>
        <p:spPr>
          <a:xfrm>
            <a:off x="5889998" y="4530676"/>
            <a:ext cx="2965269" cy="150223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92B356CF-FE56-4A18-AB09-912F06A742E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93983" y="4524763"/>
            <a:ext cx="2883700" cy="1471733"/>
          </a:xfrm>
          <a:prstGeom prst="rect">
            <a:avLst/>
          </a:prstGeom>
        </p:spPr>
      </p:pic>
      <p:pic>
        <p:nvPicPr>
          <p:cNvPr id="7" name="Місце для вмісту 5">
            <a:extLst>
              <a:ext uri="{FF2B5EF4-FFF2-40B4-BE49-F238E27FC236}">
                <a16:creationId xmlns:a16="http://schemas.microsoft.com/office/drawing/2014/main" id="{AFCD1DA5-BF07-4E62-822E-940409D821D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49068" y="2047370"/>
            <a:ext cx="3271502" cy="4210734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F3B3C5FF-706F-45B9-9133-9428783B6A3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165">
            <a:off x="102811" y="176175"/>
            <a:ext cx="3115944" cy="501888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79ABE2BE-64DE-408F-828C-DCC652D0CCEB}"/>
              </a:ext>
            </a:extLst>
          </p:cNvPr>
          <p:cNvSpPr txBox="1"/>
          <p:nvPr/>
        </p:nvSpPr>
        <p:spPr>
          <a:xfrm>
            <a:off x="5252034" y="3393672"/>
            <a:ext cx="1251297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7 мм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36C3CA4-B0CE-4ECB-B862-E2AD60A10440}"/>
              </a:ext>
            </a:extLst>
          </p:cNvPr>
          <p:cNvSpPr txBox="1"/>
          <p:nvPr/>
        </p:nvSpPr>
        <p:spPr>
          <a:xfrm>
            <a:off x="6552912" y="5196314"/>
            <a:ext cx="1520927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34 мм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7CC7930-4C9B-4309-8CA3-5F5043996ADE}"/>
              </a:ext>
            </a:extLst>
          </p:cNvPr>
          <p:cNvSpPr txBox="1"/>
          <p:nvPr/>
        </p:nvSpPr>
        <p:spPr>
          <a:xfrm>
            <a:off x="3816928" y="5157194"/>
            <a:ext cx="1397841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43 мм</a:t>
            </a:r>
          </a:p>
        </p:txBody>
      </p:sp>
    </p:spTree>
    <p:extLst>
      <p:ext uri="{BB962C8B-B14F-4D97-AF65-F5344CB8AC3E}">
        <p14:creationId xmlns:p14="http://schemas.microsoft.com/office/powerpoint/2010/main" val="1379579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94FF217B-CD08-4C21-B9B8-FB1831216E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9562">
            <a:off x="83306" y="-12189"/>
            <a:ext cx="3168880" cy="4397233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A6F24CC-38BE-4EF9-9D3B-5E2E9B0265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k-UA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2м 5дм =     см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B8F16C6C-5672-44F2-A04B-886400A4FFE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8E956AC6-117B-420E-AB60-2121215AC49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5588" r="5346"/>
          <a:stretch/>
        </p:blipFill>
        <p:spPr>
          <a:xfrm>
            <a:off x="2713786" y="4386536"/>
            <a:ext cx="3132585" cy="1427457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F140EC8-F81D-43BD-BA8E-D88948FD0F2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167" t="5369" r="3378" b="7188"/>
          <a:stretch/>
        </p:blipFill>
        <p:spPr>
          <a:xfrm>
            <a:off x="5059307" y="2512128"/>
            <a:ext cx="2913018" cy="1489166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1BD490B1-5FAB-4F47-B842-1AB24AE7BE7F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0497" t="7655" r="66043" b="69573"/>
          <a:stretch/>
        </p:blipFill>
        <p:spPr>
          <a:xfrm>
            <a:off x="5846371" y="4337763"/>
            <a:ext cx="2902697" cy="1476230"/>
          </a:xfrm>
          <a:prstGeom prst="rect">
            <a:avLst/>
          </a:prstGeom>
        </p:spPr>
      </p:pic>
      <p:pic>
        <p:nvPicPr>
          <p:cNvPr id="7" name="Місце для вмісту 5">
            <a:extLst>
              <a:ext uri="{FF2B5EF4-FFF2-40B4-BE49-F238E27FC236}">
                <a16:creationId xmlns:a16="http://schemas.microsoft.com/office/drawing/2014/main" id="{9E9B1B73-5E2A-432B-9483-E4018105095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49068" y="2047370"/>
            <a:ext cx="3271502" cy="4210734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8C560D8C-E110-4D83-B5C3-BAF42B9ECBB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54940">
            <a:off x="298067" y="970268"/>
            <a:ext cx="2703250" cy="3988347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00F6DF4-DB39-4C37-8674-58A591499B10}"/>
              </a:ext>
            </a:extLst>
          </p:cNvPr>
          <p:cNvSpPr txBox="1"/>
          <p:nvPr/>
        </p:nvSpPr>
        <p:spPr>
          <a:xfrm>
            <a:off x="5721252" y="3164702"/>
            <a:ext cx="1387916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205 см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E6E861A-EEF6-4510-91A8-46E1A714F142}"/>
              </a:ext>
            </a:extLst>
          </p:cNvPr>
          <p:cNvSpPr txBox="1"/>
          <p:nvPr/>
        </p:nvSpPr>
        <p:spPr>
          <a:xfrm>
            <a:off x="3380866" y="4977401"/>
            <a:ext cx="1564890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2025 см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492AC27-C34C-4C48-BE02-C018B2A3D0D4}"/>
              </a:ext>
            </a:extLst>
          </p:cNvPr>
          <p:cNvSpPr txBox="1"/>
          <p:nvPr/>
        </p:nvSpPr>
        <p:spPr>
          <a:xfrm>
            <a:off x="6480949" y="4977401"/>
            <a:ext cx="1459184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250 см</a:t>
            </a:r>
          </a:p>
        </p:txBody>
      </p:sp>
    </p:spTree>
    <p:extLst>
      <p:ext uri="{BB962C8B-B14F-4D97-AF65-F5344CB8AC3E}">
        <p14:creationId xmlns:p14="http://schemas.microsoft.com/office/powerpoint/2010/main" val="24527726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69E7FD4D-F3E6-44C4-B80F-6C67833AAF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21289">
            <a:off x="168114" y="861778"/>
            <a:ext cx="3187243" cy="3983841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DD4E976-DC53-431E-B632-0940191973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k-UA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8м 6дм =     </a:t>
            </a:r>
            <a:r>
              <a:rPr lang="uk-UA" sz="5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дм</a:t>
            </a:r>
            <a:endParaRPr lang="uk-UA" sz="5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A5B196B4-6C07-4F4F-B95D-42D6B5E455C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5E58215-457A-4F90-8D8C-AD4671811AA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54150" y="2378069"/>
            <a:ext cx="2883700" cy="1471733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E80E6535-7313-4FAF-BB4C-431E464CC1F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5588" r="5346"/>
          <a:stretch/>
        </p:blipFill>
        <p:spPr>
          <a:xfrm>
            <a:off x="5938796" y="4104668"/>
            <a:ext cx="2826953" cy="1578964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B241F2E3-0B02-4D62-B1CB-FE5416D3BB47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839" t="6538" r="3060" b="4750"/>
          <a:stretch/>
        </p:blipFill>
        <p:spPr>
          <a:xfrm>
            <a:off x="3024102" y="4114199"/>
            <a:ext cx="2939144" cy="1489166"/>
          </a:xfrm>
          <a:prstGeom prst="rect">
            <a:avLst/>
          </a:prstGeom>
        </p:spPr>
      </p:pic>
      <p:pic>
        <p:nvPicPr>
          <p:cNvPr id="7" name="Місце для вмісту 5">
            <a:extLst>
              <a:ext uri="{FF2B5EF4-FFF2-40B4-BE49-F238E27FC236}">
                <a16:creationId xmlns:a16="http://schemas.microsoft.com/office/drawing/2014/main" id="{5DA30248-CA78-465A-B2B6-81A42FB7B13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49068" y="2047370"/>
            <a:ext cx="3271502" cy="4210734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D7387760-B68E-4C70-BC2D-5F87498D3F3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54940">
            <a:off x="168373" y="957117"/>
            <a:ext cx="3050734" cy="4501021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9535DE55-036E-41EE-AB2E-D81B49CF7597}"/>
              </a:ext>
            </a:extLst>
          </p:cNvPr>
          <p:cNvSpPr txBox="1"/>
          <p:nvPr/>
        </p:nvSpPr>
        <p:spPr>
          <a:xfrm>
            <a:off x="5360728" y="3036163"/>
            <a:ext cx="1205036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86 </a:t>
            </a:r>
            <a:r>
              <a:rPr lang="uk-UA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дм</a:t>
            </a:r>
            <a:endParaRPr lang="uk-UA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C2AE01A-F577-44B9-A460-26A30E9196C1}"/>
              </a:ext>
            </a:extLst>
          </p:cNvPr>
          <p:cNvSpPr txBox="1"/>
          <p:nvPr/>
        </p:nvSpPr>
        <p:spPr>
          <a:xfrm>
            <a:off x="6637208" y="4837758"/>
            <a:ext cx="1511940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860 </a:t>
            </a:r>
            <a:r>
              <a:rPr lang="uk-UA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дм</a:t>
            </a:r>
            <a:endParaRPr lang="uk-UA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92A3213-B39D-4DE6-BA6E-C63F882015C5}"/>
              </a:ext>
            </a:extLst>
          </p:cNvPr>
          <p:cNvSpPr txBox="1"/>
          <p:nvPr/>
        </p:nvSpPr>
        <p:spPr>
          <a:xfrm>
            <a:off x="3609471" y="4837758"/>
            <a:ext cx="1528550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806 </a:t>
            </a:r>
            <a:r>
              <a:rPr lang="uk-UA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дм</a:t>
            </a:r>
            <a:endParaRPr lang="uk-UA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86176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Місце для вмісту 4">
            <a:extLst>
              <a:ext uri="{FF2B5EF4-FFF2-40B4-BE49-F238E27FC236}">
                <a16:creationId xmlns:a16="http://schemas.microsoft.com/office/drawing/2014/main" id="{8BC6549A-7A1F-493F-87F5-F75803653A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04" y="1056614"/>
            <a:ext cx="3325669" cy="3461898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E7E63D9-43EE-41E9-B243-FFAFF2BAA8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08854"/>
            <a:ext cx="10515600" cy="1325563"/>
          </a:xfrm>
        </p:spPr>
        <p:txBody>
          <a:bodyPr/>
          <a:lstStyle/>
          <a:p>
            <a:pPr algn="ctr"/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Порівняй</a:t>
            </a:r>
            <a:b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2м 8дм     4м 6дм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3D064F2C-C811-449A-8034-2C36D6F5E07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167" t="5369" r="3378" b="7188"/>
          <a:stretch/>
        </p:blipFill>
        <p:spPr>
          <a:xfrm>
            <a:off x="4639491" y="2531583"/>
            <a:ext cx="2913018" cy="1489166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9899153F-EA68-4146-A9FC-20DCBDECD02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65368" y="4365103"/>
            <a:ext cx="2883700" cy="1706375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85A172E-0316-4D94-8F02-2DAE3382C23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528" t="4974" r="1161" b="3541"/>
          <a:stretch/>
        </p:blipFill>
        <p:spPr>
          <a:xfrm>
            <a:off x="2900099" y="4543880"/>
            <a:ext cx="2965269" cy="1502230"/>
          </a:xfrm>
          <a:prstGeom prst="rect">
            <a:avLst/>
          </a:prstGeom>
        </p:spPr>
      </p:pic>
      <p:pic>
        <p:nvPicPr>
          <p:cNvPr id="7" name="Місце для вмісту 5">
            <a:extLst>
              <a:ext uri="{FF2B5EF4-FFF2-40B4-BE49-F238E27FC236}">
                <a16:creationId xmlns:a16="http://schemas.microsoft.com/office/drawing/2014/main" id="{7ACEF774-9493-4DE6-869C-B82C59ED071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49068" y="2047370"/>
            <a:ext cx="3271502" cy="4210734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6AE60AF8-4282-4409-863B-85649CF365D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54940">
            <a:off x="168373" y="957117"/>
            <a:ext cx="3050734" cy="4501021"/>
          </a:xfrm>
          <a:prstGeom prst="rect">
            <a:avLst/>
          </a:prstGeom>
        </p:spPr>
      </p:pic>
      <p:sp>
        <p:nvSpPr>
          <p:cNvPr id="11" name="Прямокутник 10">
            <a:extLst>
              <a:ext uri="{FF2B5EF4-FFF2-40B4-BE49-F238E27FC236}">
                <a16:creationId xmlns:a16="http://schemas.microsoft.com/office/drawing/2014/main" id="{D0DE6017-F334-41D4-837E-D9B2EBDB22BE}"/>
              </a:ext>
            </a:extLst>
          </p:cNvPr>
          <p:cNvSpPr/>
          <p:nvPr/>
        </p:nvSpPr>
        <p:spPr>
          <a:xfrm>
            <a:off x="5831058" y="1036996"/>
            <a:ext cx="529883" cy="43605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13" name="Місце для вмісту 12">
            <a:extLst>
              <a:ext uri="{FF2B5EF4-FFF2-40B4-BE49-F238E27FC236}">
                <a16:creationId xmlns:a16="http://schemas.microsoft.com/office/drawing/2014/main" id="{F7068D0A-F93E-471A-978D-805B16152B0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3131" y="3157455"/>
            <a:ext cx="607809" cy="749160"/>
          </a:xfr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30491318-D10F-4AC2-9858-07696161D1E7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4143" y="4972109"/>
            <a:ext cx="830956" cy="830956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720E92CB-5F8E-49DE-8711-46068AD2B0A3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5572373" y="3061997"/>
            <a:ext cx="838110" cy="838110"/>
          </a:xfrm>
          <a:prstGeom prst="rect">
            <a:avLst/>
          </a:prstGeom>
        </p:spPr>
      </p:pic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CEB5D71F-FEFE-4106-8B3F-9A998FBEAE75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3826412" y="4863200"/>
            <a:ext cx="1100181" cy="11591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03943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B1D96469-0244-4DE3-8B66-77A84A8E9F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4591">
            <a:off x="229803" y="1597546"/>
            <a:ext cx="3070952" cy="4802262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3E110D5-F360-42A9-B4D4-CEEFB8026E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k-UA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6дм 11мм      1дм 5см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942760F4-D198-495A-A842-6BD747A289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0D7E8F15-3BF5-443F-8520-DE89B86A053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167" t="5369" r="3378" b="7188"/>
          <a:stretch/>
        </p:blipFill>
        <p:spPr>
          <a:xfrm>
            <a:off x="4725628" y="2434095"/>
            <a:ext cx="2913018" cy="1489166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6E85D9EE-BFCE-4FAA-95C1-3F20E1E6533D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5588" r="5346"/>
          <a:stretch/>
        </p:blipFill>
        <p:spPr>
          <a:xfrm>
            <a:off x="6096000" y="4279943"/>
            <a:ext cx="2826953" cy="1552332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CE2E06C5-7F86-49F7-910D-88421841F2F9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0497" t="7655" r="66043" b="69573"/>
          <a:stretch/>
        </p:blipFill>
        <p:spPr>
          <a:xfrm>
            <a:off x="3193303" y="4279943"/>
            <a:ext cx="2902697" cy="1476230"/>
          </a:xfrm>
          <a:prstGeom prst="rect">
            <a:avLst/>
          </a:prstGeom>
        </p:spPr>
      </p:pic>
      <p:pic>
        <p:nvPicPr>
          <p:cNvPr id="7" name="Місце для вмісту 5">
            <a:extLst>
              <a:ext uri="{FF2B5EF4-FFF2-40B4-BE49-F238E27FC236}">
                <a16:creationId xmlns:a16="http://schemas.microsoft.com/office/drawing/2014/main" id="{0C854894-275D-4F27-90DC-08829070E0A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49068" y="2047370"/>
            <a:ext cx="3271502" cy="4210734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75E1824B-66AE-45DF-B690-066E6075851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54940">
            <a:off x="450112" y="1856734"/>
            <a:ext cx="2854610" cy="4501021"/>
          </a:xfrm>
          <a:prstGeom prst="rect">
            <a:avLst/>
          </a:prstGeom>
        </p:spPr>
      </p:pic>
      <p:sp>
        <p:nvSpPr>
          <p:cNvPr id="9" name="Прямокутник 8">
            <a:extLst>
              <a:ext uri="{FF2B5EF4-FFF2-40B4-BE49-F238E27FC236}">
                <a16:creationId xmlns:a16="http://schemas.microsoft.com/office/drawing/2014/main" id="{BE47A482-67C8-472D-AE87-22CE16DF0369}"/>
              </a:ext>
            </a:extLst>
          </p:cNvPr>
          <p:cNvSpPr/>
          <p:nvPr/>
        </p:nvSpPr>
        <p:spPr>
          <a:xfrm>
            <a:off x="5943599" y="792547"/>
            <a:ext cx="724487" cy="43605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4818473A-F9B2-4E5E-822E-30F08FC6019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1504" y="4720134"/>
            <a:ext cx="830956" cy="830956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DF57EB3A-8A58-4C89-A9C8-47B9F5B86F8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7090421" y="4720134"/>
            <a:ext cx="838110" cy="838110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FF82053C-8BAF-4932-97B9-3C7547903E93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5567905" y="2704275"/>
            <a:ext cx="1100181" cy="11591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54795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10BC814-1339-42D4-AD4E-2270AEA5FD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k-UA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1м 11см      110см</a:t>
            </a:r>
          </a:p>
        </p:txBody>
      </p:sp>
      <p:pic>
        <p:nvPicPr>
          <p:cNvPr id="14" name="Місце для вмісту 13">
            <a:extLst>
              <a:ext uri="{FF2B5EF4-FFF2-40B4-BE49-F238E27FC236}">
                <a16:creationId xmlns:a16="http://schemas.microsoft.com/office/drawing/2014/main" id="{9B1D186C-7A5C-4B08-B22B-82EE810D869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107" y="2687254"/>
            <a:ext cx="1865376" cy="1865376"/>
          </a:xfr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72B9DE4D-7553-43A2-B866-CB7E180EB41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839" t="6538" r="3060" b="4750"/>
          <a:stretch/>
        </p:blipFill>
        <p:spPr>
          <a:xfrm>
            <a:off x="3313760" y="4321041"/>
            <a:ext cx="2939144" cy="1489166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D2F68C3-4355-4090-8E0E-113463BA520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528" t="4974" r="1161" b="3541"/>
          <a:stretch/>
        </p:blipFill>
        <p:spPr>
          <a:xfrm>
            <a:off x="6383683" y="4254818"/>
            <a:ext cx="2965269" cy="150223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126F6570-7652-483E-9CC8-60BA85FC40A9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5588" r="5346"/>
          <a:stretch/>
        </p:blipFill>
        <p:spPr>
          <a:xfrm>
            <a:off x="4583292" y="2196587"/>
            <a:ext cx="2826953" cy="1552332"/>
          </a:xfrm>
          <a:prstGeom prst="rect">
            <a:avLst/>
          </a:prstGeom>
        </p:spPr>
      </p:pic>
      <p:pic>
        <p:nvPicPr>
          <p:cNvPr id="7" name="Місце для вмісту 5">
            <a:extLst>
              <a:ext uri="{FF2B5EF4-FFF2-40B4-BE49-F238E27FC236}">
                <a16:creationId xmlns:a16="http://schemas.microsoft.com/office/drawing/2014/main" id="{0B71CCB6-020A-4785-81B5-7A91BD3B6D8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1269" y="1860923"/>
            <a:ext cx="2965269" cy="4210734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8D596721-ABBF-4D25-8E54-399D2206AEB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54940">
            <a:off x="450112" y="1856734"/>
            <a:ext cx="2854610" cy="4501021"/>
          </a:xfrm>
          <a:prstGeom prst="rect">
            <a:avLst/>
          </a:prstGeom>
        </p:spPr>
      </p:pic>
      <p:sp>
        <p:nvSpPr>
          <p:cNvPr id="9" name="Прямокутник 8">
            <a:extLst>
              <a:ext uri="{FF2B5EF4-FFF2-40B4-BE49-F238E27FC236}">
                <a16:creationId xmlns:a16="http://schemas.microsoft.com/office/drawing/2014/main" id="{122EA96E-90F3-4ECF-8FF4-9326518CCC9F}"/>
              </a:ext>
            </a:extLst>
          </p:cNvPr>
          <p:cNvSpPr/>
          <p:nvPr/>
        </p:nvSpPr>
        <p:spPr>
          <a:xfrm>
            <a:off x="6095999" y="859877"/>
            <a:ext cx="724487" cy="43605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FB0581AE-CE76-43D2-BAE1-885CD0EA2F8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7384455" y="4747422"/>
            <a:ext cx="838110" cy="838110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6AEF2A0A-2C12-4F5F-B6F0-4219798B5974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4253882" y="4480917"/>
            <a:ext cx="1100181" cy="1159198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41054947-4987-4026-8142-B226C6F7EFA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7286" y="2677854"/>
            <a:ext cx="830956" cy="8309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1487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8C755C9-DE5C-4614-9EF2-C523FC5DA8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k-UA" sz="6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Ваші знання радують!</a:t>
            </a:r>
          </a:p>
        </p:txBody>
      </p:sp>
      <p:pic>
        <p:nvPicPr>
          <p:cNvPr id="5" name="Місце для вмісту 4">
            <a:extLst>
              <a:ext uri="{FF2B5EF4-FFF2-40B4-BE49-F238E27FC236}">
                <a16:creationId xmlns:a16="http://schemas.microsoft.com/office/drawing/2014/main" id="{B1D938BB-BCB8-4A4A-A95F-A37187B94B2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5159" y="2267907"/>
            <a:ext cx="6901681" cy="4014478"/>
          </a:xfrm>
        </p:spPr>
      </p:pic>
    </p:spTree>
    <p:extLst>
      <p:ext uri="{BB962C8B-B14F-4D97-AF65-F5344CB8AC3E}">
        <p14:creationId xmlns:p14="http://schemas.microsoft.com/office/powerpoint/2010/main" val="27306004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C018D6B-61FC-48BD-B788-16E636F624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k-UA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Використані джерела: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2947D760-59B0-4FD7-ADF2-D38A1534134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Прямокутник 3">
            <a:extLst>
              <a:ext uri="{FF2B5EF4-FFF2-40B4-BE49-F238E27FC236}">
                <a16:creationId xmlns:a16="http://schemas.microsoft.com/office/drawing/2014/main" id="{CFA14F7B-272D-466A-B580-20271F084FBF}"/>
              </a:ext>
            </a:extLst>
          </p:cNvPr>
          <p:cNvSpPr/>
          <p:nvPr/>
        </p:nvSpPr>
        <p:spPr>
          <a:xfrm>
            <a:off x="838200" y="1825625"/>
            <a:ext cx="105156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https://www.istockphoto.com/uk/search/2/image?mediatype=illustration&amp;phrase=%D0%BF%D0%B0%D1%80%D0%B0%D1%81%D0%BE%D0%BB%D1%8C%D0%BA%D0%B0</a:t>
            </a:r>
            <a:endParaRPr lang="uk-U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Використано інтернет-ресурси з вільного доступу. Дякую авторам за можливість їх використання.</a:t>
            </a:r>
          </a:p>
        </p:txBody>
      </p:sp>
    </p:spTree>
    <p:extLst>
      <p:ext uri="{BB962C8B-B14F-4D97-AF65-F5344CB8AC3E}">
        <p14:creationId xmlns:p14="http://schemas.microsoft.com/office/powerpoint/2010/main" val="174249195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227</TotalTime>
  <Words>220</Words>
  <Application>Microsoft Office PowerPoint</Application>
  <PresentationFormat>Широкий екран</PresentationFormat>
  <Paragraphs>42</Paragraphs>
  <Slides>14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Times New Roman</vt:lpstr>
      <vt:lpstr>Тема Office</vt:lpstr>
      <vt:lpstr>LEGO-гра «Якого кольору парасолька?»</vt:lpstr>
      <vt:lpstr>Правила гри:</vt:lpstr>
      <vt:lpstr>Виконай дії з іменованими числами 1дм 2см + 8см =</vt:lpstr>
      <vt:lpstr>30 см + 2 дм =</vt:lpstr>
      <vt:lpstr>14 см – 1 дм =</vt:lpstr>
      <vt:lpstr>12 см + 3 дм =</vt:lpstr>
      <vt:lpstr>Перетвори 3см 4мм =     мм</vt:lpstr>
      <vt:lpstr>2м 5дм =     см</vt:lpstr>
      <vt:lpstr>8м 6дм =     дм</vt:lpstr>
      <vt:lpstr>Порівняй 2м 8дм     4м 6дм</vt:lpstr>
      <vt:lpstr>6дм 11мм      1дм 5см</vt:lpstr>
      <vt:lpstr>1м 11см      110см</vt:lpstr>
      <vt:lpstr>Ваші знання радують!</vt:lpstr>
      <vt:lpstr>Використані джерела: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Користувач</dc:creator>
  <cp:lastModifiedBy>Користувач</cp:lastModifiedBy>
  <cp:revision>3</cp:revision>
  <dcterms:created xsi:type="dcterms:W3CDTF">2025-02-07T11:14:12Z</dcterms:created>
  <dcterms:modified xsi:type="dcterms:W3CDTF">2025-02-09T09:18:29Z</dcterms:modified>
</cp:coreProperties>
</file>