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8" r:id="rId4"/>
    <p:sldId id="269" r:id="rId5"/>
    <p:sldId id="270" r:id="rId6"/>
    <p:sldId id="273" r:id="rId7"/>
    <p:sldId id="274" r:id="rId8"/>
    <p:sldId id="275" r:id="rId9"/>
    <p:sldId id="267" r:id="rId10"/>
    <p:sldId id="266" r:id="rId11"/>
    <p:sldId id="259" r:id="rId12"/>
    <p:sldId id="260" r:id="rId13"/>
    <p:sldId id="261" r:id="rId14"/>
    <p:sldId id="262" r:id="rId15"/>
    <p:sldId id="263" r:id="rId16"/>
    <p:sldId id="264" r:id="rId17"/>
    <p:sldId id="271" r:id="rId1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7" autoAdjust="0"/>
    <p:restoredTop sz="94660"/>
  </p:normalViewPr>
  <p:slideViewPr>
    <p:cSldViewPr>
      <p:cViewPr varScale="1">
        <p:scale>
          <a:sx n="54" d="100"/>
          <a:sy n="54" d="100"/>
        </p:scale>
        <p:origin x="6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61888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833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8351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0127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938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4164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46984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77618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9336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00719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6538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2EF88-8F4E-4E67-99A2-8F735A55F748}" type="datetimeFigureOut">
              <a:rPr lang="uk-UA" smtClean="0"/>
              <a:t>21.01.2022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D7152-9696-40ED-9467-EF8557794C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26184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1.png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4.png"/><Relationship Id="rId4" Type="http://schemas.openxmlformats.org/officeDocument/2006/relationships/image" Target="../media/image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5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6" y="0"/>
            <a:ext cx="9111704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3928" y="1194483"/>
            <a:ext cx="5187776" cy="28105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Прямоугольник 7"/>
          <p:cNvSpPr/>
          <p:nvPr/>
        </p:nvSpPr>
        <p:spPr>
          <a:xfrm>
            <a:off x="3499050" y="1262437"/>
            <a:ext cx="5612654" cy="218521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3200" b="1" cap="none" spc="0" dirty="0" smtClean="0">
                <a:ln w="0"/>
                <a:solidFill>
                  <a:srgbClr val="0070C0"/>
                </a:solidFill>
                <a:effectLst>
                  <a:reflection blurRad="6350" stA="53000" endA="300" endPos="35500" dir="5400000" sy="-90000" algn="bl" rotWithShape="0"/>
                </a:effectLst>
              </a:rPr>
              <a:t>МАЛЮЄМО СНІГОВИКА</a:t>
            </a:r>
          </a:p>
          <a:p>
            <a:pPr algn="ctr"/>
            <a:endParaRPr lang="ru-RU" sz="4000" b="1" cap="none" spc="0" dirty="0" smtClean="0">
              <a:ln w="0"/>
              <a:solidFill>
                <a:srgbClr val="0070C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uk-UA" sz="3600" b="1" dirty="0" smtClean="0">
                <a:ln w="0"/>
                <a:solidFill>
                  <a:srgbClr val="00B0F0"/>
                </a:solidFill>
                <a:effectLst>
                  <a:reflection blurRad="6350" stA="53000" endA="300" endPos="35500" dir="5400000" sy="-90000" algn="bl" rotWithShape="0"/>
                </a:effectLst>
              </a:rPr>
              <a:t>1  КЛАС</a:t>
            </a:r>
            <a:endParaRPr lang="ru-RU" sz="3600" b="1" cap="none" spc="0" dirty="0">
              <a:ln w="0"/>
              <a:solidFill>
                <a:srgbClr val="00B0F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300" y="3060550"/>
            <a:ext cx="952500" cy="9525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789565"/>
            <a:ext cx="541970" cy="54197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480" y="4372656"/>
            <a:ext cx="952500" cy="9525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5350116"/>
            <a:ext cx="558366" cy="55836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8"/>
            <a:ext cx="952500" cy="9525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182" y="475096"/>
            <a:ext cx="518929" cy="51892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480" y="197790"/>
            <a:ext cx="728281" cy="72828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0" y="5507644"/>
            <a:ext cx="952500" cy="952500"/>
          </a:xfrm>
          <a:prstGeom prst="rect">
            <a:avLst/>
          </a:prstGeom>
        </p:spPr>
      </p:pic>
      <p:sp>
        <p:nvSpPr>
          <p:cNvPr id="20" name="Скругленный прямоугольник 19"/>
          <p:cNvSpPr/>
          <p:nvPr/>
        </p:nvSpPr>
        <p:spPr>
          <a:xfrm>
            <a:off x="933450" y="6309320"/>
            <a:ext cx="7950530" cy="529172"/>
          </a:xfrm>
          <a:prstGeom prst="roundRect">
            <a:avLst>
              <a:gd name="adj" fmla="val 0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Розчепій</a:t>
            </a:r>
            <a:r>
              <a:rPr lang="uk-UA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Лілія  </a:t>
            </a:r>
            <a:r>
              <a:rPr lang="uk-UA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Іванівна,учитель</a:t>
            </a:r>
            <a:r>
              <a:rPr lang="uk-UA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початкових класів </a:t>
            </a:r>
            <a:r>
              <a:rPr lang="uk-UA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Новогродівського</a:t>
            </a:r>
            <a:r>
              <a:rPr lang="uk-UA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ЗЗСО </a:t>
            </a:r>
            <a:r>
              <a:rPr lang="en-US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I-III</a:t>
            </a:r>
            <a:r>
              <a:rPr lang="uk-UA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ст.№10 </a:t>
            </a:r>
          </a:p>
          <a:p>
            <a:pPr algn="ctr"/>
            <a:r>
              <a:rPr lang="uk-UA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імені Тараса Шевченка  </a:t>
            </a:r>
            <a:endPara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04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71"/>
            <a:ext cx="9144000" cy="6813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кругленный прямоугольник 7"/>
          <p:cNvSpPr/>
          <p:nvPr/>
        </p:nvSpPr>
        <p:spPr>
          <a:xfrm>
            <a:off x="3817195" y="1824831"/>
            <a:ext cx="4606280" cy="288032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2060"/>
                </a:solidFill>
                <a:latin typeface="Arial" panose="020B0604020202020204" pitchFamily="34" charset="0"/>
              </a:rPr>
              <a:t>18 </a:t>
            </a:r>
            <a:r>
              <a:rPr lang="ru-RU" sz="4000" dirty="0" err="1">
                <a:solidFill>
                  <a:srgbClr val="002060"/>
                </a:solidFill>
                <a:latin typeface="Arial" panose="020B0604020202020204" pitchFamily="34" charset="0"/>
              </a:rPr>
              <a:t>січня</a:t>
            </a:r>
            <a:r>
              <a:rPr lang="ru-RU" sz="4000" dirty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ru-RU" sz="4000" dirty="0" err="1">
                <a:solidFill>
                  <a:srgbClr val="002060"/>
                </a:solidFill>
                <a:latin typeface="Arial" panose="020B0604020202020204" pitchFamily="34" charset="0"/>
              </a:rPr>
              <a:t>Міжнародний</a:t>
            </a:r>
            <a:r>
              <a:rPr lang="ru-RU" sz="4000" dirty="0">
                <a:solidFill>
                  <a:srgbClr val="002060"/>
                </a:solidFill>
                <a:latin typeface="Arial" panose="020B0604020202020204" pitchFamily="34" charset="0"/>
              </a:rPr>
              <a:t> день </a:t>
            </a:r>
            <a:r>
              <a:rPr lang="ru-RU" sz="4000" dirty="0" err="1">
                <a:solidFill>
                  <a:srgbClr val="002060"/>
                </a:solidFill>
                <a:latin typeface="Arial" panose="020B0604020202020204" pitchFamily="34" charset="0"/>
              </a:rPr>
              <a:t>Сніговика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483596"/>
            <a:ext cx="766564" cy="7665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1844675"/>
            <a:ext cx="733101" cy="7331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154" y="4058245"/>
            <a:ext cx="952500" cy="9525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823" y="4607659"/>
            <a:ext cx="195456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92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b="1" dirty="0" smtClean="0">
                <a:latin typeface="Arial Black" panose="020B0A04020102020204" pitchFamily="34" charset="0"/>
              </a:rPr>
              <a:t>ЦІКАВІ ФАКТИ </a:t>
            </a:r>
            <a:br>
              <a:rPr lang="uk-UA" sz="4000" b="1" dirty="0" smtClean="0">
                <a:latin typeface="Arial Black" panose="020B0A04020102020204" pitchFamily="34" charset="0"/>
              </a:rPr>
            </a:br>
            <a:r>
              <a:rPr lang="uk-UA" sz="4000" b="1" dirty="0" smtClean="0">
                <a:latin typeface="Arial Black" panose="020B0A04020102020204" pitchFamily="34" charset="0"/>
              </a:rPr>
              <a:t>ПРО СНІГОВИКІВ</a:t>
            </a:r>
            <a:endParaRPr lang="ru-RU" sz="4000" b="1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давніх-давен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поважали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володарів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тому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ліпили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подвір'ях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баб.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європейці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бабу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Англійською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звучить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snowman».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Християнська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легенда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янголи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дар з неба.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зимові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прохання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5997802"/>
            <a:ext cx="5401524" cy="6218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-35169"/>
            <a:ext cx="1905000" cy="20574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261" y="5585942"/>
            <a:ext cx="952500" cy="9525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4638"/>
            <a:ext cx="654124" cy="654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0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Тому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свіжого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снігу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ліпили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маленького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сніговичка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шепотіли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сокровенні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Вважалося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фігурка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розтане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буде доставлено на небеса та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неодмінно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здійсниться</a:t>
            </a:r>
            <a:r>
              <a:rPr lang="ru-RU" sz="45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sz="4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Європі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сніговиків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розкішно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прикрашали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вбирали в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гірлянди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закутували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шарфи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давали в руки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великі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густі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мітли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Ніс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морквини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задобрював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духів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урожаю і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родючості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Перевернуте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відро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символізувало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достаток в </a:t>
            </a:r>
            <a:r>
              <a:rPr lang="ru-RU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сім’ї</a:t>
            </a:r>
            <a:r>
              <a:rPr lang="ru-RU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51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5517232"/>
            <a:ext cx="5616624" cy="79149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0"/>
            <a:ext cx="1905000" cy="2057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022" y="274638"/>
            <a:ext cx="876214" cy="87621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69888"/>
            <a:ext cx="780964" cy="7809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503" y="369888"/>
            <a:ext cx="862553" cy="862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71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92423"/>
            <a:ext cx="8229600" cy="42337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solidFill>
                  <a:srgbClr val="636669"/>
                </a:solidFill>
                <a:latin typeface="Open Sans"/>
              </a:rPr>
              <a:t> 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звичай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прикрашати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намистом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часнику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злих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Румунії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давнину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вважалося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зліпити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бабу в час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місяця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накликати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себе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нещастя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кошмари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Норвегії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вірили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уночі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з-за штор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небезпечно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фігуру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ввечері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вважалось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поганим знаком. Тому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намагалися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обійти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стороною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599" y="6126163"/>
            <a:ext cx="5400600" cy="6191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0"/>
            <a:ext cx="1954560" cy="2057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998" y="5385801"/>
            <a:ext cx="952500" cy="9525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090" y="461169"/>
            <a:ext cx="812129" cy="81212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287" y="481013"/>
            <a:ext cx="792285" cy="79228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213" y="461169"/>
            <a:ext cx="812129" cy="812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8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27584" y="299119"/>
            <a:ext cx="6480720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Цікавинка</a:t>
            </a:r>
            <a:r>
              <a:rPr lang="ru-RU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7944" y="1600200"/>
            <a:ext cx="461885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третій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понеділок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квітня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щорічно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швейцарському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Цюріх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святкується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весняний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празник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прощання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Зимою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Кульмінацією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свята 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великого чучела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уособлення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1883" y="-1670"/>
            <a:ext cx="1902117" cy="20545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582" y="1504057"/>
            <a:ext cx="3768362" cy="4281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4548" y="5997802"/>
            <a:ext cx="5614903" cy="62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75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2265242"/>
            <a:ext cx="3528392" cy="3366542"/>
          </a:xfrm>
        </p:spPr>
        <p:txBody>
          <a:bodyPr>
            <a:noAutofit/>
          </a:bodyPr>
          <a:lstStyle/>
          <a:p>
            <a:pPr algn="l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Книги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рекордів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Гінесса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потрапив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американський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висота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37,21 м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1680" y="5931446"/>
            <a:ext cx="5620999" cy="6218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0011" y="210712"/>
            <a:ext cx="1902117" cy="20545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764704"/>
            <a:ext cx="4320480" cy="4667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998" y="5385801"/>
            <a:ext cx="952500" cy="9525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38623"/>
            <a:ext cx="952500" cy="9525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508" y="1349310"/>
            <a:ext cx="733914" cy="73391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631784"/>
            <a:ext cx="598428" cy="59842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50" y="88624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42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7016" y="0"/>
            <a:ext cx="1902117" cy="20545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7944" y="1600200"/>
            <a:ext cx="4618856" cy="4853136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Подольську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Одеської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2017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встановлено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рекорд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3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сантиметри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діаметр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4984" y="242694"/>
            <a:ext cx="6699303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/>
              <a:t>Найбільший</a:t>
            </a:r>
            <a:r>
              <a:rPr lang="ru-RU" sz="3200" dirty="0"/>
              <a:t> </a:t>
            </a:r>
            <a:r>
              <a:rPr lang="ru-RU" sz="3200" dirty="0" err="1"/>
              <a:t>сніговик</a:t>
            </a:r>
            <a:r>
              <a:rPr lang="ru-RU" sz="3200" dirty="0"/>
              <a:t> </a:t>
            </a:r>
            <a:r>
              <a:rPr lang="ru-RU" sz="3200" dirty="0" err="1"/>
              <a:t>України</a:t>
            </a:r>
            <a:r>
              <a:rPr lang="ru-RU" dirty="0"/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692276"/>
            <a:ext cx="3888432" cy="4332049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3289" y="6045996"/>
            <a:ext cx="5620999" cy="6218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204" y="5569746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89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0"/>
            <a:ext cx="8496944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6246442"/>
            <a:ext cx="5401524" cy="62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14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1043607" y="114300"/>
            <a:ext cx="6027004" cy="10824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8305" y="6093296"/>
            <a:ext cx="6442306" cy="6218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611" y="0"/>
            <a:ext cx="1905000" cy="20574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618" y="1196752"/>
            <a:ext cx="5238471" cy="96801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562" y="28600"/>
            <a:ext cx="5372585" cy="1347333"/>
          </a:xfrm>
          <a:prstGeom prst="rect">
            <a:avLst/>
          </a:prstGeom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043607" y="-72794"/>
            <a:ext cx="8207007" cy="126954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998" y="5385801"/>
            <a:ext cx="952500" cy="9525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424" y="2284284"/>
            <a:ext cx="712668" cy="71266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861" y="3429000"/>
            <a:ext cx="952500" cy="95250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55" y="1867571"/>
            <a:ext cx="952500" cy="95250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78" y="4172956"/>
            <a:ext cx="567454" cy="56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98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07504" y="188640"/>
            <a:ext cx="6981999" cy="18867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695" y="628330"/>
            <a:ext cx="8219256" cy="1417638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Малюємо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голову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2.Наступний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шар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малюємо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трохи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розміщуємо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головою.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71800" y="2208903"/>
            <a:ext cx="3331046" cy="3653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5995606"/>
            <a:ext cx="5688632" cy="6218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9503" y="23374"/>
            <a:ext cx="1905000" cy="20574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82" y="3939665"/>
            <a:ext cx="747650" cy="74765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849" y="2515038"/>
            <a:ext cx="952500" cy="9525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962150"/>
            <a:ext cx="952500" cy="9525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498" y="2423920"/>
            <a:ext cx="952500" cy="9525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753" y="3472923"/>
            <a:ext cx="952500" cy="95250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297" y="4665154"/>
            <a:ext cx="532131" cy="53213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998" y="5385801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61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3528" y="188640"/>
            <a:ext cx="6768752" cy="18868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32502"/>
            <a:ext cx="8229600" cy="1143000"/>
          </a:xfrm>
        </p:spPr>
        <p:txBody>
          <a:bodyPr>
            <a:normAutofit fontScale="90000"/>
          </a:bodyPr>
          <a:lstStyle/>
          <a:p>
            <a:pPr marL="571500" indent="-571500" algn="l">
              <a:buFont typeface="Wingdings" panose="05000000000000000000" pitchFamily="2" charset="2"/>
              <a:buChar char="v"/>
            </a:pPr>
            <a:r>
              <a:rPr lang="ru-RU" sz="3600" i="1" dirty="0" smtClean="0"/>
              <a:t>Ну</a:t>
            </a:r>
            <a:r>
              <a:rPr lang="ru-RU" sz="3600" i="1" dirty="0"/>
              <a:t>, </a:t>
            </a:r>
            <a:r>
              <a:rPr lang="ru-RU" sz="3600" i="1" dirty="0" err="1"/>
              <a:t>який</a:t>
            </a:r>
            <a:r>
              <a:rPr lang="ru-RU" sz="3600" i="1" dirty="0"/>
              <a:t> же </a:t>
            </a:r>
            <a:r>
              <a:rPr lang="ru-RU" sz="3600" i="1" dirty="0" err="1" smtClean="0"/>
              <a:t>сніговик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безголовного</a:t>
            </a:r>
            <a:r>
              <a:rPr lang="ru-RU" sz="3600" i="1" dirty="0" smtClean="0"/>
              <a:t/>
            </a:r>
            <a:br>
              <a:rPr lang="ru-RU" sz="3600" i="1" dirty="0" smtClean="0"/>
            </a:br>
            <a:r>
              <a:rPr lang="ru-RU" sz="3600" i="1" dirty="0" smtClean="0"/>
              <a:t> убору?</a:t>
            </a:r>
            <a:br>
              <a:rPr lang="ru-RU" sz="3600" i="1" dirty="0" smtClean="0"/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3.Малюємо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відро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голові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31840" y="2636912"/>
            <a:ext cx="3312566" cy="31483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238" y="5949280"/>
            <a:ext cx="5401524" cy="6218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8102"/>
            <a:ext cx="1905000" cy="20574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1238" y="4005064"/>
            <a:ext cx="547057" cy="55056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3662" y="2391502"/>
            <a:ext cx="749466" cy="74946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979" y="3932266"/>
            <a:ext cx="952500" cy="9525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114" y="5220949"/>
            <a:ext cx="951058" cy="95715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8074" y="5306642"/>
            <a:ext cx="638882" cy="64297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82" y="3734815"/>
            <a:ext cx="952500" cy="9525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988" y="2309497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86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4102942" y="1845940"/>
            <a:ext cx="4645522" cy="41668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238405" cy="505172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>
                <a:latin typeface="Exo 2"/>
              </a:rPr>
              <a:t> 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672" y="908721"/>
            <a:ext cx="3634295" cy="47425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6012781"/>
            <a:ext cx="5401524" cy="6218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407" y="0"/>
            <a:ext cx="1905000" cy="20574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211960" y="1991466"/>
            <a:ext cx="4800429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.Яскрава </a:t>
            </a:r>
            <a:r>
              <a:rPr lang="ru-RU" sz="28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морква</a:t>
            </a: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замінить</a:t>
            </a: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ніс</a:t>
            </a: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сніговикові.Розміщуємо</a:t>
            </a: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центру </a:t>
            </a:r>
            <a:r>
              <a:rPr lang="ru-RU" sz="28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першого</a:t>
            </a: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</a:p>
          <a:p>
            <a:endParaRPr lang="ru-RU" sz="2800" dirty="0" smtClean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героя,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найчастіше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роблять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гілок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Прикріплюємо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2654" y="420175"/>
            <a:ext cx="951058" cy="95715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6515" y="943441"/>
            <a:ext cx="557733" cy="561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1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95536" y="0"/>
            <a:ext cx="8510000" cy="1552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435" y="40985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Домальовуємо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шарф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так,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кінчики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вільно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бовталися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Малюємо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палицю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38510" y="1765709"/>
            <a:ext cx="3086447" cy="3345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5883362"/>
            <a:ext cx="5616624" cy="6218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867" y="266900"/>
            <a:ext cx="1905000" cy="20574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2472" y="1829000"/>
            <a:ext cx="771525" cy="4953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659" y="4911133"/>
            <a:ext cx="952500" cy="9525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946" y="2289360"/>
            <a:ext cx="952500" cy="9525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5" y="3082396"/>
            <a:ext cx="601087" cy="60108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501" y="4164980"/>
            <a:ext cx="567478" cy="56747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21" y="2382669"/>
            <a:ext cx="952500" cy="9525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915" y="4544967"/>
            <a:ext cx="566605" cy="566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18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46789" y="67396"/>
            <a:ext cx="7931224" cy="16922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257271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Рот і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намалюємо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камінчиків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ґу́дзиків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Зображуємо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посмішку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у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дуги,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викладаючи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невеликими кружечками.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9.Домальовуємо  </a:t>
            </a:r>
            <a:r>
              <a:rPr lang="ru-RU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ґу́дзики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на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одязі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сніговика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55018" y="1998351"/>
            <a:ext cx="3833961" cy="37194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5960010"/>
            <a:ext cx="5401524" cy="6218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332" y="274638"/>
            <a:ext cx="1616968" cy="20574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735" y="4430957"/>
            <a:ext cx="952500" cy="9525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68" y="2332038"/>
            <a:ext cx="618384" cy="61838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486" y="2926477"/>
            <a:ext cx="642266" cy="64226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954" y="2164980"/>
            <a:ext cx="952500" cy="9525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0432" y="3277053"/>
            <a:ext cx="476250" cy="47625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761" y="5007510"/>
            <a:ext cx="785427" cy="78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10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57200" y="255384"/>
            <a:ext cx="6574902" cy="11622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10.Розфарбовуємо кольоровими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олівцями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55776" y="1628800"/>
            <a:ext cx="3767286" cy="4027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5885197"/>
            <a:ext cx="6048672" cy="6218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102" y="255384"/>
            <a:ext cx="1905000" cy="20574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33" y="2101916"/>
            <a:ext cx="952500" cy="9525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81" y="5288195"/>
            <a:ext cx="575438" cy="5754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083" y="3467685"/>
            <a:ext cx="631306" cy="63130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486" y="4513801"/>
            <a:ext cx="952500" cy="9525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567" y="2731680"/>
            <a:ext cx="575438" cy="57543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659" y="4911133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25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9104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23728" y="1052736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!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142684" y="496523"/>
            <a:ext cx="6298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54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ДЯКУЮ ЗА РОБОТУ !</a:t>
            </a:r>
            <a:endParaRPr lang="ru-RU" sz="5400" b="1" cap="none" spc="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171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435</TotalTime>
  <Words>228</Words>
  <Application>Microsoft Office PowerPoint</Application>
  <PresentationFormat>Экран (4:3)</PresentationFormat>
  <Paragraphs>34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Calibri</vt:lpstr>
      <vt:lpstr>Exo 2</vt:lpstr>
      <vt:lpstr>Open Sans</vt:lpstr>
      <vt:lpstr>Times New Roman</vt:lpstr>
      <vt:lpstr>Wingdings</vt:lpstr>
      <vt:lpstr>Тема Office</vt:lpstr>
      <vt:lpstr>Презентация PowerPoint</vt:lpstr>
      <vt:lpstr>Презентация PowerPoint</vt:lpstr>
      <vt:lpstr>ЦІКАВІ ФАКТИ  ПРО СНІГОВИКІВ</vt:lpstr>
      <vt:lpstr>Презентация PowerPoint</vt:lpstr>
      <vt:lpstr>Презентация PowerPoint</vt:lpstr>
      <vt:lpstr>Цікавинка.</vt:lpstr>
      <vt:lpstr>До Книги рекордів Гінесса потрапив американський сніговик.  Його висота – 37,21 м.</vt:lpstr>
      <vt:lpstr>Презентация PowerPoint</vt:lpstr>
      <vt:lpstr>Презентация PowerPoint</vt:lpstr>
      <vt:lpstr>Презентация PowerPoint</vt:lpstr>
      <vt:lpstr>1. Малюємо голову Сніговика. 2.Наступний шар малюємо трохи  більше першого і розміщуємо його  під головою. </vt:lpstr>
      <vt:lpstr>Ну, який же сніговик безголовного  убору? 3.Малюємо відро на голові  сніговика </vt:lpstr>
      <vt:lpstr> </vt:lpstr>
      <vt:lpstr>6. Домальовуємо шарф так, щоб його кінчики вільно бовталися. 7. Малюємо палицю.   </vt:lpstr>
      <vt:lpstr>8. Рот і очі намалюємо з камінчиків або ґу́дзиків Зображуємо посмішку у вигляді дуги,  викладаючи її невеликими кружечками. 9.Домальовуємо  ґу́дзики  на одязі  сніговика</vt:lpstr>
      <vt:lpstr>10.Розфарбовуємо кольоровими  олівцями</vt:lpstr>
      <vt:lpstr>Презентация PowerPoint</vt:lpstr>
    </vt:vector>
  </TitlesOfParts>
  <Company>HP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win81-64</cp:lastModifiedBy>
  <cp:revision>25</cp:revision>
  <dcterms:created xsi:type="dcterms:W3CDTF">2021-12-01T08:50:28Z</dcterms:created>
  <dcterms:modified xsi:type="dcterms:W3CDTF">2022-01-21T19:11:00Z</dcterms:modified>
</cp:coreProperties>
</file>