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5" r:id="rId5"/>
    <p:sldId id="266" r:id="rId6"/>
    <p:sldId id="267" r:id="rId7"/>
    <p:sldId id="268" r:id="rId8"/>
    <p:sldId id="269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0" clrIdx="0">
    <p:extLst>
      <p:ext uri="{19B8F6BF-5375-455C-9EA6-DF929625EA0E}">
        <p15:presenceInfo xmlns:p15="http://schemas.microsoft.com/office/powerpoint/2012/main" userId="Пользова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61AD2-0271-4E6E-A859-8490592DF7A6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A8C32-AE08-4176-A2E8-86073C0C77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8059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61AD2-0271-4E6E-A859-8490592DF7A6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A8C32-AE08-4176-A2E8-86073C0C77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3995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61AD2-0271-4E6E-A859-8490592DF7A6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A8C32-AE08-4176-A2E8-86073C0C77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1057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61AD2-0271-4E6E-A859-8490592DF7A6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A8C32-AE08-4176-A2E8-86073C0C77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1346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61AD2-0271-4E6E-A859-8490592DF7A6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A8C32-AE08-4176-A2E8-86073C0C77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6650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61AD2-0271-4E6E-A859-8490592DF7A6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A8C32-AE08-4176-A2E8-86073C0C77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0662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61AD2-0271-4E6E-A859-8490592DF7A6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A8C32-AE08-4176-A2E8-86073C0C77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1532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61AD2-0271-4E6E-A859-8490592DF7A6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A8C32-AE08-4176-A2E8-86073C0C77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1614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61AD2-0271-4E6E-A859-8490592DF7A6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A8C32-AE08-4176-A2E8-86073C0C77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7809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61AD2-0271-4E6E-A859-8490592DF7A6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A8C32-AE08-4176-A2E8-86073C0C77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844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61AD2-0271-4E6E-A859-8490592DF7A6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A8C32-AE08-4176-A2E8-86073C0C77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6455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361AD2-0271-4E6E-A859-8490592DF7A6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A8C32-AE08-4176-A2E8-86073C0C77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0154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575249" cy="689869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87637" y="976746"/>
            <a:ext cx="599715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Математична</a:t>
            </a:r>
          </a:p>
          <a:p>
            <a:r>
              <a:rPr lang="uk-UA" sz="60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uk-UA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      гра</a:t>
            </a:r>
            <a:endParaRPr lang="ru-RU" sz="6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50681" y="3616037"/>
            <a:ext cx="787106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Шифрувальник</a:t>
            </a:r>
          </a:p>
          <a:p>
            <a:r>
              <a:rPr lang="uk-UA" sz="5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«Символи України»</a:t>
            </a:r>
            <a:endParaRPr lang="ru-RU" sz="54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57389" y="6070662"/>
            <a:ext cx="4222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Валентина </a:t>
            </a:r>
            <a:r>
              <a:rPr lang="uk-UA" sz="2400" dirty="0" err="1" smtClean="0">
                <a:solidFill>
                  <a:srgbClr val="0070C0"/>
                </a:solidFill>
                <a:latin typeface="Arial Black" panose="020B0A04020102020204" pitchFamily="34" charset="0"/>
              </a:rPr>
              <a:t>Обуховська</a:t>
            </a:r>
            <a:endParaRPr lang="ru-RU" sz="24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16141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979467"/>
            <a:ext cx="3640282" cy="4586755"/>
          </a:xfrm>
          <a:prstGeom prst="rect">
            <a:avLst/>
          </a:prstGeom>
        </p:spPr>
      </p:pic>
      <p:sp>
        <p:nvSpPr>
          <p:cNvPr id="4" name="Овальная выноска 3"/>
          <p:cNvSpPr/>
          <p:nvPr/>
        </p:nvSpPr>
        <p:spPr>
          <a:xfrm>
            <a:off x="4471555" y="207819"/>
            <a:ext cx="5836227" cy="355369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Вітаю! Гра полягає у тому , що літери абетки кодуються відповідними числами. Вам потрібно розкодувати 10 символів України. Для цього обчисліть вирази  і ви отримаєте відповідні числа, що </a:t>
            </a:r>
            <a:r>
              <a:rPr lang="uk-UA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вкажуть</a:t>
            </a:r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на літеру в абетці за їх розташуванням</a:t>
            </a:r>
            <a:r>
              <a:rPr lang="uk-UA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5257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56780" y="270163"/>
            <a:ext cx="3167895" cy="426027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339178" y="1402772"/>
            <a:ext cx="3136989" cy="421871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8" t="17572" r="57350" b="47575"/>
          <a:stretch/>
        </p:blipFill>
        <p:spPr>
          <a:xfrm>
            <a:off x="2119745" y="1288473"/>
            <a:ext cx="3262746" cy="222365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73036" y="4225535"/>
            <a:ext cx="21387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Завдання 1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62" t="34847" r="7115" b="29392"/>
          <a:stretch/>
        </p:blipFill>
        <p:spPr>
          <a:xfrm>
            <a:off x="7280163" y="2400299"/>
            <a:ext cx="3214655" cy="220117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818126" y="5306456"/>
            <a:ext cx="21387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Завдання 2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7" y="3296636"/>
            <a:ext cx="2450723" cy="3087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78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00558" y="249381"/>
            <a:ext cx="3167895" cy="426027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152142" y="955962"/>
            <a:ext cx="3136989" cy="421871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5" t="17269" r="57577" b="48181"/>
          <a:stretch/>
        </p:blipFill>
        <p:spPr>
          <a:xfrm>
            <a:off x="1742741" y="1226127"/>
            <a:ext cx="3244896" cy="22808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19745" y="4172147"/>
            <a:ext cx="21387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Завдання 3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51272" y="4779818"/>
            <a:ext cx="21387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Завдання 4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62" t="35150" r="7115" b="30906"/>
          <a:stretch/>
        </p:blipFill>
        <p:spPr>
          <a:xfrm>
            <a:off x="7107380" y="1921764"/>
            <a:ext cx="3255017" cy="225038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69" y="3506940"/>
            <a:ext cx="2432942" cy="3065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0653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25249" y="409773"/>
            <a:ext cx="3167895" cy="426027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76833" y="1184562"/>
            <a:ext cx="3136989" cy="421871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39832" y="4317086"/>
            <a:ext cx="21387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Завдання 5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775963" y="5049982"/>
            <a:ext cx="21387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Завдання 6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5" t="17269" r="57350" b="47878"/>
          <a:stretch/>
        </p:blipFill>
        <p:spPr>
          <a:xfrm>
            <a:off x="1877822" y="1478552"/>
            <a:ext cx="3262746" cy="212271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34" t="34847" r="7570" b="29695"/>
          <a:stretch/>
        </p:blipFill>
        <p:spPr>
          <a:xfrm>
            <a:off x="7211291" y="2158010"/>
            <a:ext cx="3306972" cy="222695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31" y="3601265"/>
            <a:ext cx="2285475" cy="2879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144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91504" y="561108"/>
            <a:ext cx="3167895" cy="426027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339178" y="1392380"/>
            <a:ext cx="3136989" cy="421871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31472" y="4420131"/>
            <a:ext cx="21387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Завдання 7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38308" y="5216236"/>
            <a:ext cx="21387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Завдання 8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5" t="17269" r="57350" b="47878"/>
          <a:stretch/>
        </p:blipFill>
        <p:spPr>
          <a:xfrm>
            <a:off x="1995055" y="1579416"/>
            <a:ext cx="3283527" cy="223195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89" t="35150" r="7115" b="29997"/>
          <a:stretch/>
        </p:blipFill>
        <p:spPr>
          <a:xfrm>
            <a:off x="7315201" y="2441874"/>
            <a:ext cx="3295116" cy="21924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05" y="3678701"/>
            <a:ext cx="2325331" cy="2929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368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04467" y="409773"/>
            <a:ext cx="3167895" cy="426027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89797" y="1350817"/>
            <a:ext cx="3136989" cy="421871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19050" y="4281055"/>
            <a:ext cx="21387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Завдання 9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7" t="17269" r="57577" b="47272"/>
          <a:stretch/>
        </p:blipFill>
        <p:spPr>
          <a:xfrm>
            <a:off x="1828800" y="1411101"/>
            <a:ext cx="3262746" cy="22049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486335" y="5028667"/>
            <a:ext cx="23439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Завдання 10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06" t="35453" r="7799" b="30301"/>
          <a:stretch/>
        </p:blipFill>
        <p:spPr>
          <a:xfrm>
            <a:off x="6986365" y="2371358"/>
            <a:ext cx="3343850" cy="222142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77" y="3825566"/>
            <a:ext cx="2233513" cy="2814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6327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29" t="13632" r="13025" b="20602"/>
          <a:stretch/>
        </p:blipFill>
        <p:spPr>
          <a:xfrm>
            <a:off x="2743200" y="935183"/>
            <a:ext cx="6733310" cy="450965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64" y="3196453"/>
            <a:ext cx="2473036" cy="311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8458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608" y="2658825"/>
            <a:ext cx="2982191" cy="375756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5856" y="332509"/>
            <a:ext cx="4373240" cy="588125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06" t="10601" r="12798" b="17571"/>
          <a:stretch/>
        </p:blipFill>
        <p:spPr>
          <a:xfrm>
            <a:off x="6607138" y="997527"/>
            <a:ext cx="3070675" cy="4551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3294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71</Words>
  <Application>Microsoft Office PowerPoint</Application>
  <PresentationFormat>Широкоэкранный</PresentationFormat>
  <Paragraphs>16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Arial Black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5</cp:revision>
  <dcterms:created xsi:type="dcterms:W3CDTF">2025-04-04T14:52:52Z</dcterms:created>
  <dcterms:modified xsi:type="dcterms:W3CDTF">2025-04-04T15:29:26Z</dcterms:modified>
</cp:coreProperties>
</file>