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632" r:id="rId3"/>
    <p:sldId id="635" r:id="rId4"/>
    <p:sldId id="633" r:id="rId5"/>
    <p:sldId id="636" r:id="rId6"/>
    <p:sldId id="263" r:id="rId7"/>
    <p:sldId id="634" r:id="rId8"/>
    <p:sldId id="638" r:id="rId9"/>
    <p:sldId id="640" r:id="rId10"/>
    <p:sldId id="620" r:id="rId11"/>
    <p:sldId id="628" r:id="rId12"/>
    <p:sldId id="639" r:id="rId13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8C56"/>
    <a:srgbClr val="E9F2B2"/>
    <a:srgbClr val="66FF66"/>
    <a:srgbClr val="2B9B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93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F04A12-4C7C-4EAC-BE53-3AFE125C2B6F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FE1ABA-19C6-4370-998D-60899BA2A3A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6219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84BDA2-D4EB-1EDF-836A-007CB2B9B5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AC24011-6CEB-5A6E-A7CF-6788DF99D9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D99D228-078B-1CF1-2923-CA0127BDC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EC4177D-D83A-C404-0088-DEC1D4D0A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AB6810D-1C92-01EC-5580-8E3F5682E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63933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E44621-B55F-9D39-C002-B115DCDFD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2DA668-ED16-BA2E-50D9-C27DCC19A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8A7494-3903-45FA-5C79-584209C5B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2D9CB5-D1B0-0DC9-D217-144D13B4D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A9DF7C4-7737-BE41-834A-4DC7F7F00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33553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BB92D4-11B5-AC44-5DBA-7B78993A3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EEB9446-89B5-BBD0-2076-C74BAB5D01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5D36FC-E709-5DAB-067F-D841C81E0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622633-F1D7-D0A9-3E6A-8AE1FBF3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168B3F-EC69-22E6-692B-BC4AF42F4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54489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17C468-F602-2259-C372-3F1F83FE9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14F218-D303-98F8-7249-1809C087AB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CC99556-6B8D-748F-D827-69566256B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3B3F461-9A69-F47A-4F0D-C2AC5F534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6E25616-488A-3A1D-EF69-C05004DF3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EA5FCFC-C4A3-618A-483B-F59F93AAB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75143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D4D828-FA11-2EB0-92A9-F2DCEFF3C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02DFEC6-76E2-00AA-7D73-9F8AE73D0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8B2F839-B04A-ABF8-4524-F9188A877C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CC329BE-FB98-5FAA-C558-EA16F208AE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DA4009E-5D1A-52AB-D1A1-6EC4883268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41A738A-8561-9171-448D-5B607046C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70D2E5F-D30B-0A6B-CD29-D5F4CB82B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9CEE5FA-DB1A-DBF6-6C3D-A53E620F5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594162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7137D2-9E11-FCD1-06E4-3912804A3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7530759-B218-395D-5AFF-B43B85C3B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CB598D8F-C04B-40B3-D28A-A647869DE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964B1F1-814A-6172-54BD-20A65E4B02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6017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8716CD0-7E61-C4AE-88BB-8CDBC8E5B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93046F3-146B-9BE3-81AE-E63C407CA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70E5554-8B9C-8E16-20B9-2904B658E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06820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A73543-EC87-DDA1-1A87-466F29C68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1F7A15-E3B0-072E-875A-FFBB726B73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AF8840B-B5AD-D5E4-0F21-C868173914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433E318-C2CC-35A8-CFBF-CF6659627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5011FCF-D2A0-25F6-4076-BDD866CFB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693BF97-E9C8-3FC8-308A-9D7B6D1F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3505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445941-D090-9BB4-7F3F-BFA198DA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4735B5D-F586-6C99-1F29-4AED4C360F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6F47AAA-7395-6BE6-5996-33D205F459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B896A2D-AC82-2782-F72D-6DDC31FB2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8D4AC45-9563-B6B7-E9AA-AE12D734B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4D89D09-473A-6ACC-CBAB-2897DF0A5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06500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E88C85-0EBC-4158-06DC-9EC0CC77F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7F15A9D-EBA8-C288-17AB-79566C1043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534298-385B-DE43-77E9-5F866FF10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FE4E897-5415-F9F9-F559-808766448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FC7D68-2E7A-C4B3-7F30-A1B50C900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00412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AF92E50-5A1E-D738-7B1C-A45311C421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E3F5E94-ED53-C335-B438-C160B1BD98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7B106D-BA6C-9E48-022D-85D9E9A0C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29C924-F280-E956-C616-B9D94AEF19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A36B18-C795-2BBB-6FFD-B79638865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82583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AD0C93-D507-E26A-8152-EF392F386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73DF7EF-4DE6-771E-EABA-BD4FD0A18C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CEF505-1724-9C97-09CB-91FA811EFE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895D060-A31A-4A95-A125-FCE10B858313}" type="datetimeFigureOut">
              <a:rPr lang="ru-UA" smtClean="0"/>
              <a:t>25.11.2024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C4422B-0F39-40BB-B830-8B168AE36D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7D2695-60E8-32CF-8510-C9DDD79E3F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907847-7A1E-4AEA-9B8B-48744C6E146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90470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mLcw6js86o?feature=oembed" TargetMode="Externa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mNBKbLWHvM?feature=oembed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_iK9-BcT2zA?feature=oembed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microsoft.com/office/2007/relationships/hdphoto" Target="../media/hdphoto5.wdp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be.com/shorts/umLcw6js86o?si=YPjS9I5KjYTLalFE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youtu.be/_iK9-BcT2zA" TargetMode="External"/><Relationship Id="rId4" Type="http://schemas.openxmlformats.org/officeDocument/2006/relationships/hyperlink" Target="https://youtu.be/CmNBKbLWHv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D3A297-AECD-FB6A-41E6-3BFE953EFD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07004" y="-599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МИСТЕЦТВО 1 клас</a:t>
            </a:r>
            <a:br>
              <a:rPr lang="uk-UA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урок</a:t>
            </a:r>
            <a:br>
              <a:rPr lang="uk-UA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Ми і мистецтво </a:t>
            </a:r>
            <a:endParaRPr lang="ru-UA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6B95887-CBAD-5E79-3CF7-9CE5B07438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18919" y="2241445"/>
            <a:ext cx="7662901" cy="1084564"/>
          </a:xfrm>
        </p:spPr>
        <p:txBody>
          <a:bodyPr>
            <a:normAutofit/>
          </a:bodyPr>
          <a:lstStyle/>
          <a:p>
            <a:r>
              <a:rPr lang="ru-RU" sz="44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«Малюємо дерева </a:t>
            </a:r>
            <a:r>
              <a:rPr lang="ru-RU" sz="4400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восени</a:t>
            </a:r>
            <a:r>
              <a:rPr lang="ru-RU" sz="4400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UA" sz="4400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676AE7B-FF6B-4C3C-B3B8-027C451B5F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02" y="336202"/>
            <a:ext cx="2959033" cy="32265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2F418CC-50C6-A569-6A92-968A4AF75A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3898" b="12866"/>
          <a:stretch/>
        </p:blipFill>
        <p:spPr>
          <a:xfrm rot="20611720">
            <a:off x="1625433" y="3875774"/>
            <a:ext cx="2754090" cy="2273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6303D1B-5172-5880-5129-6485DC5B07D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l="6903" t="7451" r="3131" b="9190"/>
          <a:stretch/>
        </p:blipFill>
        <p:spPr>
          <a:xfrm rot="2800918">
            <a:off x="9141498" y="3591291"/>
            <a:ext cx="2391765" cy="2842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7F59543-191D-82AE-2071-E6938570537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t="5193" r="3487" b="8479"/>
          <a:stretch/>
        </p:blipFill>
        <p:spPr>
          <a:xfrm rot="16200000">
            <a:off x="5554999" y="3801391"/>
            <a:ext cx="2737712" cy="22604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971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70"/>
    </mc:Choice>
    <mc:Fallback xmlns="">
      <p:transition spd="slow" advTm="28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1000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F810F-7C99-B852-987C-B5B14CB47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3792" y="262622"/>
            <a:ext cx="868172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Розглянь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зображення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матеріалів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й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інструментів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знадобляться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тобі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уроках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мистецтва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 descr="Мультипликационная bee с карандашом">
            <a:extLst>
              <a:ext uri="{FF2B5EF4-FFF2-40B4-BE49-F238E27FC236}">
                <a16:creationId xmlns:a16="http://schemas.microsoft.com/office/drawing/2014/main" id="{9A8CBC66-B8B0-3AEC-0AD2-D429E4184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03792" cy="25801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757CFD0-9C24-03FC-BA5A-1EF3CE2C5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0954" y="1850807"/>
            <a:ext cx="6099583" cy="434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09522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F810F-7C99-B852-987C-B5B14CB47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0182" y="974891"/>
            <a:ext cx="8681720" cy="346609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Сьогодні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діточки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час уроку вам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знадобляться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фарби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2-3 листочка.</a:t>
            </a:r>
            <a:b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Ми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будемо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вчитися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малювати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осінні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дерева за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допомогою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цих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листочків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Мультипликационная bee с указателем">
            <a:extLst>
              <a:ext uri="{FF2B5EF4-FFF2-40B4-BE49-F238E27FC236}">
                <a16:creationId xmlns:a16="http://schemas.microsoft.com/office/drawing/2014/main" id="{17918BEE-9867-798D-61F7-E88E4512E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73" y="304800"/>
            <a:ext cx="2770287" cy="31242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32DFE19-96AE-813E-256B-BA01E8AE8A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rcRect t="13033"/>
          <a:stretch/>
        </p:blipFill>
        <p:spPr>
          <a:xfrm>
            <a:off x="718739" y="3970021"/>
            <a:ext cx="2961339" cy="23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315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F810F-7C99-B852-987C-B5B14CB47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3760" y="-39596"/>
            <a:ext cx="8046720" cy="1325563"/>
          </a:xfrm>
        </p:spPr>
        <p:txBody>
          <a:bodyPr>
            <a:normAutofit/>
          </a:bodyPr>
          <a:lstStyle/>
          <a:p>
            <a:pPr algn="ctr"/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 можна побачити малюнки?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 descr="Мультипликационная bee с карандашом">
            <a:extLst>
              <a:ext uri="{FF2B5EF4-FFF2-40B4-BE49-F238E27FC236}">
                <a16:creationId xmlns:a16="http://schemas.microsoft.com/office/drawing/2014/main" id="{9A8CBC66-B8B0-3AEC-0AD2-D429E4184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03792" cy="258017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6F94268-150A-F8AB-D5FD-451726ADD2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8484" y="1336055"/>
            <a:ext cx="4078964" cy="2092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AF059EB-7751-2D5F-6BF2-F072BEC35D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3792" y="1113564"/>
            <a:ext cx="3545752" cy="20929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869097E-45B9-C19D-9DFA-1951E1232D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4455" y="3733330"/>
            <a:ext cx="3200541" cy="2127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9C25AC7-5985-645B-5C81-8EAAD4B275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8825" y="3773274"/>
            <a:ext cx="2876589" cy="2115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6AB0135-7B9D-CACF-1A1C-362B768D9549}"/>
              </a:ext>
            </a:extLst>
          </p:cNvPr>
          <p:cNvSpPr txBox="1"/>
          <p:nvPr/>
        </p:nvSpPr>
        <p:spPr>
          <a:xfrm>
            <a:off x="6720817" y="6029038"/>
            <a:ext cx="21153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Дитячий малюнок</a:t>
            </a:r>
          </a:p>
          <a:p>
            <a:r>
              <a:rPr lang="uk-UA" dirty="0"/>
              <a:t>(А. Левчук)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919918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Мультипликационная bee с увеличительным стеклом">
            <a:extLst>
              <a:ext uri="{FF2B5EF4-FFF2-40B4-BE49-F238E27FC236}">
                <a16:creationId xmlns:a16="http://schemas.microsoft.com/office/drawing/2014/main" id="{AAE82564-949F-E6C1-9451-95F0F5E5F5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04" y="204815"/>
            <a:ext cx="2147888" cy="24384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F810F-7C99-B852-987C-B5B14CB47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1736" y="761233"/>
            <a:ext cx="3954967" cy="1325563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Діточки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b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подобається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вам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малювати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b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саме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B3A80EB3-AAD7-4A27-F290-4798224EDEF3}"/>
              </a:ext>
            </a:extLst>
          </p:cNvPr>
          <p:cNvSpPr txBox="1">
            <a:spLocks/>
          </p:cNvSpPr>
          <p:nvPr/>
        </p:nvSpPr>
        <p:spPr>
          <a:xfrm>
            <a:off x="1456688" y="2747999"/>
            <a:ext cx="4639312" cy="20941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Запрошую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здіснити</a:t>
            </a:r>
            <a:endParaRPr lang="ru-RU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віртуальну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подорож</a:t>
            </a:r>
            <a:endParaRPr lang="ru-RU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осінній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ліс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Мультимедиа в Интернете 4" title="Казка осіннього лісу 🧡🍁">
            <a:hlinkClick r:id="" action="ppaction://media"/>
            <a:extLst>
              <a:ext uri="{FF2B5EF4-FFF2-40B4-BE49-F238E27FC236}">
                <a16:creationId xmlns:a16="http://schemas.microsoft.com/office/drawing/2014/main" id="{9A49EDA3-57F0-D7BE-EBA5-874FF4A5DBA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064183" y="-91440"/>
            <a:ext cx="3871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746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F810F-7C99-B852-987C-B5B14CB47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0648" y="-7435"/>
            <a:ext cx="8755117" cy="1325563"/>
          </a:xfrm>
        </p:spPr>
        <p:txBody>
          <a:bodyPr>
            <a:normAutofit/>
          </a:bodyPr>
          <a:lstStyle/>
          <a:p>
            <a:pPr algn="ctr"/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 будемо малювати фарбами 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012BC1-C084-2516-1B22-2ADE73E22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8760" y="1285967"/>
            <a:ext cx="7625080" cy="704215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ЗАПАМ’ЯТАЙ ПРАВИЛО РОБОТИ З ФАБАМИ: 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Мультимедиа в Интернете 4" title="Організація робочого місця художника | #чатурок | Образотворче мистецтво 1 клас | Нова Школа">
            <a:hlinkClick r:id="" action="ppaction://media"/>
            <a:extLst>
              <a:ext uri="{FF2B5EF4-FFF2-40B4-BE49-F238E27FC236}">
                <a16:creationId xmlns:a16="http://schemas.microsoft.com/office/drawing/2014/main" id="{4886448B-6AF9-7AE1-3F0A-328555A2429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65312" y="1762675"/>
            <a:ext cx="8461375" cy="4776939"/>
          </a:xfrm>
          <a:prstGeom prst="rect">
            <a:avLst/>
          </a:prstGeom>
        </p:spPr>
      </p:pic>
      <p:pic>
        <p:nvPicPr>
          <p:cNvPr id="10" name="Рисунок 9" descr="Мультипликационная bee с карандашом">
            <a:extLst>
              <a:ext uri="{FF2B5EF4-FFF2-40B4-BE49-F238E27FC236}">
                <a16:creationId xmlns:a16="http://schemas.microsoft.com/office/drawing/2014/main" id="{9A8CBC66-B8B0-3AEC-0AD2-D429E41847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03792" cy="258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6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F810F-7C99-B852-987C-B5B14CB47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3792" y="262622"/>
            <a:ext cx="8681720" cy="13255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Щоб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майстерно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працювати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— треба правила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знати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012BC1-C084-2516-1B22-2ADE73E22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3643" y="1588185"/>
            <a:ext cx="7625080" cy="46006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тебе є підказка в нас цікава —</a:t>
            </a:r>
          </a:p>
          <a:p>
            <a:pPr marL="0" indent="0"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її до уваги, будь ласка, візьми:</a:t>
            </a:r>
          </a:p>
          <a:p>
            <a:pPr marL="0" indent="0"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клади на парті інструменти справа,</a:t>
            </a:r>
          </a:p>
          <a:p>
            <a:pPr marL="0" indent="0"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зліва від себе папір </a:t>
            </a:r>
            <a:r>
              <a:rPr lang="uk-UA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розмісти</a:t>
            </a: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>
              <a:buNone/>
            </a:pPr>
            <a:endParaRPr lang="uk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Будь обережним з клеєм, друже,</a:t>
            </a:r>
          </a:p>
          <a:p>
            <a:pPr marL="0" indent="0"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слід ти ножиці завжди тримай.</a:t>
            </a:r>
          </a:p>
          <a:p>
            <a:pPr marL="0" indent="0"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до порядку ти не </a:t>
            </a:r>
            <a:r>
              <a:rPr lang="uk-UA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ставсь</a:t>
            </a: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байдуже:</a:t>
            </a:r>
          </a:p>
          <a:p>
            <a:pPr marL="0" indent="0">
              <a:buNone/>
            </a:pP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закінчиш роботу — хутчіш прибирай!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 descr="Мультипликационная bee с карандашом">
            <a:extLst>
              <a:ext uri="{FF2B5EF4-FFF2-40B4-BE49-F238E27FC236}">
                <a16:creationId xmlns:a16="http://schemas.microsoft.com/office/drawing/2014/main" id="{9A8CBC66-B8B0-3AEC-0AD2-D429E4184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03792" cy="25801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C4278E5-4663-199D-169B-E329CFC87C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290" y="3772863"/>
            <a:ext cx="2143973" cy="15830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137DB07-2F5D-BE3F-6040-7CE7A20CCD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68273" y="2199045"/>
            <a:ext cx="1937690" cy="1937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78231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DF810F-7C99-B852-987C-B5B14CB47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1792" y="60491"/>
            <a:ext cx="8681720" cy="5783261"/>
          </a:xfrm>
        </p:spPr>
        <p:txBody>
          <a:bodyPr>
            <a:normAutofit/>
          </a:bodyPr>
          <a:lstStyle/>
          <a:p>
            <a:pPr algn="ctr"/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Переглянь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відео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спробуй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допомогою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фарби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пензлика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листочків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виконати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аналогічні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роботу.</a:t>
            </a:r>
            <a:b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впевнена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тебе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вийде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набагато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краще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 </a:t>
            </a:r>
            <a:br>
              <a:rPr lang="ru-RU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endParaRPr lang="ru-UA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 descr="Счастливая мультипликационная bee">
            <a:extLst>
              <a:ext uri="{FF2B5EF4-FFF2-40B4-BE49-F238E27FC236}">
                <a16:creationId xmlns:a16="http://schemas.microsoft.com/office/drawing/2014/main" id="{182FF2CE-5560-0FB2-381A-BF1B40812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4" y="1999593"/>
            <a:ext cx="3963934" cy="4355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257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Мультимедиа в Интернете 2" title="1 клас,  урок 8, малюємо осінні дерева за допомогою відбитків листочків">
            <a:hlinkClick r:id="" action="ppaction://media"/>
            <a:extLst>
              <a:ext uri="{FF2B5EF4-FFF2-40B4-BE49-F238E27FC236}">
                <a16:creationId xmlns:a16="http://schemas.microsoft.com/office/drawing/2014/main" id="{8D691172-86FB-1EB2-CB58-CF1E544CD34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29920" y="89476"/>
            <a:ext cx="10578975" cy="625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318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✓ Разноцветные кленовые листья #24 скачать клипарт бесплатно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7" y="1220524"/>
            <a:ext cx="6314509" cy="526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18457032">
            <a:off x="461836" y="4119543"/>
            <a:ext cx="302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дуже сподобалось</a:t>
            </a:r>
          </a:p>
        </p:txBody>
      </p:sp>
      <p:sp>
        <p:nvSpPr>
          <p:cNvPr id="11" name="TextBox 10"/>
          <p:cNvSpPr txBox="1"/>
          <p:nvPr/>
        </p:nvSpPr>
        <p:spPr>
          <a:xfrm rot="21361312">
            <a:off x="2059220" y="2099208"/>
            <a:ext cx="247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не сподобалось</a:t>
            </a:r>
          </a:p>
        </p:txBody>
      </p:sp>
      <p:sp>
        <p:nvSpPr>
          <p:cNvPr id="12" name="TextBox 11"/>
          <p:cNvSpPr txBox="1"/>
          <p:nvPr/>
        </p:nvSpPr>
        <p:spPr>
          <a:xfrm rot="2833565">
            <a:off x="3302382" y="4064515"/>
            <a:ext cx="21309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2">
                    <a:lumMod val="10000"/>
                  </a:schemeClr>
                </a:solidFill>
              </a:rPr>
              <a:t>сподобалось</a:t>
            </a:r>
          </a:p>
        </p:txBody>
      </p:sp>
      <p:pic>
        <p:nvPicPr>
          <p:cNvPr id="1030" name="Picture 6" descr="Клипарт#елка#дерево#деревья#clipart#wood# | Дерев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974" y="1077930"/>
            <a:ext cx="4212226" cy="578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629" y="1525545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129" y="1288332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✓ Красный кленовый лист #33 скачать клипарт бесплатно - Clipart-D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575" y="3247909"/>
            <a:ext cx="100012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✓ Красный кленовый лист #33 скачать клипарт бесплатно - Clipart-D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4575" y="2276245"/>
            <a:ext cx="100012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2" descr="✓ Красный кленовый лист #33 скачать клипарт бесплатно - Clipart-DB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246" y="3853297"/>
            <a:ext cx="1000125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9401" y="1744772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8568" y="2728228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0210" y="2268120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4898" y="2268120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1629" y="2276245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5654" y="2376809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9913" y="3064424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8" descr="осенние листья клена - Поиск в Google | Leaf art, Plant leaves ..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928" y="3064424"/>
            <a:ext cx="1241740" cy="1151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6485" y="1288384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949" y="2010888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949" y="2887290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586" y="2664661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3464" y="1143437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7431" y="3428095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129" y="1791178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10" descr="Наклейка Листочек PNG - AVATAN PLU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2442" y="2872061"/>
            <a:ext cx="829227" cy="81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Бульбашка прямої мови: прямокутна з округленими кутами 35">
            <a:extLst>
              <a:ext uri="{FF2B5EF4-FFF2-40B4-BE49-F238E27FC236}">
                <a16:creationId xmlns:a16="http://schemas.microsoft.com/office/drawing/2014/main" id="{F1374482-4258-4AF5-862B-B0D7CC4504ED}"/>
              </a:ext>
            </a:extLst>
          </p:cNvPr>
          <p:cNvSpPr/>
          <p:nvPr/>
        </p:nvSpPr>
        <p:spPr>
          <a:xfrm>
            <a:off x="3568249" y="174727"/>
            <a:ext cx="5463940" cy="1151850"/>
          </a:xfrm>
          <a:prstGeom prst="wedgeRoundRectCallout">
            <a:avLst>
              <a:gd name="adj1" fmla="val -900"/>
              <a:gd name="adj2" fmla="val 197168"/>
              <a:gd name="adj3" fmla="val 16667"/>
            </a:avLst>
          </a:prstGeom>
          <a:solidFill>
            <a:srgbClr val="E9F2B2"/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Чи сподобався тобі сьогоднішній урок? </a:t>
            </a:r>
          </a:p>
          <a:p>
            <a:pPr algn="ctr"/>
            <a:r>
              <a:rPr lang="uk-UA" sz="2000" b="1" dirty="0">
                <a:solidFill>
                  <a:schemeClr val="accent2">
                    <a:lumMod val="50000"/>
                  </a:schemeClr>
                </a:solidFill>
              </a:rPr>
              <a:t>Це наше дерево зростання. Розкажи йому про свої враження.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A04918B-A53C-17DA-EFA4-2C5AB65D0E0E}"/>
              </a:ext>
            </a:extLst>
          </p:cNvPr>
          <p:cNvSpPr txBox="1">
            <a:spLocks/>
          </p:cNvSpPr>
          <p:nvPr/>
        </p:nvSpPr>
        <p:spPr>
          <a:xfrm>
            <a:off x="564785" y="275049"/>
            <a:ext cx="467868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Рефлесія</a:t>
            </a:r>
            <a:r>
              <a:rPr lang="uk-UA" b="1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UA" b="1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Мультипликационная мультяшная мульт">
            <a:extLst>
              <a:ext uri="{FF2B5EF4-FFF2-40B4-BE49-F238E27FC236}">
                <a16:creationId xmlns:a16="http://schemas.microsoft.com/office/drawing/2014/main" id="{4A09374F-0747-6398-B84B-6ABE435B79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27822" y="3476070"/>
            <a:ext cx="2182402" cy="295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6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37148B-CA2D-C677-AEC0-0489152590A9}"/>
              </a:ext>
            </a:extLst>
          </p:cNvPr>
          <p:cNvSpPr txBox="1">
            <a:spLocks/>
          </p:cNvSpPr>
          <p:nvPr/>
        </p:nvSpPr>
        <p:spPr>
          <a:xfrm>
            <a:off x="2712720" y="2687003"/>
            <a:ext cx="7294880" cy="2387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8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 за урок!</a:t>
            </a:r>
          </a:p>
          <a:p>
            <a:r>
              <a:rPr lang="uk-UA" sz="8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Ви- найкращі! </a:t>
            </a:r>
            <a:endParaRPr lang="ru-UA" sz="8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Презентація до уроку подорожі &quot;Країною раціональних чисел&quot;">
            <a:extLst>
              <a:ext uri="{FF2B5EF4-FFF2-40B4-BE49-F238E27FC236}">
                <a16:creationId xmlns:a16="http://schemas.microsoft.com/office/drawing/2014/main" id="{900EC4E4-8788-0077-9DD8-1D886BD26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622" y="167573"/>
            <a:ext cx="8497076" cy="636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04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Мультипликационная bee с указателем">
            <a:extLst>
              <a:ext uri="{FF2B5EF4-FFF2-40B4-BE49-F238E27FC236}">
                <a16:creationId xmlns:a16="http://schemas.microsoft.com/office/drawing/2014/main" id="{52E9BCB5-C806-C0AD-F211-56199A195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338681"/>
            <a:ext cx="2740244" cy="309031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E87164-2B59-6E59-0573-A7B94DCA5DFF}"/>
              </a:ext>
            </a:extLst>
          </p:cNvPr>
          <p:cNvSpPr txBox="1">
            <a:spLocks/>
          </p:cNvSpPr>
          <p:nvPr/>
        </p:nvSpPr>
        <p:spPr>
          <a:xfrm>
            <a:off x="3286760" y="883285"/>
            <a:ext cx="8356600" cy="3371497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dirty="0"/>
              <a:t>	</a:t>
            </a:r>
            <a:r>
              <a:rPr lang="uk-UA" dirty="0">
                <a:solidFill>
                  <a:srgbClr val="FFC000"/>
                </a:solidFill>
              </a:rPr>
              <a:t>	</a:t>
            </a:r>
            <a:r>
              <a:rPr lang="uk-UA" u="sng" dirty="0">
                <a:solidFill>
                  <a:schemeClr val="accent2">
                    <a:lumMod val="75000"/>
                  </a:schemeClr>
                </a:solidFill>
              </a:rPr>
              <a:t>Використаний матеріал: </a:t>
            </a:r>
            <a:br>
              <a:rPr lang="uk-UA" u="sng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- малюнки з інтернет джерел, відео: </a:t>
            </a:r>
            <a:r>
              <a:rPr lang="en-US" dirty="0">
                <a:solidFill>
                  <a:schemeClr val="accent2">
                    <a:lumMod val="60000"/>
                    <a:lumOff val="4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https://youtube.com/shorts/umLcw6js86o?si=YPjS9I5KjYTLalFE</a:t>
            </a:r>
            <a:r>
              <a:rPr lang="uk-UA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,  </a:t>
            </a:r>
            <a:r>
              <a:rPr lang="en-US" dirty="0">
                <a:solidFill>
                  <a:schemeClr val="accent2">
                    <a:lumMod val="60000"/>
                    <a:lumOff val="4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https://youtu.be/CmNBKbLWHvM</a:t>
            </a:r>
            <a:r>
              <a:rPr lang="uk-UA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 , </a:t>
            </a:r>
            <a:r>
              <a:rPr lang="en-US" dirty="0">
                <a:solidFill>
                  <a:schemeClr val="accent2">
                    <a:lumMod val="60000"/>
                    <a:lumOff val="40000"/>
                  </a:schemeClr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https://youtu.be/_iK9-BcT2zA</a:t>
            </a:r>
            <a:r>
              <a:rPr lang="uk-UA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br>
              <a:rPr lang="uk-UA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uk-UA" dirty="0">
                <a:solidFill>
                  <a:schemeClr val="accent2">
                    <a:lumMod val="75000"/>
                  </a:schemeClr>
                </a:solidFill>
              </a:rPr>
              <a:t>та матеріал з підручника « Мистецтво 1 клас» Л. Кондратова, 2018р.  </a:t>
            </a:r>
          </a:p>
        </p:txBody>
      </p:sp>
    </p:spTree>
    <p:extLst>
      <p:ext uri="{BB962C8B-B14F-4D97-AF65-F5344CB8AC3E}">
        <p14:creationId xmlns:p14="http://schemas.microsoft.com/office/powerpoint/2010/main" val="36740915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</TotalTime>
  <Words>288</Words>
  <Application>Microsoft Office PowerPoint</Application>
  <PresentationFormat>Широкоэкранный</PresentationFormat>
  <Paragraphs>33</Paragraphs>
  <Slides>12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Тема Office</vt:lpstr>
      <vt:lpstr>МИСТЕЦТВО 1 клас 2 урок Тема: Ми і мистецтво </vt:lpstr>
      <vt:lpstr>Розглянь зображення матеріалів й інструментів, які знадобляться тобі на уроках мистецтва.</vt:lpstr>
      <vt:lpstr>Сьогодні, діточки, під час уроку вам знадобляться фарби та 2-3 листочка. - Ми будемо вчитися малювати осінні дерева за допомогою цих листочків.</vt:lpstr>
      <vt:lpstr>Де можна побачити малюнки?</vt:lpstr>
      <vt:lpstr>- Діточки,  чи подобається  вам малювати?  - Що саме? </vt:lpstr>
      <vt:lpstr>Ми будемо малювати фарбами </vt:lpstr>
      <vt:lpstr>Щоб майстерно працювати — треба правила ці знати</vt:lpstr>
      <vt:lpstr>Переглянь відео та спробуй за допомогою фарби, пензлика та листочків виконати аналогічні роботу. Я впевнена, що в тебе вийде набагато краще!   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Людмила Паюнова</dc:creator>
  <cp:lastModifiedBy>Людмила Паюнова</cp:lastModifiedBy>
  <cp:revision>10</cp:revision>
  <dcterms:created xsi:type="dcterms:W3CDTF">2024-09-01T17:13:03Z</dcterms:created>
  <dcterms:modified xsi:type="dcterms:W3CDTF">2024-11-25T10:56:56Z</dcterms:modified>
</cp:coreProperties>
</file>