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5" r:id="rId4"/>
    <p:sldId id="257" r:id="rId5"/>
    <p:sldId id="258" r:id="rId6"/>
    <p:sldId id="259" r:id="rId7"/>
    <p:sldId id="260" r:id="rId8"/>
    <p:sldId id="261" r:id="rId9"/>
    <p:sldId id="262" r:id="rId10"/>
    <p:sldId id="264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411A2-DCCC-4F59-8F47-3B405DBCDA2D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785B1-B3CB-4B88-B833-9FD0FFC36F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20302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411A2-DCCC-4F59-8F47-3B405DBCDA2D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785B1-B3CB-4B88-B833-9FD0FFC36F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16217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411A2-DCCC-4F59-8F47-3B405DBCDA2D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785B1-B3CB-4B88-B833-9FD0FFC36F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30235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411A2-DCCC-4F59-8F47-3B405DBCDA2D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785B1-B3CB-4B88-B833-9FD0FFC36F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33965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411A2-DCCC-4F59-8F47-3B405DBCDA2D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785B1-B3CB-4B88-B833-9FD0FFC36F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79157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411A2-DCCC-4F59-8F47-3B405DBCDA2D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785B1-B3CB-4B88-B833-9FD0FFC36F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29608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411A2-DCCC-4F59-8F47-3B405DBCDA2D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785B1-B3CB-4B88-B833-9FD0FFC36F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817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411A2-DCCC-4F59-8F47-3B405DBCDA2D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785B1-B3CB-4B88-B833-9FD0FFC36F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3923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411A2-DCCC-4F59-8F47-3B405DBCDA2D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785B1-B3CB-4B88-B833-9FD0FFC36F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6950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411A2-DCCC-4F59-8F47-3B405DBCDA2D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785B1-B3CB-4B88-B833-9FD0FFC36F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28974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411A2-DCCC-4F59-8F47-3B405DBCDA2D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4785B1-B3CB-4B88-B833-9FD0FFC36F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2644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F411A2-DCCC-4F59-8F47-3B405DBCDA2D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4785B1-B3CB-4B88-B833-9FD0FFC36F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24732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10.png"/><Relationship Id="rId4" Type="http://schemas.openxmlformats.org/officeDocument/2006/relationships/image" Target="../media/image1.jp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422" y="69668"/>
            <a:ext cx="11739155" cy="6479177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796265" y="2310993"/>
            <a:ext cx="4259164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cap="none" spc="0" dirty="0" smtClean="0">
                <a:ln w="9525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MY TOYS</a:t>
            </a:r>
          </a:p>
          <a:p>
            <a:pPr algn="ctr"/>
            <a:r>
              <a:rPr lang="uk-UA" sz="2800" b="1" dirty="0" smtClean="0">
                <a:ln w="9525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Підготувала :Руденко Л.В</a:t>
            </a:r>
            <a:endParaRPr lang="ru-RU" sz="2800" b="1" cap="none" spc="0" dirty="0">
              <a:ln w="9525">
                <a:solidFill>
                  <a:srgbClr val="FFFF00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62851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422" y="69668"/>
            <a:ext cx="11739155" cy="6479177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796265" y="2310993"/>
            <a:ext cx="425916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2800" b="1" cap="none" spc="0" dirty="0">
              <a:ln w="9525">
                <a:solidFill>
                  <a:srgbClr val="FFFF00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027419" y="1269163"/>
            <a:ext cx="413715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Hello!</a:t>
            </a:r>
          </a:p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How are you?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11327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422" y="69668"/>
            <a:ext cx="11739155" cy="6479177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796265" y="2310993"/>
            <a:ext cx="425916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2800" b="1" cap="none" spc="0" dirty="0">
              <a:ln w="9525">
                <a:solidFill>
                  <a:srgbClr val="FFFF00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7" name="VLOG Hello! - Greeting Songs for Kids - Песня на английском языке для детей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19199" y="720893"/>
            <a:ext cx="9753600" cy="5049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659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vol="80000">
                <p:cTn id="13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422" y="69668"/>
            <a:ext cx="11739155" cy="6479177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209135" y="2052935"/>
            <a:ext cx="325121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What is it?</a:t>
            </a:r>
          </a:p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It is…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89785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422" y="69668"/>
            <a:ext cx="11739155" cy="6479177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742374" y="20529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0247" y="1458913"/>
            <a:ext cx="2995752" cy="2143125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6214957" y="2770490"/>
            <a:ext cx="291458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96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 doll</a:t>
            </a:r>
            <a:endParaRPr lang="ru-RU" sz="9600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1580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422" y="69668"/>
            <a:ext cx="11739155" cy="6479177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742374" y="20529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244612" y="2770490"/>
            <a:ext cx="285527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96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 ball</a:t>
            </a:r>
            <a:endParaRPr lang="ru-RU" sz="9600" b="1" dirty="0">
              <a:ln/>
              <a:solidFill>
                <a:schemeClr val="accent4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0728" y="1726980"/>
            <a:ext cx="2907056" cy="2702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8531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422" y="69668"/>
            <a:ext cx="11739155" cy="6479177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742374" y="20529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6875" y="1804689"/>
            <a:ext cx="2585685" cy="2601847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6201415" y="2232561"/>
            <a:ext cx="3144328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 bell</a:t>
            </a:r>
            <a:endParaRPr lang="ru-RU" sz="8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22725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422" y="69668"/>
            <a:ext cx="11739155" cy="6479177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742374" y="20529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9836" y="1968137"/>
            <a:ext cx="3727269" cy="2461782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5835051" y="2299757"/>
            <a:ext cx="4130939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15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 train</a:t>
            </a:r>
            <a:endParaRPr lang="ru-RU" sz="115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95476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422" y="69668"/>
            <a:ext cx="11739155" cy="6479177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742374" y="20529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8186" y="1721987"/>
            <a:ext cx="3205299" cy="1918107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5754831" y="2375151"/>
            <a:ext cx="361188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 plane</a:t>
            </a:r>
            <a:endParaRPr lang="ru-RU" sz="8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72882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422" y="69668"/>
            <a:ext cx="11739155" cy="6479177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742374" y="20529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5700" y="1225210"/>
            <a:ext cx="3326674" cy="3378924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5415835" y="2165620"/>
            <a:ext cx="44280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Christmas Tree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73378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422" y="69668"/>
            <a:ext cx="11739155" cy="6479177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742374" y="20529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97332" y="1499195"/>
            <a:ext cx="3074816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1" cap="none" spc="0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Colours</a:t>
            </a:r>
            <a:endParaRPr lang="ru-RU" sz="72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3760" y="2547937"/>
            <a:ext cx="4998720" cy="3025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544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422" y="69668"/>
            <a:ext cx="11739155" cy="6479177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742374" y="20529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7" name="Кольори англійською _ Colors in Еnglish _ Англійська для дітей 💙 Англійська для початківців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306287" y="433251"/>
            <a:ext cx="9361713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919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4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vol="80000">
                <p:cTn id="15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422" y="69668"/>
            <a:ext cx="11739155" cy="6479177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742374" y="20529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881045" y="1395830"/>
            <a:ext cx="345158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I like…</a:t>
            </a:r>
            <a:endParaRPr lang="ru-RU" sz="96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7149737" y="2052935"/>
            <a:ext cx="1722006" cy="1639389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5234996" y="2813675"/>
            <a:ext cx="1722006" cy="1639389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3194900" y="2813675"/>
            <a:ext cx="1722006" cy="1639389"/>
          </a:xfrm>
          <a:prstGeom prst="ellipse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1523998" y="3790939"/>
            <a:ext cx="1722006" cy="1639389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1224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422" y="69668"/>
            <a:ext cx="11739155" cy="6479177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742374" y="20529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79706" y="1395830"/>
            <a:ext cx="3577296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9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Bye!</a:t>
            </a:r>
            <a:endParaRPr lang="ru-RU" sz="96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0437" y="1497749"/>
            <a:ext cx="3128341" cy="3119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2986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37</Words>
  <Application>Microsoft Office PowerPoint</Application>
  <PresentationFormat>Широкоэкранный</PresentationFormat>
  <Paragraphs>15</Paragraphs>
  <Slides>14</Slides>
  <Notes>0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7</cp:revision>
  <dcterms:created xsi:type="dcterms:W3CDTF">2023-01-17T08:43:37Z</dcterms:created>
  <dcterms:modified xsi:type="dcterms:W3CDTF">2023-01-17T09:32:41Z</dcterms:modified>
</cp:coreProperties>
</file>