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578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869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866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025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331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490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49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030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29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0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656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AB853-5877-410E-B604-3241BDAA1E5C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01ECB-F53D-4A90-946A-61D82747AC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810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726"/>
            <a:ext cx="9144000" cy="68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7151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928688"/>
            <a:ext cx="6669087" cy="499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044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188640"/>
            <a:ext cx="8616213" cy="6470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211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20688"/>
            <a:ext cx="6623199" cy="563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6211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92696"/>
            <a:ext cx="3704928" cy="581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3676" y="1733683"/>
            <a:ext cx="471757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dirty="0" smtClean="0"/>
              <a:t>     Pancake day is always on Tuesday in February</a:t>
            </a:r>
          </a:p>
          <a:p>
            <a:pPr algn="just"/>
            <a:r>
              <a:rPr lang="en-US" dirty="0" smtClean="0"/>
              <a:t>or in March. It is the day before Ash Wednesday,</a:t>
            </a:r>
          </a:p>
          <a:p>
            <a:pPr algn="just"/>
            <a:r>
              <a:rPr lang="en-US" dirty="0" smtClean="0"/>
              <a:t>the start of Lent. </a:t>
            </a:r>
          </a:p>
          <a:p>
            <a:pPr algn="just"/>
            <a:r>
              <a:rPr lang="en-US" dirty="0" smtClean="0"/>
              <a:t>     Lent is a period of 40 days before</a:t>
            </a:r>
          </a:p>
          <a:p>
            <a:pPr algn="just"/>
            <a:r>
              <a:rPr lang="en-US" dirty="0" smtClean="0"/>
              <a:t>Easter when people often give up or stop eating</a:t>
            </a:r>
          </a:p>
          <a:p>
            <a:pPr algn="just"/>
            <a:r>
              <a:rPr lang="en-US" dirty="0"/>
              <a:t>t</a:t>
            </a:r>
            <a:r>
              <a:rPr lang="en-US" dirty="0" smtClean="0"/>
              <a:t>hings that are bad for them, like chocolate and</a:t>
            </a:r>
          </a:p>
          <a:p>
            <a:pPr algn="just"/>
            <a:r>
              <a:rPr lang="en-US" dirty="0" smtClean="0"/>
              <a:t>fast food. </a:t>
            </a:r>
          </a:p>
          <a:p>
            <a:pPr algn="just"/>
            <a:r>
              <a:rPr lang="en-US" dirty="0"/>
              <a:t> </a:t>
            </a:r>
            <a:r>
              <a:rPr lang="en-US" dirty="0" smtClean="0"/>
              <a:t>    At the end of Lent is Easter.</a:t>
            </a:r>
          </a:p>
          <a:p>
            <a:pPr algn="just"/>
            <a:r>
              <a:rPr lang="en-US" dirty="0" smtClean="0"/>
              <a:t>Easer takes place on a different date each year</a:t>
            </a:r>
          </a:p>
          <a:p>
            <a:pPr algn="just"/>
            <a:r>
              <a:rPr lang="en-US" dirty="0" smtClean="0"/>
              <a:t>because it depends on the moon.</a:t>
            </a:r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6211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54" y="2420888"/>
            <a:ext cx="6736432" cy="3789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692696"/>
            <a:ext cx="636962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 smtClean="0">
                <a:solidFill>
                  <a:srgbClr val="FF0000"/>
                </a:solidFill>
              </a:rPr>
              <a:t>Pancake Race</a:t>
            </a:r>
            <a:endParaRPr lang="ru-RU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211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08" y="1556792"/>
            <a:ext cx="7081442" cy="4730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0516" y="332656"/>
            <a:ext cx="8571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What do you like pancakes with?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573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559824" cy="5669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5734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91</Words>
  <Application>Microsoft Office PowerPoint</Application>
  <PresentationFormat>Экран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4</cp:revision>
  <dcterms:created xsi:type="dcterms:W3CDTF">2024-03-11T15:14:45Z</dcterms:created>
  <dcterms:modified xsi:type="dcterms:W3CDTF">2024-03-11T15:45:05Z</dcterms:modified>
</cp:coreProperties>
</file>