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5C05-2041-44AA-82E1-3078ED043856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D72E1-807D-4EDB-AE49-60CBE98B26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5C05-2041-44AA-82E1-3078ED043856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D72E1-807D-4EDB-AE49-60CBE98B26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5C05-2041-44AA-82E1-3078ED043856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D72E1-807D-4EDB-AE49-60CBE98B26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5C05-2041-44AA-82E1-3078ED043856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D72E1-807D-4EDB-AE49-60CBE98B26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5C05-2041-44AA-82E1-3078ED043856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D72E1-807D-4EDB-AE49-60CBE98B26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5C05-2041-44AA-82E1-3078ED043856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D72E1-807D-4EDB-AE49-60CBE98B26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5C05-2041-44AA-82E1-3078ED043856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D72E1-807D-4EDB-AE49-60CBE98B26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5C05-2041-44AA-82E1-3078ED043856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D72E1-807D-4EDB-AE49-60CBE98B26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5C05-2041-44AA-82E1-3078ED043856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D72E1-807D-4EDB-AE49-60CBE98B26D6}" type="slidenum">
              <a:rPr lang="ru-RU" smtClean="0"/>
              <a:t>‹#›</a:t>
            </a:fld>
            <a:endParaRPr lang="ru-RU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ru-RU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5C05-2041-44AA-82E1-3078ED043856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D72E1-807D-4EDB-AE49-60CBE98B26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5C05-2041-44AA-82E1-3078ED043856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D72E1-807D-4EDB-AE49-60CBE98B26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35C05-2041-44AA-82E1-3078ED043856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D72E1-807D-4EDB-AE49-60CBE98B26D6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0176620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1778000"/>
            <a:ext cx="8888413" cy="3739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249558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611560" y="1809749"/>
            <a:ext cx="3869159" cy="4051301"/>
          </a:xfrm>
        </p:spPr>
        <p:txBody>
          <a:bodyPr/>
          <a:lstStyle/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Для </a:t>
            </a:r>
            <a:r>
              <a:rPr lang="ru-RU" b="1" i="1" dirty="0" err="1">
                <a:solidFill>
                  <a:srgbClr val="002060"/>
                </a:solidFill>
              </a:rPr>
              <a:t>розваги</a:t>
            </a:r>
            <a:r>
              <a:rPr lang="ru-RU" b="1" i="1" dirty="0">
                <a:solidFill>
                  <a:srgbClr val="002060"/>
                </a:solidFill>
              </a:rPr>
              <a:t> і для </a:t>
            </a:r>
            <a:r>
              <a:rPr lang="ru-RU" b="1" i="1" dirty="0" err="1">
                <a:solidFill>
                  <a:srgbClr val="002060"/>
                </a:solidFill>
              </a:rPr>
              <a:t>гри</a:t>
            </a:r>
            <a:endParaRPr lang="ru-RU" b="1" i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b="1" i="1" dirty="0" err="1">
                <a:solidFill>
                  <a:srgbClr val="002060"/>
                </a:solidFill>
              </a:rPr>
              <a:t>Сірників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ти</a:t>
            </a:r>
            <a:r>
              <a:rPr lang="ru-RU" b="1" i="1" dirty="0">
                <a:solidFill>
                  <a:srgbClr val="002060"/>
                </a:solidFill>
              </a:rPr>
              <a:t> не бери,</a:t>
            </a:r>
          </a:p>
          <a:p>
            <a:pPr marL="0" indent="0">
              <a:buNone/>
            </a:pPr>
            <a:r>
              <a:rPr lang="ru-RU" b="1" i="1" dirty="0" err="1">
                <a:solidFill>
                  <a:srgbClr val="002060"/>
                </a:solidFill>
              </a:rPr>
              <a:t>Бо</a:t>
            </a:r>
            <a:r>
              <a:rPr lang="ru-RU" b="1" i="1" dirty="0">
                <a:solidFill>
                  <a:srgbClr val="002060"/>
                </a:solidFill>
              </a:rPr>
              <a:t> з вогнем  </a:t>
            </a:r>
            <a:r>
              <a:rPr lang="ru-RU" b="1" i="1" dirty="0" err="1">
                <a:solidFill>
                  <a:srgbClr val="002060"/>
                </a:solidFill>
              </a:rPr>
              <a:t>погані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жарти</a:t>
            </a:r>
            <a:r>
              <a:rPr lang="ru-RU" b="1" i="1" dirty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r>
              <a:rPr lang="ru-RU" b="1" i="1" dirty="0" err="1">
                <a:solidFill>
                  <a:srgbClr val="002060"/>
                </a:solidFill>
              </a:rPr>
              <a:t>Жартувати</a:t>
            </a:r>
            <a:r>
              <a:rPr lang="ru-RU" b="1" i="1" dirty="0">
                <a:solidFill>
                  <a:srgbClr val="002060"/>
                </a:solidFill>
              </a:rPr>
              <a:t> з ним не </a:t>
            </a:r>
            <a:r>
              <a:rPr lang="ru-RU" b="1" i="1" dirty="0" err="1">
                <a:solidFill>
                  <a:srgbClr val="002060"/>
                </a:solidFill>
              </a:rPr>
              <a:t>варто</a:t>
            </a:r>
            <a:r>
              <a:rPr lang="ru-RU" b="1" i="1" dirty="0">
                <a:solidFill>
                  <a:srgbClr val="002060"/>
                </a:solidFill>
              </a:rPr>
              <a:t>!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487872840_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44824"/>
            <a:ext cx="3554760" cy="3312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159068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1809749"/>
            <a:ext cx="4013175" cy="40513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Не  </a:t>
            </a:r>
            <a:r>
              <a:rPr lang="ru-RU" b="1" i="1" dirty="0" err="1">
                <a:solidFill>
                  <a:srgbClr val="002060"/>
                </a:solidFill>
              </a:rPr>
              <a:t>розпалюй</a:t>
            </a:r>
            <a:r>
              <a:rPr lang="ru-RU" b="1" i="1" dirty="0">
                <a:solidFill>
                  <a:srgbClr val="002060"/>
                </a:solidFill>
              </a:rPr>
              <a:t> сам </a:t>
            </a:r>
            <a:r>
              <a:rPr lang="ru-RU" b="1" i="1" dirty="0" err="1">
                <a:solidFill>
                  <a:srgbClr val="002060"/>
                </a:solidFill>
              </a:rPr>
              <a:t>багаття</a:t>
            </a:r>
            <a:endParaRPr lang="ru-RU" b="1" i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b="1" i="1" dirty="0" err="1">
                <a:solidFill>
                  <a:srgbClr val="002060"/>
                </a:solidFill>
              </a:rPr>
              <a:t>Ані</a:t>
            </a:r>
            <a:r>
              <a:rPr lang="ru-RU" b="1" i="1" dirty="0">
                <a:solidFill>
                  <a:srgbClr val="002060"/>
                </a:solidFill>
              </a:rPr>
              <a:t> в </a:t>
            </a:r>
            <a:r>
              <a:rPr lang="ru-RU" b="1" i="1" dirty="0" err="1">
                <a:solidFill>
                  <a:srgbClr val="002060"/>
                </a:solidFill>
              </a:rPr>
              <a:t>лісі</a:t>
            </a:r>
            <a:r>
              <a:rPr lang="ru-RU" b="1" i="1" dirty="0">
                <a:solidFill>
                  <a:srgbClr val="002060"/>
                </a:solidFill>
              </a:rPr>
              <a:t>, </a:t>
            </a:r>
            <a:r>
              <a:rPr lang="ru-RU" b="1" i="1" dirty="0" err="1">
                <a:solidFill>
                  <a:srgbClr val="002060"/>
                </a:solidFill>
              </a:rPr>
              <a:t>ані</a:t>
            </a:r>
            <a:r>
              <a:rPr lang="ru-RU" b="1" i="1" dirty="0">
                <a:solidFill>
                  <a:srgbClr val="002060"/>
                </a:solidFill>
              </a:rPr>
              <a:t> в </a:t>
            </a:r>
            <a:r>
              <a:rPr lang="ru-RU" b="1" i="1" dirty="0" err="1">
                <a:solidFill>
                  <a:srgbClr val="002060"/>
                </a:solidFill>
              </a:rPr>
              <a:t>хаті</a:t>
            </a:r>
            <a:r>
              <a:rPr lang="ru-RU" b="1" i="1" dirty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Легко </a:t>
            </a:r>
            <a:r>
              <a:rPr lang="ru-RU" b="1" i="1" dirty="0" err="1">
                <a:solidFill>
                  <a:srgbClr val="002060"/>
                </a:solidFill>
              </a:rPr>
              <a:t>вогник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запалити</a:t>
            </a:r>
            <a:r>
              <a:rPr lang="ru-RU" b="1" i="1" dirty="0">
                <a:solidFill>
                  <a:srgbClr val="002060"/>
                </a:solidFill>
              </a:rPr>
              <a:t> –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Та не легко </a:t>
            </a:r>
            <a:r>
              <a:rPr lang="ru-RU" b="1" i="1" dirty="0" err="1">
                <a:solidFill>
                  <a:srgbClr val="002060"/>
                </a:solidFill>
              </a:rPr>
              <a:t>погасити</a:t>
            </a:r>
            <a:r>
              <a:rPr lang="ru-RU" b="1" i="1" dirty="0">
                <a:solidFill>
                  <a:srgbClr val="002060"/>
                </a:solidFill>
              </a:rPr>
              <a:t>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2050" name="Picture 2" descr="C:\Users\User\Desktop\bb94a53dc2808b6ec8967389218fd0f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72816"/>
            <a:ext cx="3816424" cy="4104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2309086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809749"/>
            <a:ext cx="4085183" cy="4051301"/>
          </a:xfrm>
        </p:spPr>
        <p:txBody>
          <a:bodyPr/>
          <a:lstStyle/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З </a:t>
            </a:r>
            <a:r>
              <a:rPr lang="ru-RU" b="1" i="1" dirty="0" err="1">
                <a:solidFill>
                  <a:srgbClr val="002060"/>
                </a:solidFill>
              </a:rPr>
              <a:t>грубки</a:t>
            </a:r>
            <a:r>
              <a:rPr lang="ru-RU" b="1" i="1" dirty="0">
                <a:solidFill>
                  <a:srgbClr val="002060"/>
                </a:solidFill>
              </a:rPr>
              <a:t> жару не </a:t>
            </a:r>
            <a:r>
              <a:rPr lang="ru-RU" b="1" i="1" dirty="0" err="1">
                <a:solidFill>
                  <a:srgbClr val="002060"/>
                </a:solidFill>
              </a:rPr>
              <a:t>беріть</a:t>
            </a:r>
            <a:endParaRPr lang="ru-RU" b="1" i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Жар в </a:t>
            </a:r>
            <a:r>
              <a:rPr lang="ru-RU" b="1" i="1" dirty="0" err="1">
                <a:solidFill>
                  <a:srgbClr val="002060"/>
                </a:solidFill>
              </a:rPr>
              <a:t>собі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вогонь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таїть</a:t>
            </a:r>
            <a:r>
              <a:rPr lang="ru-RU" b="1" i="1" dirty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 </a:t>
            </a:r>
            <a:r>
              <a:rPr lang="ru-RU" b="1" i="1" dirty="0" err="1">
                <a:solidFill>
                  <a:srgbClr val="002060"/>
                </a:solidFill>
              </a:rPr>
              <a:t>Хоч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маленька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жарина</a:t>
            </a:r>
            <a:r>
              <a:rPr lang="ru-RU" b="1" i="1" dirty="0">
                <a:solidFill>
                  <a:srgbClr val="002060"/>
                </a:solidFill>
              </a:rPr>
              <a:t> –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Для </a:t>
            </a:r>
            <a:r>
              <a:rPr lang="ru-RU" b="1" i="1" dirty="0" err="1">
                <a:solidFill>
                  <a:srgbClr val="002060"/>
                </a:solidFill>
              </a:rPr>
              <a:t>пожежі</a:t>
            </a:r>
            <a:r>
              <a:rPr lang="ru-RU" b="1" i="1" dirty="0">
                <a:solidFill>
                  <a:srgbClr val="002060"/>
                </a:solidFill>
              </a:rPr>
              <a:t> все ж причина.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Desktop\post-7089-12571653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816699"/>
            <a:ext cx="3384376" cy="40605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115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528" y="1809749"/>
            <a:ext cx="4157191" cy="40513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1" dirty="0" err="1">
                <a:solidFill>
                  <a:srgbClr val="002060"/>
                </a:solidFill>
              </a:rPr>
              <a:t>Пам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ятайте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кожен</a:t>
            </a:r>
            <a:r>
              <a:rPr lang="ru-RU" b="1" i="1" dirty="0">
                <a:solidFill>
                  <a:srgbClr val="002060"/>
                </a:solidFill>
              </a:rPr>
              <a:t> раз –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Де бензин, </a:t>
            </a:r>
            <a:r>
              <a:rPr lang="ru-RU" b="1" i="1" dirty="0" err="1">
                <a:solidFill>
                  <a:srgbClr val="002060"/>
                </a:solidFill>
              </a:rPr>
              <a:t>мастило</a:t>
            </a:r>
            <a:r>
              <a:rPr lang="ru-RU" b="1" i="1" dirty="0">
                <a:solidFill>
                  <a:srgbClr val="002060"/>
                </a:solidFill>
              </a:rPr>
              <a:t>, газ – Там </a:t>
            </a:r>
            <a:r>
              <a:rPr lang="ru-RU" b="1" i="1" dirty="0" err="1">
                <a:solidFill>
                  <a:srgbClr val="002060"/>
                </a:solidFill>
              </a:rPr>
              <a:t>вогонь</a:t>
            </a:r>
            <a:r>
              <a:rPr lang="ru-RU" b="1" i="1" dirty="0">
                <a:solidFill>
                  <a:srgbClr val="002060"/>
                </a:solidFill>
              </a:rPr>
              <a:t> – не </a:t>
            </a:r>
            <a:r>
              <a:rPr lang="ru-RU" b="1" i="1" dirty="0" err="1">
                <a:solidFill>
                  <a:srgbClr val="002060"/>
                </a:solidFill>
              </a:rPr>
              <a:t>підпускай</a:t>
            </a:r>
            <a:r>
              <a:rPr lang="ru-RU" b="1" i="1" dirty="0">
                <a:solidFill>
                  <a:srgbClr val="002060"/>
                </a:solidFill>
              </a:rPr>
              <a:t>!-</a:t>
            </a:r>
          </a:p>
          <a:p>
            <a:pPr marL="0" indent="0">
              <a:buNone/>
            </a:pPr>
            <a:r>
              <a:rPr lang="ru-RU" b="1" i="1" dirty="0" err="1">
                <a:solidFill>
                  <a:srgbClr val="002060"/>
                </a:solidFill>
              </a:rPr>
              <a:t>Спалахне</a:t>
            </a:r>
            <a:r>
              <a:rPr lang="ru-RU" b="1" i="1" dirty="0">
                <a:solidFill>
                  <a:srgbClr val="002060"/>
                </a:solidFill>
              </a:rPr>
              <a:t> усе і край!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 </a:t>
            </a:r>
          </a:p>
          <a:p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4098" name="Picture 2" descr="C:\Users\User\Desktop\20151202_1549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16832"/>
            <a:ext cx="3450606" cy="37444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482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1809749"/>
            <a:ext cx="4229199" cy="4051301"/>
          </a:xfrm>
        </p:spPr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ru-RU" b="1" i="1" dirty="0" err="1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Телевізор</a:t>
            </a:r>
            <a:r>
              <a:rPr lang="ru-RU" b="1" i="1" dirty="0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, плитку,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праску</a:t>
            </a:r>
            <a:endParaRPr lang="ru-RU" b="1" i="1" dirty="0">
              <a:solidFill>
                <a:srgbClr val="002060"/>
              </a:solidFill>
              <a:effectLst/>
              <a:latin typeface="+mj-lt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b="1" i="1" dirty="0" err="1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Умикать</a:t>
            </a:r>
            <a:r>
              <a:rPr lang="ru-RU" b="1" i="1" dirty="0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 самим не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слід</a:t>
            </a:r>
            <a:r>
              <a:rPr lang="ru-RU" b="1" i="1" dirty="0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.</a:t>
            </a:r>
            <a:endParaRPr lang="ru-RU" b="1" i="1" dirty="0">
              <a:solidFill>
                <a:srgbClr val="002060"/>
              </a:solidFill>
              <a:effectLst/>
              <a:latin typeface="+mj-lt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b="1" i="1" dirty="0" err="1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Пам</a:t>
            </a:r>
            <a:r>
              <a:rPr lang="ru-RU" b="1" i="1" dirty="0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ятайте</a:t>
            </a:r>
            <a:r>
              <a:rPr lang="ru-RU" b="1" i="1" dirty="0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це</a:t>
            </a:r>
            <a:r>
              <a:rPr lang="ru-RU" b="1" i="1" dirty="0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, будь ласка,</a:t>
            </a:r>
            <a:endParaRPr lang="ru-RU" b="1" i="1" dirty="0">
              <a:solidFill>
                <a:srgbClr val="002060"/>
              </a:solidFill>
              <a:effectLst/>
              <a:latin typeface="+mj-lt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b="1" i="1" dirty="0" err="1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Бо</a:t>
            </a:r>
            <a:r>
              <a:rPr lang="ru-RU" b="1" i="1" dirty="0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від</a:t>
            </a:r>
            <a:r>
              <a:rPr lang="ru-RU" b="1" i="1" dirty="0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цього</a:t>
            </a:r>
            <a:r>
              <a:rPr lang="ru-RU" b="1" i="1" dirty="0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стільки</a:t>
            </a:r>
            <a:r>
              <a:rPr lang="ru-RU" b="1" i="1" dirty="0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бід</a:t>
            </a:r>
            <a:r>
              <a:rPr lang="ru-RU" b="1" i="1" dirty="0">
                <a:solidFill>
                  <a:srgbClr val="002060"/>
                </a:solidFill>
                <a:effectLst/>
                <a:latin typeface="+mj-lt"/>
                <a:ea typeface="Times New Roman"/>
                <a:cs typeface="Tahoma"/>
              </a:rPr>
              <a:t>!</a:t>
            </a:r>
            <a:endParaRPr lang="ru-RU" b="1" i="1" dirty="0">
              <a:solidFill>
                <a:srgbClr val="002060"/>
              </a:solidFill>
              <a:effectLst/>
              <a:latin typeface="+mj-lt"/>
              <a:ea typeface="Times New Roman"/>
            </a:endParaRP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 descr="C:\Users\User\Desktop\sm_fu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492896"/>
            <a:ext cx="3957968" cy="27730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5992478"/>
      </p:ext>
    </p:extLst>
  </p:cSld>
  <p:clrMapOvr>
    <a:masterClrMapping/>
  </p:clrMapOvr>
  <p:transition spd="slow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1809749"/>
            <a:ext cx="4301207" cy="40513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У розетку </a:t>
            </a:r>
            <a:r>
              <a:rPr lang="ru-RU" b="1" i="1" dirty="0" err="1">
                <a:solidFill>
                  <a:srgbClr val="002060"/>
                </a:solidFill>
              </a:rPr>
              <a:t>встромлять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речі</a:t>
            </a:r>
            <a:r>
              <a:rPr lang="ru-RU" b="1" i="1" dirty="0">
                <a:solidFill>
                  <a:srgbClr val="002060"/>
                </a:solidFill>
              </a:rPr>
              <a:t> –</a:t>
            </a:r>
          </a:p>
          <a:p>
            <a:pPr marL="0" indent="0">
              <a:buNone/>
            </a:pPr>
            <a:r>
              <a:rPr lang="ru-RU" b="1" i="1" dirty="0" err="1">
                <a:solidFill>
                  <a:srgbClr val="002060"/>
                </a:solidFill>
              </a:rPr>
              <a:t>Дуже-дуже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небезпечно</a:t>
            </a:r>
            <a:r>
              <a:rPr lang="ru-RU" b="1" i="1" dirty="0">
                <a:solidFill>
                  <a:srgbClr val="002060"/>
                </a:solidFill>
              </a:rPr>
              <a:t>!</a:t>
            </a:r>
          </a:p>
          <a:p>
            <a:pPr marL="0" indent="0">
              <a:buNone/>
            </a:pPr>
            <a:r>
              <a:rPr lang="ru-RU" b="1" i="1" dirty="0" err="1">
                <a:solidFill>
                  <a:srgbClr val="002060"/>
                </a:solidFill>
              </a:rPr>
              <a:t>Іскра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може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полетіти</a:t>
            </a:r>
            <a:endParaRPr lang="ru-RU" b="1" i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І </a:t>
            </a:r>
            <a:r>
              <a:rPr lang="ru-RU" b="1" i="1" dirty="0" err="1">
                <a:solidFill>
                  <a:srgbClr val="002060"/>
                </a:solidFill>
              </a:rPr>
              <a:t>навколо</a:t>
            </a:r>
            <a:r>
              <a:rPr lang="ru-RU" b="1" i="1" dirty="0">
                <a:solidFill>
                  <a:srgbClr val="002060"/>
                </a:solidFill>
              </a:rPr>
              <a:t> все </a:t>
            </a:r>
            <a:r>
              <a:rPr lang="ru-RU" b="1" i="1" dirty="0" err="1">
                <a:solidFill>
                  <a:srgbClr val="002060"/>
                </a:solidFill>
              </a:rPr>
              <a:t>спалити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7170" name="Picture 2" descr="C:\Users\User\Desktop\E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92896"/>
            <a:ext cx="3840209" cy="29645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38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1809749"/>
            <a:ext cx="4229199" cy="4051301"/>
          </a:xfrm>
        </p:spPr>
        <p:txBody>
          <a:bodyPr/>
          <a:lstStyle/>
          <a:p>
            <a:pPr marL="0" indent="0">
              <a:buNone/>
            </a:pPr>
            <a:r>
              <a:rPr lang="ru-RU" b="1" i="1" dirty="0" err="1">
                <a:solidFill>
                  <a:srgbClr val="002060"/>
                </a:solidFill>
              </a:rPr>
              <a:t>Хто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пожежником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працює</a:t>
            </a:r>
            <a:r>
              <a:rPr lang="ru-RU" b="1" i="1" dirty="0">
                <a:solidFill>
                  <a:srgbClr val="002060"/>
                </a:solidFill>
              </a:rPr>
              <a:t>,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Той </a:t>
            </a:r>
            <a:r>
              <a:rPr lang="ru-RU" b="1" i="1" dirty="0" err="1">
                <a:solidFill>
                  <a:srgbClr val="002060"/>
                </a:solidFill>
              </a:rPr>
              <a:t>завжди</a:t>
            </a:r>
            <a:r>
              <a:rPr lang="ru-RU" b="1" i="1" dirty="0">
                <a:solidFill>
                  <a:srgbClr val="002060"/>
                </a:solidFill>
              </a:rPr>
              <a:t> людей </a:t>
            </a:r>
            <a:r>
              <a:rPr lang="ru-RU" b="1" i="1" dirty="0" err="1">
                <a:solidFill>
                  <a:srgbClr val="002060"/>
                </a:solidFill>
              </a:rPr>
              <a:t>рятує</a:t>
            </a:r>
            <a:r>
              <a:rPr lang="ru-RU" b="1" i="1" dirty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І </a:t>
            </a:r>
            <a:r>
              <a:rPr lang="ru-RU" b="1" i="1" dirty="0" err="1">
                <a:solidFill>
                  <a:srgbClr val="002060"/>
                </a:solidFill>
              </a:rPr>
              <a:t>дорослих</a:t>
            </a:r>
            <a:r>
              <a:rPr lang="ru-RU" b="1" i="1" dirty="0">
                <a:solidFill>
                  <a:srgbClr val="002060"/>
                </a:solidFill>
              </a:rPr>
              <a:t>, і </a:t>
            </a:r>
            <a:r>
              <a:rPr lang="ru-RU" b="1" i="1" dirty="0" err="1">
                <a:solidFill>
                  <a:srgbClr val="002060"/>
                </a:solidFill>
              </a:rPr>
              <a:t>малих</a:t>
            </a:r>
            <a:r>
              <a:rPr lang="ru-RU" b="1" i="1" dirty="0">
                <a:solidFill>
                  <a:srgbClr val="002060"/>
                </a:solidFill>
              </a:rPr>
              <a:t>,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І </a:t>
            </a:r>
            <a:r>
              <a:rPr lang="ru-RU" b="1" i="1" dirty="0" err="1">
                <a:solidFill>
                  <a:srgbClr val="002060"/>
                </a:solidFill>
              </a:rPr>
              <a:t>старих</a:t>
            </a:r>
            <a:r>
              <a:rPr lang="ru-RU" b="1" i="1" dirty="0">
                <a:solidFill>
                  <a:srgbClr val="002060"/>
                </a:solidFill>
              </a:rPr>
              <a:t>, і </a:t>
            </a:r>
            <a:r>
              <a:rPr lang="ru-RU" b="1" i="1" dirty="0" err="1">
                <a:solidFill>
                  <a:srgbClr val="002060"/>
                </a:solidFill>
              </a:rPr>
              <a:t>молодих</a:t>
            </a:r>
            <a:r>
              <a:rPr lang="ru-RU" b="1" i="1" dirty="0">
                <a:solidFill>
                  <a:srgbClr val="002060"/>
                </a:solidFill>
              </a:rPr>
              <a:t>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User\Desktop\пожежник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72816"/>
            <a:ext cx="3217540" cy="43924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685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528" y="1809749"/>
            <a:ext cx="4157191" cy="4051301"/>
          </a:xfrm>
        </p:spPr>
        <p:txBody>
          <a:bodyPr>
            <a:normAutofit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Всі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пожежники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сміливі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,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Сильні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мужні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та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вродливі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.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А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пожежники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працюють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і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удень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, і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уночі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,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І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ніхто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під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час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роботи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,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З них не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їсть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там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калачі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9218" name="Picture 2" descr="C:\Users\User\Desktop\5-firefighter-kid-cartoon-clipa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60848"/>
            <a:ext cx="3672408" cy="40443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729646"/>
      </p:ext>
    </p:extLst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528" y="1809749"/>
            <a:ext cx="4157191" cy="40513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Вони </a:t>
            </a:r>
            <a:r>
              <a:rPr lang="ru-RU" b="1" i="1" dirty="0" err="1">
                <a:solidFill>
                  <a:srgbClr val="002060"/>
                </a:solidFill>
              </a:rPr>
              <a:t>завжди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напоготові</a:t>
            </a:r>
            <a:r>
              <a:rPr lang="ru-RU" b="1" i="1" dirty="0">
                <a:solidFill>
                  <a:srgbClr val="002060"/>
                </a:solidFill>
              </a:rPr>
              <a:t>,</a:t>
            </a:r>
          </a:p>
          <a:p>
            <a:pPr marL="0" indent="0">
              <a:buNone/>
            </a:pPr>
            <a:r>
              <a:rPr lang="ru-RU" b="1" i="1" dirty="0" err="1">
                <a:solidFill>
                  <a:srgbClr val="002060"/>
                </a:solidFill>
              </a:rPr>
              <a:t>Кожен</a:t>
            </a:r>
            <a:r>
              <a:rPr lang="ru-RU" b="1" i="1" dirty="0">
                <a:solidFill>
                  <a:srgbClr val="002060"/>
                </a:solidFill>
              </a:rPr>
              <a:t> день і </a:t>
            </a:r>
            <a:r>
              <a:rPr lang="ru-RU" b="1" i="1" dirty="0" err="1">
                <a:solidFill>
                  <a:srgbClr val="002060"/>
                </a:solidFill>
              </a:rPr>
              <a:t>кожен</a:t>
            </a:r>
            <a:r>
              <a:rPr lang="ru-RU" b="1" i="1" dirty="0">
                <a:solidFill>
                  <a:srgbClr val="002060"/>
                </a:solidFill>
              </a:rPr>
              <a:t> час.</a:t>
            </a:r>
          </a:p>
          <a:p>
            <a:pPr marL="0" indent="0">
              <a:buNone/>
            </a:pPr>
            <a:r>
              <a:rPr lang="ru-RU" b="1" i="1" dirty="0" err="1">
                <a:solidFill>
                  <a:srgbClr val="002060"/>
                </a:solidFill>
              </a:rPr>
              <a:t>Бо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ніхто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під</a:t>
            </a:r>
            <a:r>
              <a:rPr lang="ru-RU" b="1" i="1" dirty="0">
                <a:solidFill>
                  <a:srgbClr val="002060"/>
                </a:solidFill>
              </a:rPr>
              <a:t> час </a:t>
            </a:r>
            <a:r>
              <a:rPr lang="ru-RU" b="1" i="1" dirty="0" err="1">
                <a:solidFill>
                  <a:srgbClr val="002060"/>
                </a:solidFill>
              </a:rPr>
              <a:t>пожежі</a:t>
            </a:r>
            <a:r>
              <a:rPr lang="ru-RU" b="1" i="1" dirty="0">
                <a:solidFill>
                  <a:srgbClr val="002060"/>
                </a:solidFill>
              </a:rPr>
              <a:t>,</a:t>
            </a:r>
          </a:p>
          <a:p>
            <a:pPr marL="0" indent="0">
              <a:buNone/>
            </a:pPr>
            <a:r>
              <a:rPr lang="ru-RU" b="1" i="1" dirty="0" err="1">
                <a:solidFill>
                  <a:srgbClr val="002060"/>
                </a:solidFill>
              </a:rPr>
              <a:t>Більше</a:t>
            </a:r>
            <a:r>
              <a:rPr lang="ru-RU" b="1" i="1" dirty="0">
                <a:solidFill>
                  <a:srgbClr val="002060"/>
                </a:solidFill>
              </a:rPr>
              <a:t> не </a:t>
            </a:r>
            <a:r>
              <a:rPr lang="ru-RU" b="1" i="1" dirty="0" err="1">
                <a:solidFill>
                  <a:srgbClr val="002060"/>
                </a:solidFill>
              </a:rPr>
              <a:t>врятує</a:t>
            </a:r>
            <a:r>
              <a:rPr lang="ru-RU" b="1" i="1" dirty="0">
                <a:solidFill>
                  <a:srgbClr val="002060"/>
                </a:solidFill>
              </a:rPr>
              <a:t> нас.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Ось </a:t>
            </a:r>
            <a:r>
              <a:rPr lang="ru-RU" b="1" i="1" dirty="0" err="1">
                <a:solidFill>
                  <a:srgbClr val="002060"/>
                </a:solidFill>
              </a:rPr>
              <a:t>така</a:t>
            </a:r>
            <a:r>
              <a:rPr lang="ru-RU" b="1" i="1" dirty="0">
                <a:solidFill>
                  <a:srgbClr val="002060"/>
                </a:solidFill>
              </a:rPr>
              <a:t> не легка </a:t>
            </a:r>
            <a:r>
              <a:rPr lang="ru-RU" b="1" i="1" dirty="0" err="1">
                <a:solidFill>
                  <a:srgbClr val="002060"/>
                </a:solidFill>
              </a:rPr>
              <a:t>праця</a:t>
            </a:r>
            <a:endParaRPr lang="ru-RU" b="1" i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У </a:t>
            </a:r>
            <a:r>
              <a:rPr lang="ru-RU" b="1" i="1" dirty="0" err="1">
                <a:solidFill>
                  <a:srgbClr val="002060"/>
                </a:solidFill>
              </a:rPr>
              <a:t>пожежників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усіх</a:t>
            </a:r>
            <a:r>
              <a:rPr lang="ru-RU" b="1" i="1" dirty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</a:rPr>
              <a:t>Та </a:t>
            </a:r>
            <a:r>
              <a:rPr lang="ru-RU" b="1" i="1" dirty="0" err="1">
                <a:solidFill>
                  <a:srgbClr val="002060"/>
                </a:solidFill>
              </a:rPr>
              <a:t>ніхто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цього</a:t>
            </a:r>
            <a:r>
              <a:rPr lang="ru-RU" b="1" i="1" dirty="0">
                <a:solidFill>
                  <a:srgbClr val="002060"/>
                </a:solidFill>
              </a:rPr>
              <a:t> не </a:t>
            </a:r>
            <a:r>
              <a:rPr lang="ru-RU" b="1" i="1" dirty="0" err="1">
                <a:solidFill>
                  <a:srgbClr val="002060"/>
                </a:solidFill>
              </a:rPr>
              <a:t>бачить</a:t>
            </a:r>
            <a:r>
              <a:rPr lang="ru-RU" b="1" i="1" dirty="0">
                <a:solidFill>
                  <a:srgbClr val="002060"/>
                </a:solidFill>
              </a:rPr>
              <a:t>,</a:t>
            </a:r>
          </a:p>
          <a:p>
            <a:pPr marL="0" indent="0">
              <a:buNone/>
            </a:pPr>
            <a:r>
              <a:rPr lang="ru-RU" b="1" i="1" dirty="0" err="1">
                <a:solidFill>
                  <a:srgbClr val="002060"/>
                </a:solidFill>
              </a:rPr>
              <a:t>Окрім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родичів</a:t>
            </a:r>
            <a:r>
              <a:rPr lang="ru-RU" b="1" i="1" dirty="0">
                <a:solidFill>
                  <a:srgbClr val="002060"/>
                </a:solidFill>
              </a:rPr>
              <a:t> й </a:t>
            </a:r>
            <a:r>
              <a:rPr lang="ru-RU" b="1" i="1" dirty="0" err="1">
                <a:solidFill>
                  <a:srgbClr val="002060"/>
                </a:solidFill>
              </a:rPr>
              <a:t>близьких</a:t>
            </a:r>
            <a:r>
              <a:rPr lang="ru-RU" b="1" i="1" dirty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endParaRPr lang="ru-RU" b="1" i="1" dirty="0">
              <a:solidFill>
                <a:srgbClr val="002060"/>
              </a:solidFill>
            </a:endParaRPr>
          </a:p>
          <a:p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10242" name="Picture 2" descr="C:\Users\User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529" y="3284984"/>
            <a:ext cx="2340768" cy="27308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Desktop\slide_11.jpg">
            <a:extLst>
              <a:ext uri="{FF2B5EF4-FFF2-40B4-BE49-F238E27FC236}">
                <a16:creationId xmlns:a16="http://schemas.microsoft.com/office/drawing/2014/main" id="{843AB8E8-DD19-54E3-0D99-69E9CDF0D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48733"/>
            <a:ext cx="2880320" cy="25319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232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Зима</Template>
  <TotalTime>48</TotalTime>
  <Words>221</Words>
  <Application>Microsoft Office PowerPoint</Application>
  <PresentationFormat>Экран (4:3)</PresentationFormat>
  <Paragraphs>41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Courier New</vt:lpstr>
      <vt:lpstr>Times New Roman</vt:lpstr>
      <vt:lpstr>Verdana</vt:lpstr>
      <vt:lpstr>Wingdings 2</vt:lpstr>
      <vt:lpstr>Winter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</cp:lastModifiedBy>
  <cp:revision>7</cp:revision>
  <dcterms:created xsi:type="dcterms:W3CDTF">2019-12-19T12:50:09Z</dcterms:created>
  <dcterms:modified xsi:type="dcterms:W3CDTF">2023-03-13T12:16:35Z</dcterms:modified>
</cp:coreProperties>
</file>