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73" r:id="rId3"/>
    <p:sldId id="257" r:id="rId4"/>
    <p:sldId id="258" r:id="rId5"/>
    <p:sldId id="259" r:id="rId6"/>
    <p:sldId id="260" r:id="rId7"/>
    <p:sldId id="272" r:id="rId8"/>
    <p:sldId id="261" r:id="rId9"/>
    <p:sldId id="262" r:id="rId10"/>
    <p:sldId id="263" r:id="rId11"/>
    <p:sldId id="264" r:id="rId12"/>
    <p:sldId id="267" r:id="rId13"/>
    <p:sldId id="268" r:id="rId14"/>
    <p:sldId id="270" r:id="rId15"/>
    <p:sldId id="265" r:id="rId16"/>
    <p:sldId id="266" r:id="rId17"/>
    <p:sldId id="26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1107"/>
    <a:srgbClr val="16021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69" autoAdjust="0"/>
    <p:restoredTop sz="94606" autoAdjust="0"/>
  </p:normalViewPr>
  <p:slideViewPr>
    <p:cSldViewPr>
      <p:cViewPr varScale="1">
        <p:scale>
          <a:sx n="82" d="100"/>
          <a:sy n="82" d="100"/>
        </p:scale>
        <p:origin x="-1478" y="-9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11.12.2023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11.12.2023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11.12.2023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11.12.2023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11.12.2023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11.12.2023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mizer\OneDrive\Desktop\Hello!%20_%20Super%20Simple%20Songs.mp4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mizer\OneDrive\Desktop\Point%20and%20Touch%20l%20BODY%20PARTS%20Song%20l%20Kids%20Song%20l%20Teacher%20Grace.mp4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mizer\OneDrive\Desktop\&#1040;&#1085;&#1075;&#1083;&#1110;&#1081;&#1089;&#1100;&#1082;&#1072;%20&#1076;&#1083;&#1103;%20&#1076;&#1110;&#1090;&#1077;&#1081;&#127925;%20&#1042;%20&#1079;&#1086;&#1086;&#1087;&#1072;&#1088;&#1082;&#1091;&#128024;&#128044;.mp4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2976" y="285728"/>
            <a:ext cx="5143536" cy="1071570"/>
          </a:xfrm>
        </p:spPr>
        <p:txBody>
          <a:bodyPr>
            <a:noAutofit/>
          </a:bodyPr>
          <a:lstStyle/>
          <a:p>
            <a:r>
              <a:rPr lang="en-GB" sz="6000" dirty="0" smtClean="0">
                <a:solidFill>
                  <a:srgbClr val="0C1107"/>
                </a:solidFill>
                <a:effectLst/>
                <a:latin typeface="Lucida Calligraphy" pitchFamily="66" charset="0"/>
              </a:rPr>
              <a:t>       </a:t>
            </a:r>
            <a:r>
              <a:rPr lang="en-GB" sz="6000" b="1" dirty="0" smtClean="0">
                <a:solidFill>
                  <a:srgbClr val="0070C0"/>
                </a:solidFill>
                <a:effectLst/>
                <a:latin typeface="Garamond" pitchFamily="18" charset="0"/>
                <a:ea typeface="Microsoft JhengHei UI" pitchFamily="34" charset="-120"/>
              </a:rPr>
              <a:t>Hello</a:t>
            </a:r>
            <a:r>
              <a:rPr lang="en-GB" sz="6000" dirty="0" smtClean="0">
                <a:solidFill>
                  <a:srgbClr val="0C1107"/>
                </a:solidFill>
                <a:effectLst/>
                <a:latin typeface="Lucida Calligraphy" pitchFamily="66" charset="0"/>
              </a:rPr>
              <a:t> </a:t>
            </a:r>
            <a:r>
              <a:rPr lang="uk-UA" sz="6000" dirty="0" smtClean="0">
                <a:solidFill>
                  <a:srgbClr val="0C1107"/>
                </a:solidFill>
                <a:effectLst/>
                <a:latin typeface="Lucida Calligraphy" pitchFamily="66" charset="0"/>
              </a:rPr>
              <a:t>  </a:t>
            </a:r>
            <a:endParaRPr lang="uk-UA" sz="8000" b="1" dirty="0">
              <a:solidFill>
                <a:srgbClr val="0070C0"/>
              </a:solidFill>
              <a:effectLst/>
              <a:latin typeface="Comic Sans MS" pitchFamily="66" charset="0"/>
            </a:endParaRPr>
          </a:p>
        </p:txBody>
      </p:sp>
      <p:pic>
        <p:nvPicPr>
          <p:cNvPr id="5" name="Рисунок 4" descr="діти за столом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1142984"/>
            <a:ext cx="6215106" cy="5626426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Hello! _ Super Simple Songs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14282" y="214290"/>
            <a:ext cx="8715436" cy="6536577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06" y="285728"/>
            <a:ext cx="9072594" cy="2071702"/>
          </a:xfrm>
        </p:spPr>
        <p:txBody>
          <a:bodyPr>
            <a:normAutofit fontScale="90000"/>
          </a:bodyPr>
          <a:lstStyle/>
          <a:p>
            <a:r>
              <a:rPr lang="en-GB" sz="7200" dirty="0" smtClean="0">
                <a:solidFill>
                  <a:srgbClr val="0C1107"/>
                </a:solidFill>
              </a:rPr>
              <a:t>     </a:t>
            </a:r>
            <a:r>
              <a:rPr lang="uk-UA" sz="7200" dirty="0" smtClean="0">
                <a:solidFill>
                  <a:srgbClr val="7030A0"/>
                </a:solidFill>
              </a:rPr>
              <a:t>Урок-подорож </a:t>
            </a:r>
            <a:r>
              <a:rPr lang="en-GB" sz="7200" dirty="0" smtClean="0">
                <a:solidFill>
                  <a:srgbClr val="7030A0"/>
                </a:solidFill>
              </a:rPr>
              <a:t/>
            </a:r>
            <a:br>
              <a:rPr lang="en-GB" sz="7200" dirty="0" smtClean="0">
                <a:solidFill>
                  <a:srgbClr val="7030A0"/>
                </a:solidFill>
              </a:rPr>
            </a:br>
            <a:r>
              <a:rPr lang="uk-UA" sz="7200" dirty="0" smtClean="0">
                <a:solidFill>
                  <a:srgbClr val="7030A0"/>
                </a:solidFill>
              </a:rPr>
              <a:t>“</a:t>
            </a:r>
            <a:r>
              <a:rPr lang="en-GB" sz="7200" dirty="0" err="1" smtClean="0">
                <a:solidFill>
                  <a:srgbClr val="7030A0"/>
                </a:solidFill>
                <a:latin typeface="Lucida Calligraphy" pitchFamily="66" charset="0"/>
              </a:rPr>
              <a:t>ANImal</a:t>
            </a:r>
            <a:r>
              <a:rPr lang="en-GB" sz="7200" dirty="0" smtClean="0">
                <a:solidFill>
                  <a:srgbClr val="7030A0"/>
                </a:solidFill>
                <a:latin typeface="Lucida Calligraphy" pitchFamily="66" charset="0"/>
              </a:rPr>
              <a:t>   land”</a:t>
            </a:r>
            <a:endParaRPr lang="uk-UA" sz="7200" dirty="0">
              <a:solidFill>
                <a:srgbClr val="7030A0"/>
              </a:solidFill>
            </a:endParaRPr>
          </a:p>
        </p:txBody>
      </p:sp>
      <p:pic>
        <p:nvPicPr>
          <p:cNvPr id="4" name="Содержимое 3" descr="планета тварин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00232" y="2285992"/>
            <a:ext cx="5105900" cy="4388403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b="1" dirty="0" smtClean="0">
                <a:solidFill>
                  <a:srgbClr val="0C1107"/>
                </a:solidFill>
                <a:latin typeface="Lucida Calligraphy" pitchFamily="66" charset="0"/>
              </a:rPr>
              <a:t>Aim</a:t>
            </a:r>
            <a:r>
              <a:rPr lang="uk-UA" sz="5400" b="1" dirty="0" smtClean="0">
                <a:solidFill>
                  <a:srgbClr val="0C1107"/>
                </a:solidFill>
                <a:latin typeface="Lucida Calligraphy" pitchFamily="66" charset="0"/>
              </a:rPr>
              <a:t>:</a:t>
            </a:r>
            <a:r>
              <a:rPr lang="uk-UA" sz="5400" dirty="0" smtClean="0">
                <a:solidFill>
                  <a:srgbClr val="0C1107"/>
                </a:solidFill>
                <a:latin typeface="Lucida Calligraphy" pitchFamily="66" charset="0"/>
              </a:rPr>
              <a:t> </a:t>
            </a:r>
            <a:r>
              <a:rPr lang="en-GB" sz="5400" dirty="0" smtClean="0">
                <a:solidFill>
                  <a:srgbClr val="0C1107"/>
                </a:solidFill>
                <a:latin typeface="Lucida Calligraphy" pitchFamily="66" charset="0"/>
              </a:rPr>
              <a:t> to summarize lexical material on topic “Animals”. </a:t>
            </a:r>
            <a:endParaRPr lang="uk-UA" sz="5400" dirty="0">
              <a:solidFill>
                <a:srgbClr val="0C1107"/>
              </a:solidFill>
            </a:endParaRPr>
          </a:p>
        </p:txBody>
      </p:sp>
      <p:pic>
        <p:nvPicPr>
          <p:cNvPr id="4" name="Рисунок 3" descr="detskie-kartinki-zhivotnih_288969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9586" y="5572140"/>
            <a:ext cx="1122038" cy="1122038"/>
          </a:xfrm>
          <a:prstGeom prst="rect">
            <a:avLst/>
          </a:prstGeom>
        </p:spPr>
      </p:pic>
      <p:pic>
        <p:nvPicPr>
          <p:cNvPr id="5" name="Рисунок 4" descr="слоник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8148" y="142852"/>
            <a:ext cx="1109370" cy="1347093"/>
          </a:xfrm>
          <a:prstGeom prst="rect">
            <a:avLst/>
          </a:prstGeom>
        </p:spPr>
      </p:pic>
      <p:pic>
        <p:nvPicPr>
          <p:cNvPr id="6" name="Рисунок 5" descr="кролик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44" y="5572140"/>
            <a:ext cx="1152516" cy="1152516"/>
          </a:xfrm>
          <a:prstGeom prst="rect">
            <a:avLst/>
          </a:prstGeom>
        </p:spPr>
      </p:pic>
      <p:pic>
        <p:nvPicPr>
          <p:cNvPr id="8" name="Рисунок 7" descr="хомяк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844" y="142852"/>
            <a:ext cx="1853866" cy="1283974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5000660" cy="4286256"/>
          </a:xfrm>
          <a:noFill/>
          <a:effectLst/>
        </p:spPr>
        <p:txBody>
          <a:bodyPr>
            <a:normAutofit/>
          </a:bodyPr>
          <a:lstStyle/>
          <a:p>
            <a:r>
              <a:rPr lang="en-GB" dirty="0" smtClean="0"/>
              <a:t>              </a:t>
            </a:r>
            <a:r>
              <a:rPr lang="en-GB" sz="3200" dirty="0" smtClean="0">
                <a:solidFill>
                  <a:srgbClr val="0070C0"/>
                </a:solidFill>
              </a:rPr>
              <a:t>Phonetic  drill</a:t>
            </a:r>
            <a:r>
              <a:rPr lang="uk-UA" sz="3200" dirty="0" smtClean="0">
                <a:solidFill>
                  <a:srgbClr val="0070C0"/>
                </a:solidFill>
              </a:rPr>
              <a:t>: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                 </a:t>
            </a:r>
            <a:r>
              <a:rPr lang="en-GB" sz="4000" b="1" dirty="0" smtClean="0">
                <a:solidFill>
                  <a:srgbClr val="0C1107"/>
                </a:solidFill>
                <a:latin typeface="Bahnschrift Light Condensed" pitchFamily="34" charset="0"/>
              </a:rPr>
              <a:t>A  bl</a:t>
            </a:r>
            <a:r>
              <a:rPr lang="en-GB" sz="4000" b="1" u="sng" dirty="0" smtClean="0">
                <a:solidFill>
                  <a:srgbClr val="0C1107"/>
                </a:solidFill>
                <a:latin typeface="Bahnschrift Light Condensed" pitchFamily="34" charset="0"/>
              </a:rPr>
              <a:t>a</a:t>
            </a:r>
            <a:r>
              <a:rPr lang="en-GB" sz="4000" b="1" dirty="0" smtClean="0">
                <a:solidFill>
                  <a:srgbClr val="0C1107"/>
                </a:solidFill>
                <a:latin typeface="Bahnschrift Light Condensed" pitchFamily="34" charset="0"/>
              </a:rPr>
              <a:t>ck  c</a:t>
            </a:r>
            <a:r>
              <a:rPr lang="en-GB" sz="4000" b="1" u="sng" dirty="0" smtClean="0">
                <a:solidFill>
                  <a:srgbClr val="0C1107"/>
                </a:solidFill>
                <a:latin typeface="Bahnschrift Light Condensed" pitchFamily="34" charset="0"/>
              </a:rPr>
              <a:t>a</a:t>
            </a:r>
            <a:r>
              <a:rPr lang="en-GB" sz="4000" b="1" dirty="0" smtClean="0">
                <a:solidFill>
                  <a:srgbClr val="0C1107"/>
                </a:solidFill>
                <a:latin typeface="Bahnschrift Light Condensed" pitchFamily="34" charset="0"/>
              </a:rPr>
              <a:t>t</a:t>
            </a:r>
            <a:br>
              <a:rPr lang="en-GB" sz="4000" b="1" dirty="0" smtClean="0">
                <a:solidFill>
                  <a:srgbClr val="0C1107"/>
                </a:solidFill>
                <a:latin typeface="Bahnschrift Light Condensed" pitchFamily="34" charset="0"/>
              </a:rPr>
            </a:br>
            <a:r>
              <a:rPr lang="en-GB" sz="4000" b="1" dirty="0" smtClean="0">
                <a:solidFill>
                  <a:srgbClr val="0C1107"/>
                </a:solidFill>
                <a:latin typeface="Bahnschrift Light Condensed" pitchFamily="34" charset="0"/>
              </a:rPr>
              <a:t>                 </a:t>
            </a:r>
            <a:r>
              <a:rPr lang="uk-UA" sz="4000" b="1" dirty="0" smtClean="0">
                <a:solidFill>
                  <a:srgbClr val="0C1107"/>
                </a:solidFill>
                <a:latin typeface="Bahnschrift Light Condensed" pitchFamily="34" charset="0"/>
              </a:rPr>
              <a:t>  </a:t>
            </a:r>
            <a:r>
              <a:rPr lang="en-GB" sz="4000" b="1" dirty="0" smtClean="0">
                <a:solidFill>
                  <a:srgbClr val="0C1107"/>
                </a:solidFill>
                <a:latin typeface="Bahnschrift Light Condensed" pitchFamily="34" charset="0"/>
              </a:rPr>
              <a:t>s</a:t>
            </a:r>
            <a:r>
              <a:rPr lang="en-GB" sz="4000" b="1" u="sng" dirty="0" smtClean="0">
                <a:solidFill>
                  <a:srgbClr val="0C1107"/>
                </a:solidFill>
                <a:latin typeface="Bahnschrift Light Condensed" pitchFamily="34" charset="0"/>
              </a:rPr>
              <a:t>a</a:t>
            </a:r>
            <a:r>
              <a:rPr lang="en-GB" sz="4000" b="1" dirty="0" smtClean="0">
                <a:solidFill>
                  <a:srgbClr val="0C1107"/>
                </a:solidFill>
                <a:latin typeface="Bahnschrift Light Condensed" pitchFamily="34" charset="0"/>
              </a:rPr>
              <a:t>t on a m</a:t>
            </a:r>
            <a:r>
              <a:rPr lang="en-GB" sz="4000" b="1" u="sng" dirty="0" smtClean="0">
                <a:solidFill>
                  <a:srgbClr val="0C1107"/>
                </a:solidFill>
                <a:latin typeface="Bahnschrift Light Condensed" pitchFamily="34" charset="0"/>
              </a:rPr>
              <a:t>a</a:t>
            </a:r>
            <a:r>
              <a:rPr lang="en-GB" sz="4000" b="1" dirty="0" smtClean="0">
                <a:solidFill>
                  <a:srgbClr val="0C1107"/>
                </a:solidFill>
                <a:latin typeface="Bahnschrift Light Condensed" pitchFamily="34" charset="0"/>
              </a:rPr>
              <a:t>t</a:t>
            </a:r>
            <a:br>
              <a:rPr lang="en-GB" sz="4000" b="1" dirty="0" smtClean="0">
                <a:solidFill>
                  <a:srgbClr val="0C1107"/>
                </a:solidFill>
                <a:latin typeface="Bahnschrift Light Condensed" pitchFamily="34" charset="0"/>
              </a:rPr>
            </a:br>
            <a:r>
              <a:rPr lang="en-GB" sz="4000" b="1" dirty="0" smtClean="0">
                <a:solidFill>
                  <a:srgbClr val="0C1107"/>
                </a:solidFill>
                <a:latin typeface="Bahnschrift Light Condensed" pitchFamily="34" charset="0"/>
              </a:rPr>
              <a:t>                 </a:t>
            </a:r>
            <a:r>
              <a:rPr lang="uk-UA" sz="4000" b="1" dirty="0" smtClean="0">
                <a:solidFill>
                  <a:srgbClr val="0C1107"/>
                </a:solidFill>
                <a:latin typeface="Bahnschrift Light Condensed" pitchFamily="34" charset="0"/>
              </a:rPr>
              <a:t>  </a:t>
            </a:r>
            <a:r>
              <a:rPr lang="en-GB" sz="4000" b="1" dirty="0" smtClean="0">
                <a:solidFill>
                  <a:srgbClr val="0C1107"/>
                </a:solidFill>
                <a:latin typeface="Bahnschrift Light Condensed" pitchFamily="34" charset="0"/>
              </a:rPr>
              <a:t>and  </a:t>
            </a:r>
            <a:r>
              <a:rPr lang="en-GB" sz="4000" b="1" u="sng" dirty="0" smtClean="0">
                <a:solidFill>
                  <a:srgbClr val="0C1107"/>
                </a:solidFill>
                <a:latin typeface="Bahnschrift Light Condensed" pitchFamily="34" charset="0"/>
              </a:rPr>
              <a:t>a</a:t>
            </a:r>
            <a:r>
              <a:rPr lang="en-GB" sz="4000" b="1" dirty="0" smtClean="0">
                <a:solidFill>
                  <a:srgbClr val="0C1107"/>
                </a:solidFill>
                <a:latin typeface="Bahnschrift Light Condensed" pitchFamily="34" charset="0"/>
              </a:rPr>
              <a:t>te</a:t>
            </a:r>
            <a:br>
              <a:rPr lang="en-GB" sz="4000" b="1" dirty="0" smtClean="0">
                <a:solidFill>
                  <a:srgbClr val="0C1107"/>
                </a:solidFill>
                <a:latin typeface="Bahnschrift Light Condensed" pitchFamily="34" charset="0"/>
              </a:rPr>
            </a:br>
            <a:r>
              <a:rPr lang="en-GB" sz="4000" b="1" dirty="0" smtClean="0">
                <a:solidFill>
                  <a:srgbClr val="0C1107"/>
                </a:solidFill>
                <a:latin typeface="Bahnschrift Light Condensed" pitchFamily="34" charset="0"/>
              </a:rPr>
              <a:t>                </a:t>
            </a:r>
            <a:r>
              <a:rPr lang="uk-UA" sz="4000" b="1" dirty="0" smtClean="0">
                <a:solidFill>
                  <a:srgbClr val="0C1107"/>
                </a:solidFill>
                <a:latin typeface="Bahnschrift Light Condensed" pitchFamily="34" charset="0"/>
              </a:rPr>
              <a:t>   </a:t>
            </a:r>
            <a:r>
              <a:rPr lang="en-GB" sz="4000" b="1" dirty="0" smtClean="0">
                <a:solidFill>
                  <a:srgbClr val="0C1107"/>
                </a:solidFill>
                <a:latin typeface="Bahnschrift Light Condensed" pitchFamily="34" charset="0"/>
              </a:rPr>
              <a:t>a  f</a:t>
            </a:r>
            <a:r>
              <a:rPr lang="en-GB" sz="4000" b="1" u="sng" dirty="0" smtClean="0">
                <a:solidFill>
                  <a:srgbClr val="0C1107"/>
                </a:solidFill>
                <a:latin typeface="Bahnschrift Light Condensed" pitchFamily="34" charset="0"/>
              </a:rPr>
              <a:t>a</a:t>
            </a:r>
            <a:r>
              <a:rPr lang="en-GB" sz="4000" b="1" dirty="0" smtClean="0">
                <a:solidFill>
                  <a:srgbClr val="0C1107"/>
                </a:solidFill>
                <a:latin typeface="Bahnschrift Light Condensed" pitchFamily="34" charset="0"/>
              </a:rPr>
              <a:t>t  r</a:t>
            </a:r>
            <a:r>
              <a:rPr lang="en-GB" sz="4000" b="1" u="sng" dirty="0" smtClean="0">
                <a:solidFill>
                  <a:srgbClr val="0C1107"/>
                </a:solidFill>
                <a:latin typeface="Bahnschrift Light Condensed" pitchFamily="34" charset="0"/>
              </a:rPr>
              <a:t>a</a:t>
            </a:r>
            <a:r>
              <a:rPr lang="en-GB" sz="4000" b="1" dirty="0" smtClean="0">
                <a:solidFill>
                  <a:srgbClr val="0C1107"/>
                </a:solidFill>
                <a:latin typeface="Bahnschrift Light Condensed" pitchFamily="34" charset="0"/>
              </a:rPr>
              <a:t>t</a:t>
            </a:r>
            <a:endParaRPr lang="uk-UA" sz="4000" b="1" dirty="0">
              <a:latin typeface="Bahnschrift Light Condensed" pitchFamily="34" charset="0"/>
            </a:endParaRPr>
          </a:p>
        </p:txBody>
      </p:sp>
      <p:pic>
        <p:nvPicPr>
          <p:cNvPr id="4" name="Содержимое 3" descr="котик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286512" y="2571744"/>
            <a:ext cx="2115875" cy="2589217"/>
          </a:xfrm>
        </p:spPr>
      </p:pic>
      <p:pic>
        <p:nvPicPr>
          <p:cNvPr id="6" name="Рисунок 5" descr="чорний кіт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142852"/>
            <a:ext cx="1071564" cy="1071564"/>
          </a:xfrm>
          <a:prstGeom prst="rect">
            <a:avLst/>
          </a:prstGeom>
        </p:spPr>
      </p:pic>
      <p:pic>
        <p:nvPicPr>
          <p:cNvPr id="7" name="Рисунок 6" descr="чорний кіт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5572140"/>
            <a:ext cx="1143008" cy="1143008"/>
          </a:xfrm>
          <a:prstGeom prst="rect">
            <a:avLst/>
          </a:prstGeom>
        </p:spPr>
      </p:pic>
      <p:pic>
        <p:nvPicPr>
          <p:cNvPr id="8" name="Рисунок 7" descr="чорний кіт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9586" y="142852"/>
            <a:ext cx="1071570" cy="1071570"/>
          </a:xfrm>
          <a:prstGeom prst="rect">
            <a:avLst/>
          </a:prstGeom>
        </p:spPr>
      </p:pic>
      <p:pic>
        <p:nvPicPr>
          <p:cNvPr id="9" name="Рисунок 8" descr="чорний кіт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8148" y="5572140"/>
            <a:ext cx="1143008" cy="1143008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38200"/>
          </a:xfrm>
        </p:spPr>
        <p:txBody>
          <a:bodyPr/>
          <a:lstStyle/>
          <a:p>
            <a:r>
              <a:rPr lang="en-GB" dirty="0" smtClean="0">
                <a:solidFill>
                  <a:srgbClr val="0C1107"/>
                </a:solidFill>
              </a:rPr>
              <a:t>                        </a:t>
            </a:r>
            <a:r>
              <a:rPr lang="uk-UA" dirty="0" smtClean="0">
                <a:solidFill>
                  <a:srgbClr val="0C1107"/>
                </a:solidFill>
              </a:rPr>
              <a:t>    </a:t>
            </a:r>
            <a:r>
              <a:rPr lang="en-GB" b="1" i="1" dirty="0" smtClean="0">
                <a:solidFill>
                  <a:srgbClr val="0C1107"/>
                </a:solidFill>
                <a:latin typeface="Bahnschrift Light Condensed" pitchFamily="34" charset="0"/>
              </a:rPr>
              <a:t>I </a:t>
            </a:r>
            <a:r>
              <a:rPr lang="uk-UA" b="1" i="1" dirty="0" smtClean="0">
                <a:solidFill>
                  <a:srgbClr val="0C1107"/>
                </a:solidFill>
                <a:latin typeface="Bahnschrift Light Condensed" pitchFamily="34" charset="0"/>
              </a:rPr>
              <a:t> </a:t>
            </a:r>
            <a:r>
              <a:rPr lang="en-GB" b="1" i="1" dirty="0" smtClean="0">
                <a:solidFill>
                  <a:srgbClr val="0C1107"/>
                </a:solidFill>
                <a:latin typeface="Bahnschrift Light Condensed" pitchFamily="34" charset="0"/>
              </a:rPr>
              <a:t>can </a:t>
            </a:r>
            <a:r>
              <a:rPr lang="uk-UA" b="1" i="1" dirty="0" smtClean="0">
                <a:solidFill>
                  <a:srgbClr val="0C1107"/>
                </a:solidFill>
                <a:latin typeface="Bahnschrift Light Condensed" pitchFamily="34" charset="0"/>
              </a:rPr>
              <a:t> </a:t>
            </a:r>
            <a:r>
              <a:rPr lang="en-GB" b="1" i="1" dirty="0" smtClean="0">
                <a:solidFill>
                  <a:srgbClr val="0C1107"/>
                </a:solidFill>
                <a:latin typeface="Bahnschrift Light Condensed" pitchFamily="34" charset="0"/>
              </a:rPr>
              <a:t>see</a:t>
            </a:r>
            <a:r>
              <a:rPr lang="en-GB" b="1" i="1" dirty="0" smtClean="0">
                <a:solidFill>
                  <a:srgbClr val="0C1107"/>
                </a:solidFill>
                <a:latin typeface="Bahnschrift Light Condensed" pitchFamily="34" charset="0"/>
              </a:rPr>
              <a:t>…</a:t>
            </a:r>
            <a:endParaRPr lang="uk-UA" b="1" i="1" dirty="0">
              <a:solidFill>
                <a:srgbClr val="0C1107"/>
              </a:solidFill>
              <a:latin typeface="Bahnschrift Light Condensed" pitchFamily="34" charset="0"/>
            </a:endParaRPr>
          </a:p>
        </p:txBody>
      </p:sp>
      <p:pic>
        <p:nvPicPr>
          <p:cNvPr id="8" name="Содержимое 7" descr="Знімок екрана 2023-12-11 204105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1142984"/>
            <a:ext cx="7929618" cy="5427958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oint and Touch l BODY PARTS Song l Kids Song l Teacher Grace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14281" y="142852"/>
            <a:ext cx="8763061" cy="6572296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</a:t>
            </a:r>
            <a:r>
              <a:rPr lang="en-GB" dirty="0" smtClean="0"/>
              <a:t>                    </a:t>
            </a:r>
            <a:r>
              <a:rPr lang="uk-UA" dirty="0" smtClean="0"/>
              <a:t>   </a:t>
            </a:r>
            <a:r>
              <a:rPr lang="en-GB" b="1" i="1" dirty="0" smtClean="0">
                <a:solidFill>
                  <a:srgbClr val="0C1107"/>
                </a:solidFill>
                <a:latin typeface="Bahnschrift Light Condensed" pitchFamily="34" charset="0"/>
              </a:rPr>
              <a:t>Wild </a:t>
            </a:r>
            <a:r>
              <a:rPr lang="uk-UA" b="1" i="1" smtClean="0">
                <a:solidFill>
                  <a:srgbClr val="0C1107"/>
                </a:solidFill>
                <a:latin typeface="Bahnschrift Light Condensed" pitchFamily="34" charset="0"/>
              </a:rPr>
              <a:t>   </a:t>
            </a:r>
            <a:r>
              <a:rPr lang="en-GB" b="1" i="1" smtClean="0">
                <a:solidFill>
                  <a:srgbClr val="0C1107"/>
                </a:solidFill>
                <a:latin typeface="Bahnschrift Light Condensed" pitchFamily="34" charset="0"/>
              </a:rPr>
              <a:t>animals</a:t>
            </a:r>
            <a:endParaRPr lang="uk-UA" b="1" i="1" dirty="0">
              <a:solidFill>
                <a:srgbClr val="0C1107"/>
              </a:solidFill>
              <a:latin typeface="Bahnschrift Light Condensed" pitchFamily="34" charset="0"/>
            </a:endParaRPr>
          </a:p>
        </p:txBody>
      </p:sp>
      <p:pic>
        <p:nvPicPr>
          <p:cNvPr id="4" name="Содержимое 3" descr="дикі тварини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8" y="1785926"/>
            <a:ext cx="7445741" cy="4357718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  </a:t>
            </a:r>
            <a:r>
              <a:rPr lang="en-GB" dirty="0" smtClean="0"/>
              <a:t>            </a:t>
            </a:r>
            <a:r>
              <a:rPr lang="uk-UA" dirty="0" smtClean="0"/>
              <a:t>    </a:t>
            </a:r>
            <a:r>
              <a:rPr lang="en-GB" b="1" i="1" dirty="0" smtClean="0">
                <a:solidFill>
                  <a:srgbClr val="0C1107"/>
                </a:solidFill>
                <a:latin typeface="Bahnschrift Light Condensed" pitchFamily="34" charset="0"/>
              </a:rPr>
              <a:t>domestic</a:t>
            </a:r>
            <a:r>
              <a:rPr lang="uk-UA" b="1" i="1" dirty="0" smtClean="0">
                <a:solidFill>
                  <a:srgbClr val="0C1107"/>
                </a:solidFill>
                <a:latin typeface="Bahnschrift Light Condensed" pitchFamily="34" charset="0"/>
              </a:rPr>
              <a:t>   </a:t>
            </a:r>
            <a:r>
              <a:rPr lang="en-GB" b="1" i="1" dirty="0" smtClean="0">
                <a:solidFill>
                  <a:srgbClr val="0C1107"/>
                </a:solidFill>
                <a:latin typeface="Bahnschrift Light Condensed" pitchFamily="34" charset="0"/>
              </a:rPr>
              <a:t> </a:t>
            </a:r>
            <a:r>
              <a:rPr lang="en-GB" b="1" i="1" dirty="0" smtClean="0">
                <a:solidFill>
                  <a:srgbClr val="0C1107"/>
                </a:solidFill>
                <a:latin typeface="Bahnschrift Light Condensed" pitchFamily="34" charset="0"/>
              </a:rPr>
              <a:t>animals</a:t>
            </a:r>
            <a:endParaRPr lang="uk-UA" b="1" i="1" dirty="0">
              <a:solidFill>
                <a:srgbClr val="0C1107"/>
              </a:solidFill>
              <a:latin typeface="Bahnschrift Light Condensed" pitchFamily="34" charset="0"/>
            </a:endParaRPr>
          </a:p>
        </p:txBody>
      </p:sp>
      <p:pic>
        <p:nvPicPr>
          <p:cNvPr id="4" name="Содержимое 3" descr="свійські тварини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1357298"/>
            <a:ext cx="7435946" cy="5072098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                            </a:t>
            </a:r>
            <a:r>
              <a:rPr lang="en-GB" b="1" i="1" dirty="0" smtClean="0">
                <a:solidFill>
                  <a:srgbClr val="0C1107"/>
                </a:solidFill>
                <a:latin typeface="Bahnschrift Light Condensed" pitchFamily="34" charset="0"/>
              </a:rPr>
              <a:t>PETS</a:t>
            </a:r>
            <a:endParaRPr lang="uk-UA" b="1" i="1" dirty="0">
              <a:solidFill>
                <a:srgbClr val="0C1107"/>
              </a:solidFill>
              <a:latin typeface="Bahnschrift Light Condensed" pitchFamily="34" charset="0"/>
            </a:endParaRPr>
          </a:p>
        </p:txBody>
      </p:sp>
      <p:pic>
        <p:nvPicPr>
          <p:cNvPr id="4" name="Содержимое 3" descr="улюбленці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3042" y="1285860"/>
            <a:ext cx="5429288" cy="5429288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42852"/>
            <a:ext cx="8767794" cy="392909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0C1107"/>
                </a:solidFill>
                <a:latin typeface="Bahnschrift Light Condensed" pitchFamily="34" charset="0"/>
              </a:rPr>
              <a:t>        </a:t>
            </a:r>
            <a:r>
              <a:rPr lang="en-GB" sz="6000" b="1" i="1" dirty="0" smtClean="0">
                <a:solidFill>
                  <a:srgbClr val="0C1107"/>
                </a:solidFill>
                <a:latin typeface="Bahnschrift Light Condensed" pitchFamily="34" charset="0"/>
              </a:rPr>
              <a:t>Riddles</a:t>
            </a:r>
            <a:br>
              <a:rPr lang="en-GB" sz="6000" b="1" i="1" dirty="0" smtClean="0">
                <a:solidFill>
                  <a:srgbClr val="0C1107"/>
                </a:solidFill>
                <a:latin typeface="Bahnschrift Light Condensed" pitchFamily="34" charset="0"/>
              </a:rPr>
            </a:br>
            <a:r>
              <a:rPr lang="en-GB" sz="6000" b="1" i="1" dirty="0" smtClean="0">
                <a:solidFill>
                  <a:srgbClr val="0C1107"/>
                </a:solidFill>
                <a:latin typeface="Bahnschrift Light Condensed" pitchFamily="34" charset="0"/>
              </a:rPr>
              <a:t>                          games</a:t>
            </a:r>
            <a:br>
              <a:rPr lang="en-GB" sz="6000" b="1" i="1" dirty="0" smtClean="0">
                <a:solidFill>
                  <a:srgbClr val="0C1107"/>
                </a:solidFill>
                <a:latin typeface="Bahnschrift Light Condensed" pitchFamily="34" charset="0"/>
              </a:rPr>
            </a:br>
            <a:r>
              <a:rPr lang="en-GB" sz="6000" b="1" i="1" dirty="0" smtClean="0">
                <a:solidFill>
                  <a:srgbClr val="0C1107"/>
                </a:solidFill>
                <a:latin typeface="Bahnschrift Light Condensed" pitchFamily="34" charset="0"/>
              </a:rPr>
              <a:t>                              </a:t>
            </a:r>
            <a:br>
              <a:rPr lang="en-GB" sz="6000" b="1" i="1" dirty="0" smtClean="0">
                <a:solidFill>
                  <a:srgbClr val="0C1107"/>
                </a:solidFill>
                <a:latin typeface="Bahnschrift Light Condensed" pitchFamily="34" charset="0"/>
              </a:rPr>
            </a:br>
            <a:r>
              <a:rPr lang="en-GB" sz="6000" b="1" i="1" dirty="0" smtClean="0">
                <a:solidFill>
                  <a:srgbClr val="0C1107"/>
                </a:solidFill>
                <a:latin typeface="Bahnschrift Light Condensed" pitchFamily="34" charset="0"/>
              </a:rPr>
              <a:t>                                               songs </a:t>
            </a:r>
            <a:br>
              <a:rPr lang="en-GB" sz="6000" b="1" i="1" dirty="0" smtClean="0">
                <a:solidFill>
                  <a:srgbClr val="0C1107"/>
                </a:solidFill>
                <a:latin typeface="Bahnschrift Light Condensed" pitchFamily="34" charset="0"/>
              </a:rPr>
            </a:br>
            <a:endParaRPr lang="uk-UA" sz="6000" b="1" i="1" dirty="0">
              <a:solidFill>
                <a:srgbClr val="0C1107"/>
              </a:solidFill>
              <a:latin typeface="Bahnschrift Light Condensed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4714884"/>
            <a:ext cx="8686800" cy="1365241"/>
          </a:xfrm>
        </p:spPr>
        <p:txBody>
          <a:bodyPr/>
          <a:lstStyle/>
          <a:p>
            <a:r>
              <a:rPr lang="en-GB" dirty="0" smtClean="0"/>
              <a:t>                                             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uk-UA" dirty="0"/>
          </a:p>
        </p:txBody>
      </p:sp>
      <p:pic>
        <p:nvPicPr>
          <p:cNvPr id="4" name="Рисунок 3" descr="картинк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4214818"/>
            <a:ext cx="4241398" cy="2143140"/>
          </a:xfrm>
          <a:prstGeom prst="rect">
            <a:avLst/>
          </a:prstGeom>
        </p:spPr>
      </p:pic>
      <p:pic>
        <p:nvPicPr>
          <p:cNvPr id="5" name="Рисунок 4" descr="папуг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1857364"/>
            <a:ext cx="3198392" cy="4500594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>
                <a:solidFill>
                  <a:srgbClr val="160216"/>
                </a:solidFill>
              </a:rPr>
              <a:t>        </a:t>
            </a:r>
            <a:r>
              <a:rPr lang="en-GB" sz="4800" dirty="0" smtClean="0">
                <a:solidFill>
                  <a:srgbClr val="160216"/>
                </a:solidFill>
              </a:rPr>
              <a:t>Let’s   write</a:t>
            </a:r>
            <a:r>
              <a:rPr lang="uk-UA" sz="4800" dirty="0" smtClean="0">
                <a:solidFill>
                  <a:srgbClr val="160216"/>
                </a:solidFill>
              </a:rPr>
              <a:t> </a:t>
            </a:r>
            <a:r>
              <a:rPr lang="en-GB" sz="4800" dirty="0" smtClean="0">
                <a:solidFill>
                  <a:srgbClr val="160216"/>
                </a:solidFill>
              </a:rPr>
              <a:t> and </a:t>
            </a:r>
            <a:r>
              <a:rPr lang="uk-UA" sz="4800" dirty="0" smtClean="0">
                <a:solidFill>
                  <a:srgbClr val="160216"/>
                </a:solidFill>
              </a:rPr>
              <a:t> </a:t>
            </a:r>
            <a:r>
              <a:rPr lang="en-GB" sz="4800" dirty="0" smtClean="0">
                <a:solidFill>
                  <a:srgbClr val="160216"/>
                </a:solidFill>
              </a:rPr>
              <a:t>read</a:t>
            </a:r>
            <a:endParaRPr lang="uk-UA" sz="4800" dirty="0">
              <a:solidFill>
                <a:srgbClr val="160216"/>
              </a:solidFill>
            </a:endParaRPr>
          </a:p>
        </p:txBody>
      </p:sp>
      <p:pic>
        <p:nvPicPr>
          <p:cNvPr id="7" name="Рисунок 6" descr="табл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1285860"/>
            <a:ext cx="7137992" cy="5343525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38200"/>
          </a:xfrm>
        </p:spPr>
        <p:txBody>
          <a:bodyPr/>
          <a:lstStyle/>
          <a:p>
            <a:r>
              <a:rPr lang="en-GB" dirty="0" smtClean="0">
                <a:solidFill>
                  <a:srgbClr val="0C1107"/>
                </a:solidFill>
              </a:rPr>
              <a:t>               </a:t>
            </a:r>
            <a:r>
              <a:rPr lang="en-GB" sz="4400" dirty="0" smtClean="0">
                <a:solidFill>
                  <a:srgbClr val="0C1107"/>
                </a:solidFill>
              </a:rPr>
              <a:t>Check yourselves</a:t>
            </a:r>
            <a:r>
              <a:rPr lang="uk-UA" sz="4400" dirty="0" smtClean="0">
                <a:solidFill>
                  <a:srgbClr val="0C1107"/>
                </a:solidFill>
              </a:rPr>
              <a:t>:</a:t>
            </a:r>
            <a:endParaRPr lang="uk-UA" sz="4400" dirty="0">
              <a:solidFill>
                <a:srgbClr val="0C1107"/>
              </a:solidFill>
            </a:endParaRPr>
          </a:p>
        </p:txBody>
      </p:sp>
      <p:pic>
        <p:nvPicPr>
          <p:cNvPr id="4" name="Содержимое 3" descr="табл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24" y="1142984"/>
            <a:ext cx="7466422" cy="5572164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Англійська для дітей🎵 В зоопарку🐘🐬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42844" y="142852"/>
            <a:ext cx="8763060" cy="6572296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i="1" dirty="0" smtClean="0">
                <a:latin typeface="Bahnschrift Light Condensed" pitchFamily="34" charset="0"/>
              </a:rPr>
              <a:t>                      </a:t>
            </a:r>
            <a:r>
              <a:rPr lang="en-GB" sz="4400" b="1" dirty="0" smtClean="0">
                <a:solidFill>
                  <a:srgbClr val="0C1107"/>
                </a:solidFill>
                <a:latin typeface="Bahnschrift Light Condensed" pitchFamily="34" charset="0"/>
              </a:rPr>
              <a:t>A  fairy  tale</a:t>
            </a:r>
            <a:endParaRPr lang="uk-UA" sz="4400" b="1" dirty="0">
              <a:solidFill>
                <a:srgbClr val="0C1107"/>
              </a:solidFill>
              <a:latin typeface="Bahnschrift Light Condensed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7200" dirty="0" smtClean="0">
                <a:solidFill>
                  <a:srgbClr val="0C1107"/>
                </a:solidFill>
              </a:rPr>
              <a:t> </a:t>
            </a:r>
            <a:r>
              <a:rPr lang="en-GB" sz="7200" dirty="0" smtClean="0">
                <a:solidFill>
                  <a:srgbClr val="7030A0"/>
                </a:solidFill>
              </a:rPr>
              <a:t>“The   Little   House”</a:t>
            </a:r>
            <a:endParaRPr lang="uk-UA" sz="7200" dirty="0">
              <a:solidFill>
                <a:srgbClr val="7030A0"/>
              </a:solidFill>
            </a:endParaRPr>
          </a:p>
        </p:txBody>
      </p:sp>
      <p:pic>
        <p:nvPicPr>
          <p:cNvPr id="4" name="Рисунок 3" descr="будиночок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7619" y="2643182"/>
            <a:ext cx="4868797" cy="4000528"/>
          </a:xfrm>
          <a:prstGeom prst="rect">
            <a:avLst/>
          </a:prstGeom>
        </p:spPr>
      </p:pic>
      <p:pic>
        <p:nvPicPr>
          <p:cNvPr id="7" name="Рисунок 6" descr="вовк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28860" y="5143512"/>
            <a:ext cx="1306897" cy="1463399"/>
          </a:xfrm>
          <a:prstGeom prst="rect">
            <a:avLst/>
          </a:prstGeom>
        </p:spPr>
      </p:pic>
      <p:pic>
        <p:nvPicPr>
          <p:cNvPr id="8" name="Рисунок 7" descr="лисиця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28860" y="3714752"/>
            <a:ext cx="1294023" cy="1285884"/>
          </a:xfrm>
          <a:prstGeom prst="rect">
            <a:avLst/>
          </a:prstGeom>
        </p:spPr>
      </p:pic>
      <p:pic>
        <p:nvPicPr>
          <p:cNvPr id="9" name="Рисунок 8" descr="мишка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224" y="5133200"/>
            <a:ext cx="1285884" cy="1456523"/>
          </a:xfrm>
          <a:prstGeom prst="rect">
            <a:avLst/>
          </a:prstGeom>
        </p:spPr>
      </p:pic>
      <p:pic>
        <p:nvPicPr>
          <p:cNvPr id="10" name="Рисунок 9" descr="ведмідь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7224" y="3714752"/>
            <a:ext cx="1379720" cy="1313494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45719"/>
          </a:xfrm>
        </p:spPr>
        <p:txBody>
          <a:bodyPr>
            <a:normAutofit fontScale="90000"/>
          </a:bodyPr>
          <a:lstStyle/>
          <a:p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714356"/>
            <a:ext cx="8686800" cy="5365769"/>
          </a:xfrm>
        </p:spPr>
        <p:txBody>
          <a:bodyPr/>
          <a:lstStyle/>
          <a:p>
            <a:r>
              <a:rPr lang="en-GB" dirty="0" smtClean="0"/>
              <a:t>       </a:t>
            </a:r>
            <a:r>
              <a:rPr lang="en-GB" sz="6000" b="1" dirty="0" smtClean="0">
                <a:solidFill>
                  <a:srgbClr val="FF0000"/>
                </a:solidFill>
                <a:latin typeface="Bahnschrift Light Condensed" pitchFamily="34" charset="0"/>
              </a:rPr>
              <a:t>Thank you for the lesson!</a:t>
            </a:r>
            <a:endParaRPr lang="uk-UA" sz="6000" b="1" dirty="0">
              <a:solidFill>
                <a:srgbClr val="FF0000"/>
              </a:solidFill>
              <a:latin typeface="Bahnschrift Light Condensed" pitchFamily="34" charset="0"/>
            </a:endParaRPr>
          </a:p>
        </p:txBody>
      </p:sp>
      <p:pic>
        <p:nvPicPr>
          <p:cNvPr id="4" name="Рисунок 3" descr="кульки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1928802"/>
            <a:ext cx="5000660" cy="4182292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                             </a:t>
            </a:r>
            <a:r>
              <a:rPr lang="en-GB" sz="5400" dirty="0" smtClean="0">
                <a:solidFill>
                  <a:srgbClr val="0C1107"/>
                </a:solidFill>
              </a:rPr>
              <a:t>Bye   </a:t>
            </a:r>
            <a:r>
              <a:rPr lang="en-GB" sz="5400" dirty="0" err="1" smtClean="0">
                <a:solidFill>
                  <a:srgbClr val="0C1107"/>
                </a:solidFill>
              </a:rPr>
              <a:t>Bye</a:t>
            </a:r>
            <a:r>
              <a:rPr lang="en-GB" sz="5400" dirty="0" smtClean="0">
                <a:solidFill>
                  <a:srgbClr val="0C1107"/>
                </a:solidFill>
              </a:rPr>
              <a:t>!</a:t>
            </a:r>
            <a:endParaRPr lang="uk-UA" sz="5400" dirty="0">
              <a:solidFill>
                <a:srgbClr val="0C1107"/>
              </a:solidFill>
            </a:endParaRPr>
          </a:p>
        </p:txBody>
      </p:sp>
      <p:pic>
        <p:nvPicPr>
          <p:cNvPr id="4" name="Содержимое 3" descr="діти з кульками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1428736"/>
            <a:ext cx="8143932" cy="5239263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Другая 3">
      <a:dk1>
        <a:srgbClr val="92D050"/>
      </a:dk1>
      <a:lt1>
        <a:srgbClr val="92D050"/>
      </a:lt1>
      <a:dk2>
        <a:srgbClr val="92D050"/>
      </a:dk2>
      <a:lt2>
        <a:srgbClr val="92D050"/>
      </a:lt2>
      <a:accent1>
        <a:srgbClr val="7FD13B"/>
      </a:accent1>
      <a:accent2>
        <a:srgbClr val="92D050"/>
      </a:accent2>
      <a:accent3>
        <a:srgbClr val="92D050"/>
      </a:accent3>
      <a:accent4>
        <a:srgbClr val="92D050"/>
      </a:accent4>
      <a:accent5>
        <a:srgbClr val="92D050"/>
      </a:accent5>
      <a:accent6>
        <a:srgbClr val="92D050"/>
      </a:accent6>
      <a:hlink>
        <a:srgbClr val="92D050"/>
      </a:hlink>
      <a:folHlink>
        <a:srgbClr val="92D05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316</TotalTime>
  <Words>65</Words>
  <PresentationFormat>Экран (4:3)</PresentationFormat>
  <Paragraphs>17</Paragraphs>
  <Slides>17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Трек</vt:lpstr>
      <vt:lpstr>       Hello   </vt:lpstr>
      <vt:lpstr>Слайд 2</vt:lpstr>
      <vt:lpstr>     Урок-подорож  “ANImal   land”</vt:lpstr>
      <vt:lpstr>Слайд 4</vt:lpstr>
      <vt:lpstr>              Phonetic  drill:                    A  black  cat                    sat on a mat                    and  ate                    a  fat  rat</vt:lpstr>
      <vt:lpstr>                            I  can  see…</vt:lpstr>
      <vt:lpstr>Слайд 7</vt:lpstr>
      <vt:lpstr>                         Wild    animals</vt:lpstr>
      <vt:lpstr>                     domestic    animals</vt:lpstr>
      <vt:lpstr>                             PETS</vt:lpstr>
      <vt:lpstr>        Riddles                           games                                                                               songs  </vt:lpstr>
      <vt:lpstr>        Let’s   write  and  read</vt:lpstr>
      <vt:lpstr>               Check yourselves:</vt:lpstr>
      <vt:lpstr>Слайд 14</vt:lpstr>
      <vt:lpstr>                      A  fairy  tale</vt:lpstr>
      <vt:lpstr>Слайд 16</vt:lpstr>
      <vt:lpstr>                             Bye   Bye!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Iryna Mizerna</dc:creator>
  <cp:lastModifiedBy>Iryna Mizerna</cp:lastModifiedBy>
  <cp:revision>41</cp:revision>
  <dcterms:created xsi:type="dcterms:W3CDTF">2023-12-08T19:35:03Z</dcterms:created>
  <dcterms:modified xsi:type="dcterms:W3CDTF">2023-12-11T21:46:09Z</dcterms:modified>
</cp:coreProperties>
</file>